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8" autoAdjust="0"/>
  </p:normalViewPr>
  <p:slideViewPr>
    <p:cSldViewPr snapToGrid="0" snapToObjects="1">
      <p:cViewPr>
        <p:scale>
          <a:sx n="100" d="100"/>
          <a:sy n="100" d="100"/>
        </p:scale>
        <p:origin x="-11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0C6D-FCD4-CD45-BF98-CFBD75B83EB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1973" y="2533180"/>
            <a:ext cx="484120" cy="324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PosRecip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303379"/>
            <a:ext cx="482485" cy="33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NegRecip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638199"/>
            <a:ext cx="1915180" cy="52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Pro Norms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63221" y="4097869"/>
            <a:ext cx="1887224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 Norms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12807" y="2477343"/>
            <a:ext cx="1940877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Pos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Histo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2807" y="3311984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Neg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Histo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54697" y="2455106"/>
            <a:ext cx="1909128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Goals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313887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Neg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 Goals</a:t>
            </a:r>
          </a:p>
        </p:txBody>
      </p:sp>
      <p:cxnSp>
        <p:nvCxnSpPr>
          <p:cNvPr id="10" name="Curved Connector 9"/>
          <p:cNvCxnSpPr>
            <a:stCxn id="12" idx="0"/>
            <a:endCxn id="48" idx="0"/>
          </p:cNvCxnSpPr>
          <p:nvPr/>
        </p:nvCxnSpPr>
        <p:spPr>
          <a:xfrm rot="16200000" flipH="1" flipV="1">
            <a:off x="2937790" y="1083655"/>
            <a:ext cx="839144" cy="1948232"/>
          </a:xfrm>
          <a:prstGeom prst="curvedConnector3">
            <a:avLst>
              <a:gd name="adj1" fmla="val -2724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8" idx="0"/>
            <a:endCxn id="12" idx="1"/>
          </p:cNvCxnSpPr>
          <p:nvPr/>
        </p:nvCxnSpPr>
        <p:spPr>
          <a:xfrm rot="5400000" flipH="1" flipV="1">
            <a:off x="2589002" y="1692457"/>
            <a:ext cx="579130" cy="990642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0"/>
          </p:cNvCxnSpPr>
          <p:nvPr/>
        </p:nvCxnSpPr>
        <p:spPr>
          <a:xfrm rot="16200000" flipV="1">
            <a:off x="4911917" y="1057761"/>
            <a:ext cx="816907" cy="1977783"/>
          </a:xfrm>
          <a:prstGeom prst="curvedConnector3">
            <a:avLst>
              <a:gd name="adj1" fmla="val 127984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>
            <a:stCxn id="12" idx="3"/>
            <a:endCxn id="82" idx="0"/>
          </p:cNvCxnSpPr>
          <p:nvPr/>
        </p:nvCxnSpPr>
        <p:spPr>
          <a:xfrm>
            <a:off x="5289068" y="1898213"/>
            <a:ext cx="1020193" cy="556893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48" idx="1"/>
            <a:endCxn id="82" idx="3"/>
          </p:cNvCxnSpPr>
          <p:nvPr/>
        </p:nvCxnSpPr>
        <p:spPr>
          <a:xfrm rot="10800000" flipH="1">
            <a:off x="1412807" y="2688672"/>
            <a:ext cx="5851018" cy="22237"/>
          </a:xfrm>
          <a:prstGeom prst="curvedConnector5">
            <a:avLst>
              <a:gd name="adj1" fmla="val -3907"/>
              <a:gd name="adj2" fmla="val 5731996"/>
              <a:gd name="adj3" fmla="val 1039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stCxn id="48" idx="2"/>
            <a:endCxn id="49" idx="0"/>
          </p:cNvCxnSpPr>
          <p:nvPr/>
        </p:nvCxnSpPr>
        <p:spPr>
          <a:xfrm rot="16200000" flipH="1">
            <a:off x="2207955" y="3119762"/>
            <a:ext cx="367512" cy="1693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49" idx="1"/>
            <a:endCxn id="48" idx="1"/>
          </p:cNvCxnSpPr>
          <p:nvPr/>
        </p:nvCxnSpPr>
        <p:spPr>
          <a:xfrm rot="10800000">
            <a:off x="1412807" y="2710909"/>
            <a:ext cx="12700" cy="834641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3"/>
            <a:endCxn id="12" idx="3"/>
          </p:cNvCxnSpPr>
          <p:nvPr/>
        </p:nvCxnSpPr>
        <p:spPr>
          <a:xfrm flipV="1">
            <a:off x="4616093" y="1898213"/>
            <a:ext cx="672975" cy="797195"/>
          </a:xfrm>
          <a:prstGeom prst="curvedConnector3">
            <a:avLst>
              <a:gd name="adj1" fmla="val 133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2" idx="1"/>
            <a:endCxn id="4" idx="1"/>
          </p:cNvCxnSpPr>
          <p:nvPr/>
        </p:nvCxnSpPr>
        <p:spPr>
          <a:xfrm rot="10800000" flipH="1" flipV="1">
            <a:off x="3373887" y="1898212"/>
            <a:ext cx="758085" cy="797195"/>
          </a:xfrm>
          <a:prstGeom prst="curvedConnector3">
            <a:avLst>
              <a:gd name="adj1" fmla="val -301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1"/>
            <a:endCxn id="48" idx="3"/>
          </p:cNvCxnSpPr>
          <p:nvPr/>
        </p:nvCxnSpPr>
        <p:spPr>
          <a:xfrm rot="10800000" flipV="1">
            <a:off x="3353685" y="2695408"/>
            <a:ext cx="778289" cy="155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8" idx="2"/>
            <a:endCxn id="4" idx="1"/>
          </p:cNvCxnSpPr>
          <p:nvPr/>
        </p:nvCxnSpPr>
        <p:spPr>
          <a:xfrm rot="5400000" flipH="1" flipV="1">
            <a:off x="3133077" y="1945576"/>
            <a:ext cx="249064" cy="1748727"/>
          </a:xfrm>
          <a:prstGeom prst="curvedConnector4">
            <a:avLst>
              <a:gd name="adj1" fmla="val -91784"/>
              <a:gd name="adj2" fmla="val 777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" idx="3"/>
            <a:endCxn id="82" idx="1"/>
          </p:cNvCxnSpPr>
          <p:nvPr/>
        </p:nvCxnSpPr>
        <p:spPr>
          <a:xfrm flipV="1">
            <a:off x="4616093" y="2688671"/>
            <a:ext cx="738604" cy="6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2" idx="2"/>
            <a:endCxn id="4" idx="3"/>
          </p:cNvCxnSpPr>
          <p:nvPr/>
        </p:nvCxnSpPr>
        <p:spPr>
          <a:xfrm rot="5400000" flipH="1">
            <a:off x="5349263" y="1962238"/>
            <a:ext cx="226827" cy="1693168"/>
          </a:xfrm>
          <a:prstGeom prst="curvedConnector4">
            <a:avLst>
              <a:gd name="adj1" fmla="val -100782"/>
              <a:gd name="adj2" fmla="val 78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82" idx="2"/>
            <a:endCxn id="85" idx="0"/>
          </p:cNvCxnSpPr>
          <p:nvPr/>
        </p:nvCxnSpPr>
        <p:spPr>
          <a:xfrm rot="5400000">
            <a:off x="6111526" y="3116152"/>
            <a:ext cx="391652" cy="381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85" idx="3"/>
            <a:endCxn id="82" idx="3"/>
          </p:cNvCxnSpPr>
          <p:nvPr/>
        </p:nvCxnSpPr>
        <p:spPr>
          <a:xfrm flipV="1">
            <a:off x="7263825" y="2688671"/>
            <a:ext cx="12700" cy="858781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5" idx="0"/>
          </p:cNvCxnSpPr>
          <p:nvPr/>
        </p:nvCxnSpPr>
        <p:spPr>
          <a:xfrm rot="10800000" flipH="1" flipV="1">
            <a:off x="4131973" y="2695407"/>
            <a:ext cx="258204" cy="607971"/>
          </a:xfrm>
          <a:prstGeom prst="curvedConnector4">
            <a:avLst>
              <a:gd name="adj1" fmla="val -88535"/>
              <a:gd name="adj2" fmla="val 633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" idx="0"/>
            <a:endCxn id="4" idx="3"/>
          </p:cNvCxnSpPr>
          <p:nvPr/>
        </p:nvCxnSpPr>
        <p:spPr>
          <a:xfrm rot="5400000" flipH="1" flipV="1">
            <a:off x="4199150" y="2886436"/>
            <a:ext cx="607971" cy="225916"/>
          </a:xfrm>
          <a:prstGeom prst="curvedConnector4">
            <a:avLst>
              <a:gd name="adj1" fmla="val 36658"/>
              <a:gd name="adj2" fmla="val 20118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5" idx="1"/>
            <a:endCxn id="49" idx="0"/>
          </p:cNvCxnSpPr>
          <p:nvPr/>
        </p:nvCxnSpPr>
        <p:spPr>
          <a:xfrm rot="10800000">
            <a:off x="2400178" y="3311985"/>
            <a:ext cx="1748757" cy="157795"/>
          </a:xfrm>
          <a:prstGeom prst="curvedConnector4">
            <a:avLst>
              <a:gd name="adj1" fmla="val 21769"/>
              <a:gd name="adj2" fmla="val 244872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9" idx="3"/>
            <a:endCxn id="5" idx="1"/>
          </p:cNvCxnSpPr>
          <p:nvPr/>
        </p:nvCxnSpPr>
        <p:spPr>
          <a:xfrm flipV="1">
            <a:off x="3387547" y="3469779"/>
            <a:ext cx="761387" cy="75770"/>
          </a:xfrm>
          <a:prstGeom prst="curvedConnector3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85" idx="1"/>
            <a:endCxn id="5" idx="3"/>
          </p:cNvCxnSpPr>
          <p:nvPr/>
        </p:nvCxnSpPr>
        <p:spPr>
          <a:xfrm rot="10800000">
            <a:off x="4631420" y="3469780"/>
            <a:ext cx="715641" cy="77673"/>
          </a:xfrm>
          <a:prstGeom prst="curvedConnector3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" idx="3"/>
            <a:endCxn id="85" idx="0"/>
          </p:cNvCxnSpPr>
          <p:nvPr/>
        </p:nvCxnSpPr>
        <p:spPr>
          <a:xfrm flipV="1">
            <a:off x="4631419" y="3313887"/>
            <a:ext cx="1674024" cy="155892"/>
          </a:xfrm>
          <a:prstGeom prst="curvedConnector4">
            <a:avLst>
              <a:gd name="adj1" fmla="val 21375"/>
              <a:gd name="adj2" fmla="val 253381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49" idx="1"/>
            <a:endCxn id="85" idx="3"/>
          </p:cNvCxnSpPr>
          <p:nvPr/>
        </p:nvCxnSpPr>
        <p:spPr>
          <a:xfrm rot="10800000" flipH="1" flipV="1">
            <a:off x="1412807" y="3545548"/>
            <a:ext cx="5851018" cy="1903"/>
          </a:xfrm>
          <a:prstGeom prst="curvedConnector5">
            <a:avLst>
              <a:gd name="adj1" fmla="val -3907"/>
              <a:gd name="adj2" fmla="val 65169627"/>
              <a:gd name="adj3" fmla="val 10390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19200" y="152400"/>
            <a:ext cx="8001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- vision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152400"/>
            <a:ext cx="863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natl</a:t>
            </a:r>
            <a:r>
              <a:rPr lang="en-US" sz="1200" dirty="0">
                <a:solidFill>
                  <a:srgbClr val="000000"/>
                </a:solidFill>
              </a:rPr>
              <a:t> p-id</a:t>
            </a:r>
          </a:p>
        </p:txBody>
      </p:sp>
      <p:cxnSp>
        <p:nvCxnSpPr>
          <p:cNvPr id="7" name="Straight Arrow Connector 6"/>
          <p:cNvCxnSpPr>
            <a:stCxn id="3" idx="3"/>
            <a:endCxn id="2" idx="1"/>
          </p:cNvCxnSpPr>
          <p:nvPr/>
        </p:nvCxnSpPr>
        <p:spPr>
          <a:xfrm>
            <a:off x="965200" y="342900"/>
            <a:ext cx="25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" idx="0"/>
            <a:endCxn id="3" idx="0"/>
          </p:cNvCxnSpPr>
          <p:nvPr/>
        </p:nvCxnSpPr>
        <p:spPr>
          <a:xfrm rot="16200000" flipV="1">
            <a:off x="1076325" y="-390525"/>
            <a:ext cx="12700" cy="1085850"/>
          </a:xfrm>
          <a:prstGeom prst="curvedConnector3">
            <a:avLst>
              <a:gd name="adj1" fmla="val 9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9500" y="1143001"/>
            <a:ext cx="546100" cy="35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Peace </a:t>
            </a:r>
            <a:r>
              <a:rPr lang="en-US" sz="1200" dirty="0" err="1" smtClean="0">
                <a:solidFill>
                  <a:srgbClr val="000000"/>
                </a:solidFill>
              </a:rPr>
              <a:t>edu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00" y="825603"/>
            <a:ext cx="685800" cy="495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</a:t>
            </a:r>
            <a:r>
              <a:rPr lang="en-US" sz="1200" dirty="0" smtClean="0">
                <a:solidFill>
                  <a:srgbClr val="000000"/>
                </a:solidFill>
              </a:rPr>
              <a:t>-parents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2" idx="2"/>
            <a:endCxn id="14" idx="0"/>
          </p:cNvCxnSpPr>
          <p:nvPr/>
        </p:nvCxnSpPr>
        <p:spPr>
          <a:xfrm flipH="1">
            <a:off x="1352550" y="533400"/>
            <a:ext cx="266700" cy="609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2" idx="2"/>
            <a:endCxn id="15" idx="0"/>
          </p:cNvCxnSpPr>
          <p:nvPr/>
        </p:nvCxnSpPr>
        <p:spPr>
          <a:xfrm rot="5400000">
            <a:off x="885774" y="92126"/>
            <a:ext cx="292203" cy="11747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7800" y="1908025"/>
            <a:ext cx="635000" cy="365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soc</a:t>
            </a:r>
            <a:r>
              <a:rPr lang="en-US" sz="1200" dirty="0">
                <a:solidFill>
                  <a:srgbClr val="000000"/>
                </a:solidFill>
              </a:rPr>
              <a:t> p-</a:t>
            </a:r>
            <a:r>
              <a:rPr lang="en-US" sz="1200" dirty="0" err="1">
                <a:solidFill>
                  <a:srgbClr val="000000"/>
                </a:solidFill>
              </a:rPr>
              <a:t>val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4" idx="2"/>
            <a:endCxn id="20" idx="0"/>
          </p:cNvCxnSpPr>
          <p:nvPr/>
        </p:nvCxnSpPr>
        <p:spPr>
          <a:xfrm flipH="1">
            <a:off x="495300" y="1498601"/>
            <a:ext cx="857250" cy="409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0" idx="3"/>
            <a:endCxn id="2" idx="3"/>
          </p:cNvCxnSpPr>
          <p:nvPr/>
        </p:nvCxnSpPr>
        <p:spPr>
          <a:xfrm flipV="1">
            <a:off x="812800" y="342900"/>
            <a:ext cx="1206500" cy="1747763"/>
          </a:xfrm>
          <a:prstGeom prst="curvedConnector3">
            <a:avLst>
              <a:gd name="adj1" fmla="val 118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" idx="2"/>
            <a:endCxn id="20" idx="0"/>
          </p:cNvCxnSpPr>
          <p:nvPr/>
        </p:nvCxnSpPr>
        <p:spPr>
          <a:xfrm rot="5400000">
            <a:off x="369963" y="658737"/>
            <a:ext cx="1374625" cy="1123950"/>
          </a:xfrm>
          <a:prstGeom prst="curvedConnector3">
            <a:avLst>
              <a:gd name="adj1" fmla="val 361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20" idx="0"/>
          </p:cNvCxnSpPr>
          <p:nvPr/>
        </p:nvCxnSpPr>
        <p:spPr>
          <a:xfrm>
            <a:off x="444500" y="1320801"/>
            <a:ext cx="50800" cy="587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20" idx="1"/>
            <a:endCxn id="15" idx="1"/>
          </p:cNvCxnSpPr>
          <p:nvPr/>
        </p:nvCxnSpPr>
        <p:spPr>
          <a:xfrm rot="10800000">
            <a:off x="101600" y="1073203"/>
            <a:ext cx="76200" cy="1017461"/>
          </a:xfrm>
          <a:prstGeom prst="curvedConnector3">
            <a:avLst>
              <a:gd name="adj1" fmla="val 1833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7801" y="2857636"/>
            <a:ext cx="660398" cy="445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</a:t>
            </a:r>
            <a:r>
              <a:rPr lang="en-US" sz="1200" dirty="0" smtClean="0">
                <a:solidFill>
                  <a:srgbClr val="000000"/>
                </a:solidFill>
              </a:rPr>
              <a:t>-leaders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28" name="Straight Arrow Connector 227"/>
          <p:cNvCxnSpPr>
            <a:stCxn id="20" idx="2"/>
            <a:endCxn id="226" idx="0"/>
          </p:cNvCxnSpPr>
          <p:nvPr/>
        </p:nvCxnSpPr>
        <p:spPr>
          <a:xfrm>
            <a:off x="495300" y="2273301"/>
            <a:ext cx="12700" cy="58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226" idx="3"/>
            <a:endCxn id="20" idx="3"/>
          </p:cNvCxnSpPr>
          <p:nvPr/>
        </p:nvCxnSpPr>
        <p:spPr>
          <a:xfrm flipH="1" flipV="1">
            <a:off x="812800" y="2090663"/>
            <a:ext cx="25399" cy="989845"/>
          </a:xfrm>
          <a:prstGeom prst="curvedConnector3">
            <a:avLst>
              <a:gd name="adj1" fmla="val -9000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000500" y="4902200"/>
            <a:ext cx="800100" cy="520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</a:t>
            </a:r>
            <a:r>
              <a:rPr lang="en-US" sz="1200" dirty="0" err="1" smtClean="0">
                <a:solidFill>
                  <a:srgbClr val="000000"/>
                </a:solidFill>
              </a:rPr>
              <a:t>onf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mech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39" name="Curved Connector 238"/>
          <p:cNvCxnSpPr>
            <a:stCxn id="20" idx="1"/>
            <a:endCxn id="235" idx="1"/>
          </p:cNvCxnSpPr>
          <p:nvPr/>
        </p:nvCxnSpPr>
        <p:spPr>
          <a:xfrm rot="10800000" flipH="1" flipV="1">
            <a:off x="177800" y="2090662"/>
            <a:ext cx="3822700" cy="3071887"/>
          </a:xfrm>
          <a:prstGeom prst="curvedConnector3">
            <a:avLst>
              <a:gd name="adj1" fmla="val -33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469900" y="3636179"/>
            <a:ext cx="609600" cy="461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Dvalu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vio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45" name="Curved Connector 244"/>
          <p:cNvCxnSpPr>
            <a:stCxn id="243" idx="3"/>
            <a:endCxn id="5" idx="1"/>
          </p:cNvCxnSpPr>
          <p:nvPr/>
        </p:nvCxnSpPr>
        <p:spPr>
          <a:xfrm flipV="1">
            <a:off x="1079500" y="3469779"/>
            <a:ext cx="3069434" cy="397245"/>
          </a:xfrm>
          <a:prstGeom prst="curvedConnector3">
            <a:avLst>
              <a:gd name="adj1" fmla="val 537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3" idx="0"/>
            <a:endCxn id="20" idx="3"/>
          </p:cNvCxnSpPr>
          <p:nvPr/>
        </p:nvCxnSpPr>
        <p:spPr>
          <a:xfrm flipV="1">
            <a:off x="774700" y="2090663"/>
            <a:ext cx="38100" cy="154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0" idx="3"/>
            <a:endCxn id="4" idx="0"/>
          </p:cNvCxnSpPr>
          <p:nvPr/>
        </p:nvCxnSpPr>
        <p:spPr>
          <a:xfrm>
            <a:off x="812800" y="2090663"/>
            <a:ext cx="3561233" cy="442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130299" y="4984751"/>
            <a:ext cx="660398" cy="425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heal </a:t>
            </a:r>
            <a:r>
              <a:rPr lang="en-US" sz="1200" dirty="0" err="1">
                <a:solidFill>
                  <a:srgbClr val="000000"/>
                </a:solidFill>
              </a:rPr>
              <a:t>proc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55" name="Straight Arrow Connector 254"/>
          <p:cNvCxnSpPr>
            <a:stCxn id="253" idx="3"/>
            <a:endCxn id="49" idx="2"/>
          </p:cNvCxnSpPr>
          <p:nvPr/>
        </p:nvCxnSpPr>
        <p:spPr>
          <a:xfrm flipV="1">
            <a:off x="1790697" y="3779113"/>
            <a:ext cx="609480" cy="1418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7801" y="4421068"/>
            <a:ext cx="939798" cy="456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accrt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his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7" name="Curved Connector 36"/>
          <p:cNvCxnSpPr>
            <a:stCxn id="34" idx="0"/>
            <a:endCxn id="48" idx="2"/>
          </p:cNvCxnSpPr>
          <p:nvPr/>
        </p:nvCxnSpPr>
        <p:spPr>
          <a:xfrm rot="5400000" flipH="1" flipV="1">
            <a:off x="777175" y="2814997"/>
            <a:ext cx="1476596" cy="17355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  <a:endCxn id="49" idx="2"/>
          </p:cNvCxnSpPr>
          <p:nvPr/>
        </p:nvCxnSpPr>
        <p:spPr>
          <a:xfrm flipV="1">
            <a:off x="1117599" y="3779113"/>
            <a:ext cx="1282578" cy="870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" idx="3"/>
            <a:endCxn id="82" idx="0"/>
          </p:cNvCxnSpPr>
          <p:nvPr/>
        </p:nvCxnSpPr>
        <p:spPr>
          <a:xfrm>
            <a:off x="2019300" y="342900"/>
            <a:ext cx="4289961" cy="211220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61584" y="825603"/>
            <a:ext cx="584200" cy="39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acc</a:t>
            </a:r>
            <a:r>
              <a:rPr lang="en-US" sz="1200" dirty="0">
                <a:solidFill>
                  <a:srgbClr val="000000"/>
                </a:solidFill>
              </a:rPr>
              <a:t> media</a:t>
            </a:r>
          </a:p>
        </p:txBody>
      </p:sp>
      <p:cxnSp>
        <p:nvCxnSpPr>
          <p:cNvPr id="54" name="Straight Arrow Connector 53"/>
          <p:cNvCxnSpPr>
            <a:stCxn id="50" idx="1"/>
            <a:endCxn id="48" idx="0"/>
          </p:cNvCxnSpPr>
          <p:nvPr/>
        </p:nvCxnSpPr>
        <p:spPr>
          <a:xfrm flipH="1">
            <a:off x="2383246" y="1022454"/>
            <a:ext cx="678338" cy="1454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0" idx="2"/>
            <a:endCxn id="4" idx="0"/>
          </p:cNvCxnSpPr>
          <p:nvPr/>
        </p:nvCxnSpPr>
        <p:spPr>
          <a:xfrm rot="16200000" flipH="1">
            <a:off x="3206920" y="1366067"/>
            <a:ext cx="1313876" cy="1020349"/>
          </a:xfrm>
          <a:prstGeom prst="curvedConnector3">
            <a:avLst>
              <a:gd name="adj1" fmla="val 58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345145" y="533399"/>
            <a:ext cx="609600" cy="489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info flow</a:t>
            </a:r>
          </a:p>
        </p:txBody>
      </p:sp>
      <p:cxnSp>
        <p:nvCxnSpPr>
          <p:cNvPr id="256" name="Straight Arrow Connector 255"/>
          <p:cNvCxnSpPr>
            <a:stCxn id="61" idx="3"/>
            <a:endCxn id="50" idx="0"/>
          </p:cNvCxnSpPr>
          <p:nvPr/>
        </p:nvCxnSpPr>
        <p:spPr>
          <a:xfrm>
            <a:off x="2954745" y="777927"/>
            <a:ext cx="398939" cy="47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000500" y="825603"/>
            <a:ext cx="615592" cy="495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trust&amp;res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60" name="Curved Connector 259"/>
          <p:cNvCxnSpPr>
            <a:stCxn id="257" idx="1"/>
            <a:endCxn id="4" idx="1"/>
          </p:cNvCxnSpPr>
          <p:nvPr/>
        </p:nvCxnSpPr>
        <p:spPr>
          <a:xfrm rot="10800000" flipH="1" flipV="1">
            <a:off x="4000499" y="1073202"/>
            <a:ext cx="131473" cy="1622206"/>
          </a:xfrm>
          <a:prstGeom prst="curvedConnector3">
            <a:avLst>
              <a:gd name="adj1" fmla="val -1738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/>
          <p:cNvCxnSpPr>
            <a:stCxn id="4" idx="3"/>
            <a:endCxn id="257" idx="3"/>
          </p:cNvCxnSpPr>
          <p:nvPr/>
        </p:nvCxnSpPr>
        <p:spPr>
          <a:xfrm flipH="1" flipV="1">
            <a:off x="4616092" y="1073202"/>
            <a:ext cx="1" cy="1622206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800600" y="533400"/>
            <a:ext cx="711200" cy="39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coop </a:t>
            </a:r>
            <a:r>
              <a:rPr lang="en-US" sz="1200" dirty="0" err="1">
                <a:solidFill>
                  <a:srgbClr val="000000"/>
                </a:solidFill>
              </a:rPr>
              <a:t>strc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65" name="Curved Connector 264"/>
          <p:cNvCxnSpPr>
            <a:stCxn id="263" idx="1"/>
            <a:endCxn id="257" idx="0"/>
          </p:cNvCxnSpPr>
          <p:nvPr/>
        </p:nvCxnSpPr>
        <p:spPr>
          <a:xfrm rot="10800000" flipV="1">
            <a:off x="4308296" y="730249"/>
            <a:ext cx="492304" cy="953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/>
          <p:cNvCxnSpPr>
            <a:stCxn id="257" idx="3"/>
            <a:endCxn id="263" idx="2"/>
          </p:cNvCxnSpPr>
          <p:nvPr/>
        </p:nvCxnSpPr>
        <p:spPr>
          <a:xfrm flipV="1">
            <a:off x="4616092" y="927100"/>
            <a:ext cx="540108" cy="1461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63" idx="2"/>
            <a:endCxn id="12" idx="3"/>
          </p:cNvCxnSpPr>
          <p:nvPr/>
        </p:nvCxnSpPr>
        <p:spPr>
          <a:xfrm>
            <a:off x="5156200" y="927100"/>
            <a:ext cx="132868" cy="97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5676900" y="762103"/>
            <a:ext cx="628543" cy="495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regl</a:t>
            </a:r>
            <a:r>
              <a:rPr lang="en-US" sz="1200" dirty="0">
                <a:solidFill>
                  <a:srgbClr val="000000"/>
                </a:solidFill>
              </a:rPr>
              <a:t> orgs</a:t>
            </a:r>
          </a:p>
        </p:txBody>
      </p:sp>
      <p:cxnSp>
        <p:nvCxnSpPr>
          <p:cNvPr id="272" name="Straight Arrow Connector 271"/>
          <p:cNvCxnSpPr>
            <a:stCxn id="270" idx="1"/>
            <a:endCxn id="12" idx="3"/>
          </p:cNvCxnSpPr>
          <p:nvPr/>
        </p:nvCxnSpPr>
        <p:spPr>
          <a:xfrm flipH="1">
            <a:off x="5289068" y="1009702"/>
            <a:ext cx="387832" cy="888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6781225" y="1203274"/>
            <a:ext cx="965200" cy="409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equality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80" name="Straight Arrow Connector 279"/>
          <p:cNvCxnSpPr>
            <a:stCxn id="274" idx="1"/>
            <a:endCxn id="12" idx="0"/>
          </p:cNvCxnSpPr>
          <p:nvPr/>
        </p:nvCxnSpPr>
        <p:spPr>
          <a:xfrm flipH="1">
            <a:off x="4331478" y="1407986"/>
            <a:ext cx="2449747" cy="23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74" idx="2"/>
            <a:endCxn id="4" idx="3"/>
          </p:cNvCxnSpPr>
          <p:nvPr/>
        </p:nvCxnSpPr>
        <p:spPr>
          <a:xfrm flipH="1">
            <a:off x="4616093" y="1612698"/>
            <a:ext cx="2647732" cy="108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7263825" y="476298"/>
            <a:ext cx="889000" cy="342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gender </a:t>
            </a:r>
            <a:r>
              <a:rPr lang="en-US" sz="1200" dirty="0" err="1">
                <a:solidFill>
                  <a:srgbClr val="000000"/>
                </a:solidFill>
              </a:rPr>
              <a:t>eq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8152825" y="1257301"/>
            <a:ext cx="737175" cy="380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 minority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242300" y="2090662"/>
            <a:ext cx="647700" cy="442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Opp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struc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87" name="Straight Arrow Connector 286"/>
          <p:cNvCxnSpPr>
            <a:stCxn id="283" idx="2"/>
            <a:endCxn id="274" idx="0"/>
          </p:cNvCxnSpPr>
          <p:nvPr/>
        </p:nvCxnSpPr>
        <p:spPr>
          <a:xfrm flipH="1">
            <a:off x="7263825" y="819252"/>
            <a:ext cx="444500" cy="38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84" idx="1"/>
            <a:endCxn id="274" idx="3"/>
          </p:cNvCxnSpPr>
          <p:nvPr/>
        </p:nvCxnSpPr>
        <p:spPr>
          <a:xfrm flipH="1" flipV="1">
            <a:off x="7746425" y="1407986"/>
            <a:ext cx="406400" cy="3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5" idx="1"/>
            <a:endCxn id="274" idx="2"/>
          </p:cNvCxnSpPr>
          <p:nvPr/>
        </p:nvCxnSpPr>
        <p:spPr>
          <a:xfrm flipH="1" flipV="1">
            <a:off x="7263825" y="1612698"/>
            <a:ext cx="978475" cy="699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988300" y="3855792"/>
            <a:ext cx="711200" cy="407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cross-cut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594312" y="4711698"/>
            <a:ext cx="1295975" cy="425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ew</a:t>
            </a:r>
            <a:r>
              <a:rPr lang="en-US" sz="1200" dirty="0">
                <a:solidFill>
                  <a:srgbClr val="000000"/>
                </a:solidFill>
              </a:rPr>
              <a:t>-system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803900" y="4801334"/>
            <a:ext cx="876300" cy="425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intl</a:t>
            </a:r>
            <a:r>
              <a:rPr lang="en-US" sz="1200" dirty="0">
                <a:solidFill>
                  <a:srgbClr val="000000"/>
                </a:solidFill>
              </a:rPr>
              <a:t> norm</a:t>
            </a:r>
          </a:p>
        </p:txBody>
      </p:sp>
      <p:cxnSp>
        <p:nvCxnSpPr>
          <p:cNvPr id="81" name="Curved Connector 80"/>
          <p:cNvCxnSpPr>
            <a:stCxn id="75" idx="1"/>
            <a:endCxn id="5" idx="3"/>
          </p:cNvCxnSpPr>
          <p:nvPr/>
        </p:nvCxnSpPr>
        <p:spPr>
          <a:xfrm rot="10800000">
            <a:off x="4631420" y="3469779"/>
            <a:ext cx="3356881" cy="58976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7" idx="0"/>
            <a:endCxn id="5" idx="2"/>
          </p:cNvCxnSpPr>
          <p:nvPr/>
        </p:nvCxnSpPr>
        <p:spPr>
          <a:xfrm rot="16200000" flipV="1">
            <a:off x="5778480" y="2247877"/>
            <a:ext cx="1075519" cy="385212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79" idx="0"/>
            <a:endCxn id="5" idx="3"/>
          </p:cNvCxnSpPr>
          <p:nvPr/>
        </p:nvCxnSpPr>
        <p:spPr>
          <a:xfrm rot="16200000" flipV="1">
            <a:off x="4770958" y="3330241"/>
            <a:ext cx="1331555" cy="161063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1"/>
            <a:endCxn id="62" idx="3"/>
          </p:cNvCxnSpPr>
          <p:nvPr/>
        </p:nvCxnSpPr>
        <p:spPr>
          <a:xfrm flipH="1" flipV="1">
            <a:off x="5250445" y="4331434"/>
            <a:ext cx="553455" cy="682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5" idx="0"/>
            <a:endCxn id="62" idx="2"/>
          </p:cNvCxnSpPr>
          <p:nvPr/>
        </p:nvCxnSpPr>
        <p:spPr>
          <a:xfrm flipH="1" flipV="1">
            <a:off x="4306833" y="4564998"/>
            <a:ext cx="93717" cy="337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263668" y="5397500"/>
            <a:ext cx="1147703" cy="35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p-symbols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521200" y="6311900"/>
            <a:ext cx="99060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p-</a:t>
            </a:r>
            <a:r>
              <a:rPr lang="en-US" sz="1200" dirty="0" err="1">
                <a:solidFill>
                  <a:srgbClr val="000000"/>
                </a:solidFill>
              </a:rPr>
              <a:t>languag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93" name="Straight Arrow Connector 192"/>
          <p:cNvCxnSpPr>
            <a:stCxn id="94" idx="1"/>
            <a:endCxn id="235" idx="3"/>
          </p:cNvCxnSpPr>
          <p:nvPr/>
        </p:nvCxnSpPr>
        <p:spPr>
          <a:xfrm flipH="1" flipV="1">
            <a:off x="4800600" y="5162550"/>
            <a:ext cx="463068" cy="41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5" idx="0"/>
            <a:endCxn id="235" idx="2"/>
          </p:cNvCxnSpPr>
          <p:nvPr/>
        </p:nvCxnSpPr>
        <p:spPr>
          <a:xfrm flipH="1" flipV="1">
            <a:off x="4400550" y="5422900"/>
            <a:ext cx="615950" cy="8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263" idx="2"/>
            <a:endCxn id="235" idx="3"/>
          </p:cNvCxnSpPr>
          <p:nvPr/>
        </p:nvCxnSpPr>
        <p:spPr>
          <a:xfrm rot="5400000">
            <a:off x="2860675" y="2867025"/>
            <a:ext cx="4235450" cy="355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768600" y="5816600"/>
            <a:ext cx="762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pdjustice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01" name="Straight Arrow Connector 200"/>
          <p:cNvCxnSpPr>
            <a:stCxn id="235" idx="2"/>
            <a:endCxn id="198" idx="3"/>
          </p:cNvCxnSpPr>
          <p:nvPr/>
        </p:nvCxnSpPr>
        <p:spPr>
          <a:xfrm flipH="1">
            <a:off x="3530600" y="5422900"/>
            <a:ext cx="869950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3771900" y="6273800"/>
            <a:ext cx="602133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civil </a:t>
            </a:r>
            <a:r>
              <a:rPr lang="en-US" sz="1200" dirty="0" err="1">
                <a:solidFill>
                  <a:srgbClr val="000000"/>
                </a:solidFill>
              </a:rPr>
              <a:t>soc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06" name="Curved Connector 205"/>
          <p:cNvCxnSpPr>
            <a:stCxn id="204" idx="0"/>
            <a:endCxn id="198" idx="3"/>
          </p:cNvCxnSpPr>
          <p:nvPr/>
        </p:nvCxnSpPr>
        <p:spPr>
          <a:xfrm rot="16200000" flipV="1">
            <a:off x="3687484" y="5888316"/>
            <a:ext cx="228600" cy="54236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2954745" y="5302985"/>
            <a:ext cx="575855" cy="335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ruleoflaw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209" name="Straight Arrow Connector 208"/>
          <p:cNvCxnSpPr>
            <a:stCxn id="207" idx="3"/>
            <a:endCxn id="235" idx="1"/>
          </p:cNvCxnSpPr>
          <p:nvPr/>
        </p:nvCxnSpPr>
        <p:spPr>
          <a:xfrm flipV="1">
            <a:off x="3530600" y="5162550"/>
            <a:ext cx="469900" cy="308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067921" y="5305793"/>
            <a:ext cx="554448" cy="3457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basicneed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12" name="Curved Connector 211"/>
          <p:cNvCxnSpPr>
            <a:stCxn id="198" idx="1"/>
            <a:endCxn id="210" idx="2"/>
          </p:cNvCxnSpPr>
          <p:nvPr/>
        </p:nvCxnSpPr>
        <p:spPr>
          <a:xfrm rot="10800000">
            <a:off x="2345146" y="5651500"/>
            <a:ext cx="423455" cy="39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0" idx="3"/>
          </p:cNvCxnSpPr>
          <p:nvPr/>
        </p:nvCxnSpPr>
        <p:spPr>
          <a:xfrm flipH="1">
            <a:off x="2622369" y="5470893"/>
            <a:ext cx="332376" cy="7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079500" y="6045200"/>
            <a:ext cx="939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governanc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17" name="Straight Arrow Connector 216"/>
          <p:cNvCxnSpPr>
            <a:stCxn id="198" idx="1"/>
            <a:endCxn id="215" idx="3"/>
          </p:cNvCxnSpPr>
          <p:nvPr/>
        </p:nvCxnSpPr>
        <p:spPr>
          <a:xfrm flipH="1">
            <a:off x="2019300" y="6045200"/>
            <a:ext cx="7493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215" idx="2"/>
            <a:endCxn id="198" idx="2"/>
          </p:cNvCxnSpPr>
          <p:nvPr/>
        </p:nvCxnSpPr>
        <p:spPr>
          <a:xfrm rot="5400000" flipH="1" flipV="1">
            <a:off x="2235200" y="5588000"/>
            <a:ext cx="228600" cy="1600200"/>
          </a:xfrm>
          <a:prstGeom prst="curvedConnector3">
            <a:avLst>
              <a:gd name="adj1" fmla="val -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520700" y="5549900"/>
            <a:ext cx="787399" cy="35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comp </a:t>
            </a:r>
            <a:r>
              <a:rPr lang="en-US" sz="1200" dirty="0" err="1">
                <a:solidFill>
                  <a:srgbClr val="000000"/>
                </a:solidFill>
              </a:rPr>
              <a:t>strc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89" name="Straight Arrow Connector 288"/>
          <p:cNvCxnSpPr>
            <a:stCxn id="221" idx="3"/>
            <a:endCxn id="198" idx="1"/>
          </p:cNvCxnSpPr>
          <p:nvPr/>
        </p:nvCxnSpPr>
        <p:spPr>
          <a:xfrm>
            <a:off x="1308099" y="5727700"/>
            <a:ext cx="1460501" cy="317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894134" y="6083300"/>
            <a:ext cx="103447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Shared id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94" name="Straight Arrow Connector 293"/>
          <p:cNvCxnSpPr>
            <a:stCxn id="290" idx="1"/>
            <a:endCxn id="235" idx="2"/>
          </p:cNvCxnSpPr>
          <p:nvPr/>
        </p:nvCxnSpPr>
        <p:spPr>
          <a:xfrm flipH="1" flipV="1">
            <a:off x="4400550" y="5422900"/>
            <a:ext cx="1493584" cy="8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9" idx="2"/>
            <a:endCxn id="62" idx="1"/>
          </p:cNvCxnSpPr>
          <p:nvPr/>
        </p:nvCxnSpPr>
        <p:spPr>
          <a:xfrm rot="16200000" flipH="1">
            <a:off x="2605539" y="3573751"/>
            <a:ext cx="552321" cy="963044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2" idx="0"/>
            <a:endCxn id="49" idx="3"/>
          </p:cNvCxnSpPr>
          <p:nvPr/>
        </p:nvCxnSpPr>
        <p:spPr>
          <a:xfrm rot="16200000" flipV="1">
            <a:off x="3571030" y="3362066"/>
            <a:ext cx="552320" cy="919286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5" idx="2"/>
            <a:endCxn id="62" idx="3"/>
          </p:cNvCxnSpPr>
          <p:nvPr/>
        </p:nvCxnSpPr>
        <p:spPr>
          <a:xfrm rot="5400000">
            <a:off x="5502735" y="3528726"/>
            <a:ext cx="550418" cy="1054998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2" idx="0"/>
            <a:endCxn id="85" idx="1"/>
          </p:cNvCxnSpPr>
          <p:nvPr/>
        </p:nvCxnSpPr>
        <p:spPr>
          <a:xfrm rot="5400000" flipH="1" flipV="1">
            <a:off x="4551738" y="3302548"/>
            <a:ext cx="550417" cy="1040227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5" idx="2"/>
            <a:endCxn id="62" idx="3"/>
          </p:cNvCxnSpPr>
          <p:nvPr/>
        </p:nvCxnSpPr>
        <p:spPr>
          <a:xfrm rot="16200000" flipH="1">
            <a:off x="4472684" y="3553672"/>
            <a:ext cx="695255" cy="860268"/>
          </a:xfrm>
          <a:prstGeom prst="curvedConnector4">
            <a:avLst>
              <a:gd name="adj1" fmla="val 33203"/>
              <a:gd name="adj2" fmla="val 126573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/>
          <p:cNvCxnSpPr>
            <a:stCxn id="62" idx="1"/>
            <a:endCxn id="5" idx="2"/>
          </p:cNvCxnSpPr>
          <p:nvPr/>
        </p:nvCxnSpPr>
        <p:spPr>
          <a:xfrm rot="10800000" flipH="1">
            <a:off x="3363221" y="3636180"/>
            <a:ext cx="1026956" cy="695255"/>
          </a:xfrm>
          <a:prstGeom prst="curvedConnector4">
            <a:avLst>
              <a:gd name="adj1" fmla="val -22260"/>
              <a:gd name="adj2" fmla="val 6679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84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Earth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Jaclyn Donahue</dc:creator>
  <cp:lastModifiedBy>Larry Liebovitch</cp:lastModifiedBy>
  <cp:revision>52</cp:revision>
  <cp:lastPrinted>2017-09-14T18:56:27Z</cp:lastPrinted>
  <dcterms:created xsi:type="dcterms:W3CDTF">2017-02-22T22:55:40Z</dcterms:created>
  <dcterms:modified xsi:type="dcterms:W3CDTF">2018-04-10T19:15:08Z</dcterms:modified>
</cp:coreProperties>
</file>