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F5F4-4893-264E-9AE0-61B7A4BE4BE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C652-F6B6-524B-B295-4991E62C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F5F4-4893-264E-9AE0-61B7A4BE4BE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C652-F6B6-524B-B295-4991E62C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9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F5F4-4893-264E-9AE0-61B7A4BE4BE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C652-F6B6-524B-B295-4991E62C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F5F4-4893-264E-9AE0-61B7A4BE4BE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C652-F6B6-524B-B295-4991E62C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3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F5F4-4893-264E-9AE0-61B7A4BE4BE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C652-F6B6-524B-B295-4991E62C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2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F5F4-4893-264E-9AE0-61B7A4BE4BE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C652-F6B6-524B-B295-4991E62C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F5F4-4893-264E-9AE0-61B7A4BE4BE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C652-F6B6-524B-B295-4991E62C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1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F5F4-4893-264E-9AE0-61B7A4BE4BE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C652-F6B6-524B-B295-4991E62C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F5F4-4893-264E-9AE0-61B7A4BE4BE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C652-F6B6-524B-B295-4991E62C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F5F4-4893-264E-9AE0-61B7A4BE4BE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C652-F6B6-524B-B295-4991E62C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F5F4-4893-264E-9AE0-61B7A4BE4BE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C652-F6B6-524B-B295-4991E62C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F5F4-4893-264E-9AE0-61B7A4BE4BE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C652-F6B6-524B-B295-4991E62C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8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properly create a </a:t>
            </a:r>
            <a:r>
              <a:rPr lang="en-US" dirty="0" err="1" smtClean="0"/>
              <a:t>pptx</a:t>
            </a:r>
            <a:r>
              <a:rPr lang="en-US" dirty="0" smtClean="0"/>
              <a:t> for simple matrix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Boxes will be colored based on whether they are positive or negative</a:t>
            </a:r>
          </a:p>
          <a:p>
            <a:pPr lvl="1"/>
            <a:r>
              <a:rPr lang="en-US" dirty="0" smtClean="0"/>
              <a:t>Positive boxes can take on any of the “accent 1” colors in the color pallet</a:t>
            </a:r>
          </a:p>
          <a:p>
            <a:pPr lvl="1"/>
            <a:r>
              <a:rPr lang="en-US" dirty="0" smtClean="0"/>
              <a:t>Negative boxes can take on any of the “accent 2” colors in the color pallet</a:t>
            </a:r>
            <a:endParaRPr lang="en-US" dirty="0"/>
          </a:p>
          <a:p>
            <a:r>
              <a:rPr lang="en-US" dirty="0" smtClean="0"/>
              <a:t>Examples of accent 1 and accent 2 colors are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30494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Accent 1 and Accent 2</a:t>
            </a:r>
            <a:endParaRPr lang="en-US" dirty="0"/>
          </a:p>
        </p:txBody>
      </p:sp>
      <p:pic>
        <p:nvPicPr>
          <p:cNvPr id="6" name="Content Placeholder 5" descr="boxes 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8" b="90"/>
          <a:stretch/>
        </p:blipFill>
        <p:spPr>
          <a:xfrm>
            <a:off x="0" y="2623470"/>
            <a:ext cx="5339263" cy="4234530"/>
          </a:xfrm>
        </p:spPr>
      </p:pic>
      <p:sp>
        <p:nvSpPr>
          <p:cNvPr id="7" name="TextBox 6"/>
          <p:cNvSpPr txBox="1"/>
          <p:nvPr/>
        </p:nvSpPr>
        <p:spPr>
          <a:xfrm>
            <a:off x="1283608" y="2198383"/>
            <a:ext cx="24548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Accent 1/positive</a:t>
            </a:r>
            <a:endParaRPr lang="en-US" sz="2500" dirty="0"/>
          </a:p>
        </p:txBody>
      </p:sp>
      <p:pic>
        <p:nvPicPr>
          <p:cNvPr id="9" name="Picture 8" descr="boxes 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22" y="2675437"/>
            <a:ext cx="5758478" cy="41825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9473" y="2198383"/>
            <a:ext cx="25508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Accent 2/negative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6560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Rectangles</a:t>
            </a:r>
          </a:p>
          <a:p>
            <a:r>
              <a:rPr lang="en-US" dirty="0" smtClean="0"/>
              <a:t>Lines and connectors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Access these by going to “Insert” &gt; “Shape”</a:t>
            </a:r>
          </a:p>
          <a:p>
            <a:pPr lvl="1"/>
            <a:r>
              <a:rPr lang="en-US" dirty="0" smtClean="0"/>
              <a:t>For rectangles, use the first option (it looks like a square)</a:t>
            </a:r>
          </a:p>
          <a:p>
            <a:pPr lvl="1"/>
            <a:r>
              <a:rPr lang="en-US" dirty="0" smtClean="0"/>
              <a:t>For lines/connectors, use the straight connector, curved connector, or elbow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6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to use</a:t>
            </a:r>
            <a:endParaRPr lang="en-US" dirty="0"/>
          </a:p>
        </p:txBody>
      </p:sp>
      <p:pic>
        <p:nvPicPr>
          <p:cNvPr id="4" name="Content Placeholder 3" descr="shape 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-522" r="-1714" b="70"/>
          <a:stretch/>
        </p:blipFill>
        <p:spPr>
          <a:xfrm>
            <a:off x="1060554" y="1417638"/>
            <a:ext cx="2566277" cy="5440362"/>
          </a:xfrm>
        </p:spPr>
      </p:pic>
      <p:pic>
        <p:nvPicPr>
          <p:cNvPr id="5" name="Picture 4" descr="shape 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12" y="1417638"/>
            <a:ext cx="2662305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8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41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properly connect the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09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ensure proper data access, make sure the connectors are connected to the boxes properly. </a:t>
            </a:r>
          </a:p>
          <a:p>
            <a:pPr lvl="1"/>
            <a:r>
              <a:rPr lang="en-US" dirty="0" smtClean="0"/>
              <a:t>When dragging the head of an arrow towards a box, the box will highlight several positions (usually in red or green) on itself where you may connect the connector properly. This is crucial for matrix construction.</a:t>
            </a:r>
          </a:p>
          <a:p>
            <a:pPr lvl="1"/>
            <a:r>
              <a:rPr lang="en-US" dirty="0" smtClean="0"/>
              <a:t>Below is an example of how to connect the connector between boxes.</a:t>
            </a:r>
          </a:p>
        </p:txBody>
      </p:sp>
      <p:pic>
        <p:nvPicPr>
          <p:cNvPr id="27" name="Picture 26" descr="boxes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407578"/>
            <a:ext cx="48768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9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NOT to connect the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382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Clicking on the connector will reveal whether or not a connector was connected properly. It should have its endpoint(s) highlighted but NOT in grey. Grey implies it was connected improperly.</a:t>
            </a:r>
          </a:p>
          <a:p>
            <a:pPr lvl="1"/>
            <a:r>
              <a:rPr lang="en-US" dirty="0" smtClean="0"/>
              <a:t>Below is an example of a connector improperly connected between boxes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8" name="Picture 7" descr="boxes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1" y="5384315"/>
            <a:ext cx="5016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1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the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adjust the weight of a connector by right clicking (or ctrl + clicking) on the arrow, going to “format shape”, and “weights and arrows” on the top of the window. You edit the weight directly in the “weight” section. It is 2 by default.</a:t>
            </a:r>
            <a:endParaRPr lang="en-US" dirty="0"/>
          </a:p>
        </p:txBody>
      </p:sp>
      <p:cxnSp>
        <p:nvCxnSpPr>
          <p:cNvPr id="4" name="Straight Connector 3"/>
          <p:cNvCxnSpPr>
            <a:stCxn id="6" idx="0"/>
            <a:endCxn id="5" idx="3"/>
          </p:cNvCxnSpPr>
          <p:nvPr/>
        </p:nvCxnSpPr>
        <p:spPr>
          <a:xfrm flipH="1">
            <a:off x="2676613" y="5303203"/>
            <a:ext cx="2869337" cy="41148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53653" y="5303203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4470" y="5303203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4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the weight</a:t>
            </a:r>
            <a:endParaRPr lang="en-US" dirty="0"/>
          </a:p>
        </p:txBody>
      </p:sp>
      <p:pic>
        <p:nvPicPr>
          <p:cNvPr id="11" name="Content Placeholder 10" descr="boxes 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" b="187"/>
          <a:stretch/>
        </p:blipFill>
        <p:spPr>
          <a:xfrm>
            <a:off x="0" y="2142284"/>
            <a:ext cx="4490986" cy="3249184"/>
          </a:xfrm>
        </p:spPr>
      </p:pic>
      <p:pic>
        <p:nvPicPr>
          <p:cNvPr id="12" name="Picture 11" descr="boxes 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41" y="2142284"/>
            <a:ext cx="4498359" cy="32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5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20"/>
            <a:ext cx="8229600" cy="1143000"/>
          </a:xfrm>
        </p:spPr>
        <p:txBody>
          <a:bodyPr/>
          <a:lstStyle/>
          <a:p>
            <a:r>
              <a:rPr lang="en-US" dirty="0" smtClean="0"/>
              <a:t>Negative and </a:t>
            </a:r>
            <a:r>
              <a:rPr lang="en-US" dirty="0"/>
              <a:t>p</a:t>
            </a:r>
            <a:r>
              <a:rPr lang="en-US" dirty="0" smtClean="0"/>
              <a:t>ositive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9398"/>
            <a:ext cx="8229600" cy="5092376"/>
          </a:xfrm>
        </p:spPr>
        <p:txBody>
          <a:bodyPr>
            <a:normAutofit/>
          </a:bodyPr>
          <a:lstStyle/>
          <a:p>
            <a:r>
              <a:rPr lang="en-US" dirty="0" smtClean="0"/>
              <a:t>Please do NOT add pluses and minuses next to the arrows. </a:t>
            </a:r>
            <a:endParaRPr lang="en-US" dirty="0"/>
          </a:p>
          <a:p>
            <a:r>
              <a:rPr lang="en-US" dirty="0" smtClean="0"/>
              <a:t>To mark a weight as positive, use the default blue color for connectors</a:t>
            </a:r>
          </a:p>
          <a:p>
            <a:r>
              <a:rPr lang="en-US" dirty="0" smtClean="0"/>
              <a:t>To mark a weight as negative, use the standard red color</a:t>
            </a:r>
          </a:p>
          <a:p>
            <a:pPr lvl="1"/>
            <a:r>
              <a:rPr lang="en-US" dirty="0" smtClean="0"/>
              <a:t>You can edit the color by right (or ctrl + clicking) on the connector, and selecting “format shape”</a:t>
            </a:r>
          </a:p>
          <a:p>
            <a:pPr lvl="1"/>
            <a:r>
              <a:rPr lang="en-US" dirty="0" smtClean="0"/>
              <a:t>The correct red (and default blue) will be shown in the following slide </a:t>
            </a:r>
          </a:p>
        </p:txBody>
      </p:sp>
    </p:spTree>
    <p:extLst>
      <p:ext uri="{BB962C8B-B14F-4D97-AF65-F5344CB8AC3E}">
        <p14:creationId xmlns:p14="http://schemas.microsoft.com/office/powerpoint/2010/main" val="55812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hape 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 b="-244"/>
          <a:stretch/>
        </p:blipFill>
        <p:spPr>
          <a:xfrm>
            <a:off x="853206" y="705164"/>
            <a:ext cx="7285415" cy="5280905"/>
          </a:xfrm>
        </p:spPr>
      </p:pic>
    </p:spTree>
    <p:extLst>
      <p:ext uri="{BB962C8B-B14F-4D97-AF65-F5344CB8AC3E}">
        <p14:creationId xmlns:p14="http://schemas.microsoft.com/office/powerpoint/2010/main" val="425632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9649</TotalTime>
  <Words>411</Words>
  <Application>Microsoft Macintosh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How to properly create a pptx for simple matrix construction</vt:lpstr>
      <vt:lpstr>Objects to use</vt:lpstr>
      <vt:lpstr>Objects to use</vt:lpstr>
      <vt:lpstr>How to properly connect the objects</vt:lpstr>
      <vt:lpstr>How NOT to connect the objects</vt:lpstr>
      <vt:lpstr>Adjusting the weight</vt:lpstr>
      <vt:lpstr>Adjusting the weight</vt:lpstr>
      <vt:lpstr>Negative and positive weights</vt:lpstr>
      <vt:lpstr>PowerPoint Presentation</vt:lpstr>
      <vt:lpstr>Box colors</vt:lpstr>
      <vt:lpstr>Accent 1 and Accent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properly create a pptx for simple matrix construction</dc:title>
  <dc:creator>Daniel</dc:creator>
  <cp:lastModifiedBy>Daniel</cp:lastModifiedBy>
  <cp:revision>23</cp:revision>
  <dcterms:created xsi:type="dcterms:W3CDTF">2017-09-12T19:22:24Z</dcterms:created>
  <dcterms:modified xsi:type="dcterms:W3CDTF">2017-09-19T17:32:01Z</dcterms:modified>
</cp:coreProperties>
</file>