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39924" y="1146993"/>
            <a:ext cx="2299153" cy="2191380"/>
          </a:xfrm>
          <a:prstGeom prst="rect">
            <a:avLst/>
          </a:prstGeom>
        </p:spPr>
      </p:pic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10799990" flipH="1" flipV="1">
            <a:off x="1247959" y="502143"/>
            <a:ext cx="4254345" cy="2836230"/>
          </a:xfrm>
          <a:prstGeom prst="rect">
            <a:avLst/>
          </a:prstGeom>
        </p:spPr>
      </p:pic>
      <p:cxnSp>
        <p:nvCxnSpPr>
          <p:cNvPr id="6" name="" hidden="0"/>
          <p:cNvCxnSpPr>
            <a:cxnSpLocks/>
          </p:cNvCxnSpPr>
          <p:nvPr isPhoto="0" userDrawn="0"/>
        </p:nvCxnSpPr>
        <p:spPr bwMode="auto">
          <a:xfrm flipH="1" flipV="0">
            <a:off x="4966893" y="2302645"/>
            <a:ext cx="5557791" cy="3569563"/>
          </a:xfrm>
          <a:prstGeom prst="bentConnector5">
            <a:avLst>
              <a:gd name="adj1" fmla="val -21464"/>
              <a:gd name="adj2" fmla="val 54663"/>
              <a:gd name="adj3" fmla="val -21464"/>
            </a:avLst>
          </a:prstGeom>
          <a:ln w="38099" cap="flat" cmpd="sng" algn="ctr">
            <a:solidFill>
              <a:srgbClr val="00206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" hidden="0"/>
          <p:cNvCxnSpPr>
            <a:cxnSpLocks/>
          </p:cNvCxnSpPr>
          <p:nvPr isPhoto="0" userDrawn="0"/>
        </p:nvCxnSpPr>
        <p:spPr bwMode="auto">
          <a:xfrm flipH="1" flipV="0">
            <a:off x="5013131" y="2422863"/>
            <a:ext cx="5557791" cy="3232026"/>
          </a:xfrm>
          <a:prstGeom prst="bentConnector5">
            <a:avLst>
              <a:gd name="adj1" fmla="val -9983"/>
              <a:gd name="adj2" fmla="val 50000"/>
              <a:gd name="adj3" fmla="val -9816"/>
            </a:avLst>
          </a:prstGeom>
          <a:ln w="38099" cap="flat" cmpd="sng" algn="ctr">
            <a:solidFill>
              <a:srgbClr val="FF0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 hidden="0"/>
          <p:cNvCxnSpPr>
            <a:cxnSpLocks/>
          </p:cNvCxnSpPr>
          <p:nvPr isPhoto="0" userDrawn="0"/>
        </p:nvCxnSpPr>
        <p:spPr bwMode="auto">
          <a:xfrm flipH="1" flipV="0">
            <a:off x="5450356" y="1918607"/>
            <a:ext cx="2986767" cy="312964"/>
          </a:xfrm>
          <a:prstGeom prst="bentConnector5">
            <a:avLst>
              <a:gd name="adj1" fmla="val 50000"/>
              <a:gd name="adj2" fmla="val 50000"/>
              <a:gd name="adj3" fmla="val 50000"/>
            </a:avLst>
          </a:prstGeom>
          <a:ln w="38099" cap="flat" cmpd="sng" algn="ctr">
            <a:solidFill>
              <a:srgbClr val="00B05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 hidden="0"/>
          <p:cNvCxnSpPr>
            <a:cxnSpLocks/>
          </p:cNvCxnSpPr>
          <p:nvPr isPhoto="0" userDrawn="0"/>
        </p:nvCxnSpPr>
        <p:spPr bwMode="auto">
          <a:xfrm flipH="1" flipV="1">
            <a:off x="5477571" y="2068285"/>
            <a:ext cx="2966356" cy="244928"/>
          </a:xfrm>
          <a:prstGeom prst="bentConnector5">
            <a:avLst>
              <a:gd name="adj1" fmla="val 39887"/>
              <a:gd name="adj2" fmla="val 32716"/>
              <a:gd name="adj3" fmla="val 39709"/>
            </a:avLst>
          </a:prstGeom>
          <a:ln w="38099" cap="flat" cmpd="sng" algn="ctr">
            <a:solidFill>
              <a:srgbClr val="7030A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 hidden="0"/>
          <p:cNvCxnSpPr>
            <a:cxnSpLocks/>
            <a:stCxn id="5" idx="3"/>
          </p:cNvCxnSpPr>
          <p:nvPr isPhoto="0" userDrawn="0"/>
        </p:nvCxnSpPr>
        <p:spPr bwMode="auto">
          <a:xfrm rot="0" flipH="0" flipV="1">
            <a:off x="5502305" y="1917920"/>
            <a:ext cx="964652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 hidden="0"/>
          <p:cNvCxnSpPr>
            <a:cxnSpLocks/>
            <a:stCxn id="10" idx="1"/>
          </p:cNvCxnSpPr>
          <p:nvPr isPhoto="0" userDrawn="0"/>
        </p:nvCxnSpPr>
        <p:spPr bwMode="auto">
          <a:xfrm rot="5399978" flipH="1" flipV="0">
            <a:off x="6365247" y="1818856"/>
            <a:ext cx="198129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 hidden="0"/>
          <p:cNvCxnSpPr>
            <a:cxnSpLocks/>
            <a:stCxn id="11" idx="1"/>
          </p:cNvCxnSpPr>
          <p:nvPr isPhoto="0" userDrawn="0"/>
        </p:nvCxnSpPr>
        <p:spPr bwMode="auto">
          <a:xfrm rot="10799990" flipH="1" flipV="0">
            <a:off x="6464312" y="1717145"/>
            <a:ext cx="1590145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 hidden="0"/>
          <p:cNvCxnSpPr>
            <a:cxnSpLocks/>
            <a:stCxn id="12" idx="1"/>
          </p:cNvCxnSpPr>
          <p:nvPr isPhoto="0" userDrawn="0"/>
        </p:nvCxnSpPr>
        <p:spPr bwMode="auto">
          <a:xfrm rot="5399978" flipH="0" flipV="1">
            <a:off x="7825593" y="1948656"/>
            <a:ext cx="463020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 hidden="0"/>
          <p:cNvCxnSpPr>
            <a:cxnSpLocks/>
            <a:stCxn id="13" idx="1"/>
          </p:cNvCxnSpPr>
          <p:nvPr isPhoto="0" userDrawn="0"/>
        </p:nvCxnSpPr>
        <p:spPr bwMode="auto">
          <a:xfrm rot="0" flipH="0" flipV="1">
            <a:off x="8057103" y="2174874"/>
            <a:ext cx="388937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 hidden="0"/>
          <p:cNvCxnSpPr>
            <a:cxnSpLocks/>
          </p:cNvCxnSpPr>
          <p:nvPr isPhoto="0" userDrawn="0"/>
        </p:nvCxnSpPr>
        <p:spPr bwMode="auto">
          <a:xfrm flipH="0" flipV="0">
            <a:off x="5461541" y="1740958"/>
            <a:ext cx="439208" cy="4132791"/>
          </a:xfrm>
          <a:prstGeom prst="bentConnector5">
            <a:avLst>
              <a:gd name="adj1" fmla="val 50000"/>
              <a:gd name="adj2" fmla="val 50000"/>
              <a:gd name="adj3" fmla="val 50000"/>
            </a:avLst>
          </a:prstGeom>
          <a:ln w="38099" cap="flat" cmpd="sng" algn="ctr">
            <a:solidFill>
              <a:srgbClr val="00206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 hidden="0"/>
          <p:cNvCxnSpPr>
            <a:cxnSpLocks/>
          </p:cNvCxnSpPr>
          <p:nvPr isPhoto="0" userDrawn="0"/>
        </p:nvCxnSpPr>
        <p:spPr bwMode="auto">
          <a:xfrm flipH="0" flipV="0">
            <a:off x="5482708" y="1571624"/>
            <a:ext cx="1010708" cy="4085166"/>
          </a:xfrm>
          <a:prstGeom prst="bentConnector5">
            <a:avLst>
              <a:gd name="adj1" fmla="val 50000"/>
              <a:gd name="adj2" fmla="val 50000"/>
              <a:gd name="adj3" fmla="val 50000"/>
            </a:avLst>
          </a:prstGeom>
          <a:ln w="38099" cap="flat" cmpd="sng" algn="ctr">
            <a:solidFill>
              <a:srgbClr val="FF0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 hidden="0"/>
          <p:cNvSpPr/>
          <p:nvPr isPhoto="0" userDrawn="0"/>
        </p:nvSpPr>
        <p:spPr bwMode="auto">
          <a:xfrm flipH="0" flipV="0">
            <a:off x="5927208" y="5587999"/>
            <a:ext cx="111124" cy="1269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5625582" y="5804957"/>
            <a:ext cx="111123" cy="12699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12588435" y="3457163"/>
            <a:ext cx="71055" cy="16532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cxnSp>
        <p:nvCxnSpPr>
          <p:cNvPr id="20" name="" hidden="0"/>
          <p:cNvCxnSpPr>
            <a:cxnSpLocks/>
          </p:cNvCxnSpPr>
          <p:nvPr isPhoto="0" userDrawn="0"/>
        </p:nvCxnSpPr>
        <p:spPr bwMode="auto">
          <a:xfrm flipH="0" flipV="0">
            <a:off x="5482707" y="1571623"/>
            <a:ext cx="1010707" cy="4085165"/>
          </a:xfrm>
          <a:prstGeom prst="bentConnector5">
            <a:avLst>
              <a:gd name="adj1" fmla="val 50000"/>
              <a:gd name="adj2" fmla="val 50000"/>
              <a:gd name="adj3" fmla="val 50000"/>
            </a:avLst>
          </a:prstGeom>
          <a:ln w="38099" cap="flat" cmpd="sng" algn="ctr">
            <a:solidFill>
              <a:srgbClr val="FF0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39924" y="1146992"/>
            <a:ext cx="2299152" cy="2191379"/>
          </a:xfrm>
          <a:prstGeom prst="rect">
            <a:avLst/>
          </a:prstGeom>
        </p:spPr>
      </p:pic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10799990" flipH="1" flipV="1">
            <a:off x="1247958" y="502142"/>
            <a:ext cx="4254345" cy="2836229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3506771" y="3245897"/>
            <a:ext cx="1475200" cy="2684199"/>
          </a:xfrm>
          <a:prstGeom prst="rect">
            <a:avLst/>
          </a:prstGeom>
        </p:spPr>
      </p:pic>
      <p:cxnSp>
        <p:nvCxnSpPr>
          <p:cNvPr id="7" name="" hidden="0"/>
          <p:cNvCxnSpPr>
            <a:cxnSpLocks/>
          </p:cNvCxnSpPr>
          <p:nvPr isPhoto="0" userDrawn="0"/>
        </p:nvCxnSpPr>
        <p:spPr bwMode="auto">
          <a:xfrm flipH="1" flipV="0">
            <a:off x="4966893" y="2302644"/>
            <a:ext cx="5557790" cy="3569562"/>
          </a:xfrm>
          <a:prstGeom prst="bentConnector5">
            <a:avLst>
              <a:gd name="adj1" fmla="val -21464"/>
              <a:gd name="adj2" fmla="val 54663"/>
              <a:gd name="adj3" fmla="val -21464"/>
            </a:avLst>
          </a:prstGeom>
          <a:ln w="38099" cap="flat" cmpd="sng" algn="ctr">
            <a:solidFill>
              <a:srgbClr val="00206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 hidden="0"/>
          <p:cNvCxnSpPr>
            <a:cxnSpLocks/>
          </p:cNvCxnSpPr>
          <p:nvPr isPhoto="0" userDrawn="0"/>
        </p:nvCxnSpPr>
        <p:spPr bwMode="auto">
          <a:xfrm flipH="1" flipV="0">
            <a:off x="5013131" y="2422863"/>
            <a:ext cx="5557790" cy="3232026"/>
          </a:xfrm>
          <a:prstGeom prst="bentConnector5">
            <a:avLst>
              <a:gd name="adj1" fmla="val -9983"/>
              <a:gd name="adj2" fmla="val 50000"/>
              <a:gd name="adj3" fmla="val -9816"/>
            </a:avLst>
          </a:prstGeom>
          <a:ln w="38099" cap="flat" cmpd="sng" algn="ctr">
            <a:solidFill>
              <a:srgbClr val="FF0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 hidden="0"/>
          <p:cNvCxnSpPr>
            <a:cxnSpLocks/>
          </p:cNvCxnSpPr>
          <p:nvPr isPhoto="0" userDrawn="0"/>
        </p:nvCxnSpPr>
        <p:spPr bwMode="auto">
          <a:xfrm flipH="1" flipV="0">
            <a:off x="4988521" y="1904999"/>
            <a:ext cx="5740976" cy="3498271"/>
          </a:xfrm>
          <a:prstGeom prst="bentConnector5">
            <a:avLst>
              <a:gd name="adj1" fmla="val -1960"/>
              <a:gd name="adj2" fmla="val 50000"/>
              <a:gd name="adj3" fmla="val -1809"/>
            </a:avLst>
          </a:prstGeom>
          <a:ln w="38099" cap="flat" cmpd="sng" algn="ctr">
            <a:solidFill>
              <a:srgbClr val="FFC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 hidden="0"/>
          <p:cNvCxnSpPr>
            <a:cxnSpLocks/>
          </p:cNvCxnSpPr>
          <p:nvPr isPhoto="0" userDrawn="0"/>
        </p:nvCxnSpPr>
        <p:spPr bwMode="auto">
          <a:xfrm flipH="1" flipV="0">
            <a:off x="5450356" y="1918606"/>
            <a:ext cx="2986767" cy="312963"/>
          </a:xfrm>
          <a:prstGeom prst="bentConnector5">
            <a:avLst>
              <a:gd name="adj1" fmla="val 50000"/>
              <a:gd name="adj2" fmla="val 50000"/>
              <a:gd name="adj3" fmla="val 50000"/>
            </a:avLst>
          </a:prstGeom>
          <a:ln w="38099" cap="flat" cmpd="sng" algn="ctr">
            <a:solidFill>
              <a:srgbClr val="00B05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 hidden="0"/>
          <p:cNvCxnSpPr>
            <a:cxnSpLocks/>
          </p:cNvCxnSpPr>
          <p:nvPr isPhoto="0" userDrawn="0"/>
        </p:nvCxnSpPr>
        <p:spPr bwMode="auto">
          <a:xfrm flipH="1" flipV="1">
            <a:off x="5477571" y="2068284"/>
            <a:ext cx="2966356" cy="244927"/>
          </a:xfrm>
          <a:prstGeom prst="bentConnector5">
            <a:avLst>
              <a:gd name="adj1" fmla="val 39887"/>
              <a:gd name="adj2" fmla="val 32716"/>
              <a:gd name="adj3" fmla="val 39709"/>
            </a:avLst>
          </a:prstGeom>
          <a:ln w="38099" cap="flat" cmpd="sng" algn="ctr">
            <a:solidFill>
              <a:srgbClr val="7030A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 hidden="0"/>
          <p:cNvCxnSpPr>
            <a:cxnSpLocks/>
            <a:stCxn id="5" idx="3"/>
          </p:cNvCxnSpPr>
          <p:nvPr isPhoto="0" userDrawn="0"/>
        </p:nvCxnSpPr>
        <p:spPr bwMode="auto">
          <a:xfrm rot="0" flipH="0" flipV="1">
            <a:off x="5502304" y="1917919"/>
            <a:ext cx="964651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 hidden="0"/>
          <p:cNvCxnSpPr>
            <a:cxnSpLocks/>
            <a:stCxn id="12" idx="1"/>
          </p:cNvCxnSpPr>
          <p:nvPr isPhoto="0" userDrawn="0"/>
        </p:nvCxnSpPr>
        <p:spPr bwMode="auto">
          <a:xfrm rot="5399978" flipH="1" flipV="0">
            <a:off x="6365247" y="1818855"/>
            <a:ext cx="198128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 hidden="0"/>
          <p:cNvCxnSpPr>
            <a:cxnSpLocks/>
            <a:stCxn id="13" idx="1"/>
          </p:cNvCxnSpPr>
          <p:nvPr isPhoto="0" userDrawn="0"/>
        </p:nvCxnSpPr>
        <p:spPr bwMode="auto">
          <a:xfrm rot="10799990" flipH="1" flipV="0">
            <a:off x="6464311" y="1717144"/>
            <a:ext cx="1590144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 hidden="0"/>
          <p:cNvCxnSpPr>
            <a:cxnSpLocks/>
            <a:stCxn id="14" idx="1"/>
          </p:cNvCxnSpPr>
          <p:nvPr isPhoto="0" userDrawn="0"/>
        </p:nvCxnSpPr>
        <p:spPr bwMode="auto">
          <a:xfrm rot="5399978" flipH="0" flipV="1">
            <a:off x="7825592" y="1948655"/>
            <a:ext cx="463019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 hidden="0"/>
          <p:cNvCxnSpPr>
            <a:cxnSpLocks/>
            <a:stCxn id="15" idx="1"/>
          </p:cNvCxnSpPr>
          <p:nvPr isPhoto="0" userDrawn="0"/>
        </p:nvCxnSpPr>
        <p:spPr bwMode="auto">
          <a:xfrm rot="0" flipH="0" flipV="1">
            <a:off x="8057103" y="2174874"/>
            <a:ext cx="388936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 hidden="0"/>
          <p:cNvCxnSpPr>
            <a:cxnSpLocks/>
          </p:cNvCxnSpPr>
          <p:nvPr isPhoto="0" userDrawn="0"/>
        </p:nvCxnSpPr>
        <p:spPr bwMode="auto">
          <a:xfrm flipH="0" flipV="0">
            <a:off x="5461540" y="1740957"/>
            <a:ext cx="439207" cy="4132791"/>
          </a:xfrm>
          <a:prstGeom prst="bentConnector5">
            <a:avLst>
              <a:gd name="adj1" fmla="val 50000"/>
              <a:gd name="adj2" fmla="val 50000"/>
              <a:gd name="adj3" fmla="val 50000"/>
            </a:avLst>
          </a:prstGeom>
          <a:ln w="38099" cap="flat" cmpd="sng" algn="ctr">
            <a:solidFill>
              <a:srgbClr val="00206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 hidden="0"/>
          <p:cNvCxnSpPr>
            <a:cxnSpLocks/>
          </p:cNvCxnSpPr>
          <p:nvPr isPhoto="0" userDrawn="0"/>
        </p:nvCxnSpPr>
        <p:spPr bwMode="auto">
          <a:xfrm flipH="0" flipV="0">
            <a:off x="5482707" y="1571623"/>
            <a:ext cx="1010707" cy="4085165"/>
          </a:xfrm>
          <a:prstGeom prst="bentConnector5">
            <a:avLst>
              <a:gd name="adj1" fmla="val 50000"/>
              <a:gd name="adj2" fmla="val 50000"/>
              <a:gd name="adj3" fmla="val 50000"/>
            </a:avLst>
          </a:prstGeom>
          <a:ln w="38099" cap="flat" cmpd="sng" algn="ctr">
            <a:solidFill>
              <a:srgbClr val="FF0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 hidden="0"/>
          <p:cNvSpPr/>
          <p:nvPr isPhoto="0" userDrawn="0"/>
        </p:nvSpPr>
        <p:spPr bwMode="auto">
          <a:xfrm flipH="0" flipV="0">
            <a:off x="5927207" y="5587998"/>
            <a:ext cx="111123" cy="1269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" hidden="0"/>
          <p:cNvSpPr/>
          <p:nvPr isPhoto="0" userDrawn="0"/>
        </p:nvSpPr>
        <p:spPr bwMode="auto">
          <a:xfrm flipH="0" flipV="0">
            <a:off x="5625582" y="5804956"/>
            <a:ext cx="111123" cy="12699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" hidden="0"/>
          <p:cNvSpPr/>
          <p:nvPr isPhoto="0" userDrawn="0"/>
        </p:nvSpPr>
        <p:spPr bwMode="auto">
          <a:xfrm flipH="0" flipV="0">
            <a:off x="12588435" y="3457163"/>
            <a:ext cx="71055" cy="16532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cxnSp>
        <p:nvCxnSpPr>
          <p:cNvPr id="22" name="" hidden="0"/>
          <p:cNvCxnSpPr>
            <a:cxnSpLocks/>
          </p:cNvCxnSpPr>
          <p:nvPr isPhoto="0" userDrawn="0"/>
        </p:nvCxnSpPr>
        <p:spPr bwMode="auto">
          <a:xfrm flipH="0" flipV="0">
            <a:off x="5482707" y="1571622"/>
            <a:ext cx="1010707" cy="4085165"/>
          </a:xfrm>
          <a:prstGeom prst="bentConnector5">
            <a:avLst>
              <a:gd name="adj1" fmla="val 50000"/>
              <a:gd name="adj2" fmla="val 50000"/>
              <a:gd name="adj3" fmla="val 50000"/>
            </a:avLst>
          </a:prstGeom>
          <a:ln w="38099" cap="flat" cmpd="sng" algn="ctr">
            <a:solidFill>
              <a:srgbClr val="FF0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39924" y="1146992"/>
            <a:ext cx="2299152" cy="2191379"/>
          </a:xfrm>
          <a:prstGeom prst="rect">
            <a:avLst/>
          </a:prstGeom>
        </p:spPr>
      </p:pic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10799990" flipH="1" flipV="1">
            <a:off x="1247958" y="502142"/>
            <a:ext cx="4254345" cy="2836229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3506771" y="3245897"/>
            <a:ext cx="1475200" cy="2684199"/>
          </a:xfrm>
          <a:prstGeom prst="rect">
            <a:avLst/>
          </a:prstGeom>
        </p:spPr>
      </p:pic>
      <p:cxnSp>
        <p:nvCxnSpPr>
          <p:cNvPr id="7" name="" hidden="0"/>
          <p:cNvCxnSpPr>
            <a:cxnSpLocks/>
          </p:cNvCxnSpPr>
          <p:nvPr isPhoto="0" userDrawn="0"/>
        </p:nvCxnSpPr>
        <p:spPr bwMode="auto">
          <a:xfrm flipH="1" flipV="0">
            <a:off x="4966893" y="2302644"/>
            <a:ext cx="5557790" cy="3569562"/>
          </a:xfrm>
          <a:prstGeom prst="bentConnector5">
            <a:avLst>
              <a:gd name="adj1" fmla="val -21464"/>
              <a:gd name="adj2" fmla="val 54663"/>
              <a:gd name="adj3" fmla="val -21464"/>
            </a:avLst>
          </a:prstGeom>
          <a:ln w="38099" cap="flat" cmpd="sng" algn="ctr">
            <a:solidFill>
              <a:srgbClr val="00206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 hidden="0"/>
          <p:cNvCxnSpPr>
            <a:cxnSpLocks/>
          </p:cNvCxnSpPr>
          <p:nvPr isPhoto="0" userDrawn="0"/>
        </p:nvCxnSpPr>
        <p:spPr bwMode="auto">
          <a:xfrm flipH="1" flipV="0">
            <a:off x="5013131" y="2422863"/>
            <a:ext cx="5557790" cy="3232026"/>
          </a:xfrm>
          <a:prstGeom prst="bentConnector5">
            <a:avLst>
              <a:gd name="adj1" fmla="val -9983"/>
              <a:gd name="adj2" fmla="val 50000"/>
              <a:gd name="adj3" fmla="val -9816"/>
            </a:avLst>
          </a:prstGeom>
          <a:ln w="38099" cap="flat" cmpd="sng" algn="ctr">
            <a:solidFill>
              <a:srgbClr val="FF0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 hidden="0"/>
          <p:cNvCxnSpPr>
            <a:cxnSpLocks/>
          </p:cNvCxnSpPr>
          <p:nvPr isPhoto="0" userDrawn="0"/>
        </p:nvCxnSpPr>
        <p:spPr bwMode="auto">
          <a:xfrm flipH="1" flipV="0">
            <a:off x="4988521" y="1904999"/>
            <a:ext cx="5740976" cy="3498271"/>
          </a:xfrm>
          <a:prstGeom prst="bentConnector5">
            <a:avLst>
              <a:gd name="adj1" fmla="val -1960"/>
              <a:gd name="adj2" fmla="val 50000"/>
              <a:gd name="adj3" fmla="val -1809"/>
            </a:avLst>
          </a:prstGeom>
          <a:ln w="38099" cap="flat" cmpd="sng" algn="ctr">
            <a:solidFill>
              <a:srgbClr val="FFC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 hidden="0"/>
          <p:cNvCxnSpPr>
            <a:cxnSpLocks/>
          </p:cNvCxnSpPr>
          <p:nvPr isPhoto="0" userDrawn="0"/>
        </p:nvCxnSpPr>
        <p:spPr bwMode="auto">
          <a:xfrm flipH="1" flipV="0">
            <a:off x="5450356" y="1918606"/>
            <a:ext cx="2986767" cy="312963"/>
          </a:xfrm>
          <a:prstGeom prst="bentConnector5">
            <a:avLst>
              <a:gd name="adj1" fmla="val 50000"/>
              <a:gd name="adj2" fmla="val 50000"/>
              <a:gd name="adj3" fmla="val 50000"/>
            </a:avLst>
          </a:prstGeom>
          <a:ln w="38099" cap="flat" cmpd="sng" algn="ctr">
            <a:solidFill>
              <a:srgbClr val="00B05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 hidden="0"/>
          <p:cNvCxnSpPr>
            <a:cxnSpLocks/>
          </p:cNvCxnSpPr>
          <p:nvPr isPhoto="0" userDrawn="0"/>
        </p:nvCxnSpPr>
        <p:spPr bwMode="auto">
          <a:xfrm flipH="1" flipV="1">
            <a:off x="5477571" y="2068284"/>
            <a:ext cx="2966356" cy="244927"/>
          </a:xfrm>
          <a:prstGeom prst="bentConnector5">
            <a:avLst>
              <a:gd name="adj1" fmla="val 39887"/>
              <a:gd name="adj2" fmla="val 32716"/>
              <a:gd name="adj3" fmla="val 39709"/>
            </a:avLst>
          </a:prstGeom>
          <a:ln w="38099" cap="flat" cmpd="sng" algn="ctr">
            <a:solidFill>
              <a:srgbClr val="7030A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 hidden="0"/>
          <p:cNvCxnSpPr>
            <a:cxnSpLocks/>
            <a:stCxn id="5" idx="3"/>
          </p:cNvCxnSpPr>
          <p:nvPr isPhoto="0" userDrawn="0"/>
        </p:nvCxnSpPr>
        <p:spPr bwMode="auto">
          <a:xfrm rot="0" flipH="0" flipV="1">
            <a:off x="5502304" y="1917919"/>
            <a:ext cx="964651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 hidden="0"/>
          <p:cNvCxnSpPr>
            <a:cxnSpLocks/>
            <a:stCxn id="12" idx="1"/>
          </p:cNvCxnSpPr>
          <p:nvPr isPhoto="0" userDrawn="0"/>
        </p:nvCxnSpPr>
        <p:spPr bwMode="auto">
          <a:xfrm rot="5399978" flipH="1" flipV="0">
            <a:off x="6365247" y="1818855"/>
            <a:ext cx="198128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 hidden="0"/>
          <p:cNvCxnSpPr>
            <a:cxnSpLocks/>
            <a:stCxn id="13" idx="1"/>
          </p:cNvCxnSpPr>
          <p:nvPr isPhoto="0" userDrawn="0"/>
        </p:nvCxnSpPr>
        <p:spPr bwMode="auto">
          <a:xfrm rot="10799990" flipH="1" flipV="0">
            <a:off x="6464311" y="1717144"/>
            <a:ext cx="1590144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 hidden="0"/>
          <p:cNvCxnSpPr>
            <a:cxnSpLocks/>
            <a:stCxn id="14" idx="1"/>
          </p:cNvCxnSpPr>
          <p:nvPr isPhoto="0" userDrawn="0"/>
        </p:nvCxnSpPr>
        <p:spPr bwMode="auto">
          <a:xfrm rot="5399978" flipH="0" flipV="1">
            <a:off x="7825592" y="1948655"/>
            <a:ext cx="463019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 hidden="0"/>
          <p:cNvCxnSpPr>
            <a:cxnSpLocks/>
            <a:stCxn id="15" idx="1"/>
          </p:cNvCxnSpPr>
          <p:nvPr isPhoto="0" userDrawn="0"/>
        </p:nvCxnSpPr>
        <p:spPr bwMode="auto">
          <a:xfrm rot="0" flipH="0" flipV="1">
            <a:off x="8057103" y="2174874"/>
            <a:ext cx="388936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 hidden="0"/>
          <p:cNvCxnSpPr>
            <a:cxnSpLocks/>
          </p:cNvCxnSpPr>
          <p:nvPr isPhoto="0" userDrawn="0"/>
        </p:nvCxnSpPr>
        <p:spPr bwMode="auto">
          <a:xfrm flipH="0" flipV="0">
            <a:off x="5461540" y="1740957"/>
            <a:ext cx="439207" cy="4132791"/>
          </a:xfrm>
          <a:prstGeom prst="bentConnector5">
            <a:avLst>
              <a:gd name="adj1" fmla="val 50000"/>
              <a:gd name="adj2" fmla="val 50000"/>
              <a:gd name="adj3" fmla="val 50000"/>
            </a:avLst>
          </a:prstGeom>
          <a:ln w="38099" cap="flat" cmpd="sng" algn="ctr">
            <a:solidFill>
              <a:srgbClr val="00206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 hidden="0"/>
          <p:cNvCxnSpPr>
            <a:cxnSpLocks/>
          </p:cNvCxnSpPr>
          <p:nvPr isPhoto="0" userDrawn="0"/>
        </p:nvCxnSpPr>
        <p:spPr bwMode="auto">
          <a:xfrm flipH="0" flipV="0">
            <a:off x="5482707" y="1571623"/>
            <a:ext cx="1010707" cy="4085165"/>
          </a:xfrm>
          <a:prstGeom prst="bentConnector5">
            <a:avLst>
              <a:gd name="adj1" fmla="val 50000"/>
              <a:gd name="adj2" fmla="val 50000"/>
              <a:gd name="adj3" fmla="val 50000"/>
            </a:avLst>
          </a:prstGeom>
          <a:ln w="38099" cap="flat" cmpd="sng" algn="ctr">
            <a:solidFill>
              <a:srgbClr val="FF0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 hidden="0"/>
          <p:cNvSpPr/>
          <p:nvPr isPhoto="0" userDrawn="0"/>
        </p:nvSpPr>
        <p:spPr bwMode="auto">
          <a:xfrm flipH="0" flipV="0">
            <a:off x="5927207" y="5587998"/>
            <a:ext cx="111123" cy="1269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" hidden="0"/>
          <p:cNvSpPr/>
          <p:nvPr isPhoto="0" userDrawn="0"/>
        </p:nvSpPr>
        <p:spPr bwMode="auto">
          <a:xfrm flipH="0" flipV="0">
            <a:off x="5625582" y="5804956"/>
            <a:ext cx="111123" cy="12699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" hidden="0"/>
          <p:cNvSpPr/>
          <p:nvPr isPhoto="0" userDrawn="0"/>
        </p:nvSpPr>
        <p:spPr bwMode="auto">
          <a:xfrm flipH="0" flipV="0">
            <a:off x="12588435" y="3457163"/>
            <a:ext cx="71055" cy="16532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22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6619875" y="165323"/>
            <a:ext cx="1700431" cy="1209674"/>
          </a:xfrm>
          <a:prstGeom prst="rect">
            <a:avLst/>
          </a:prstGeom>
        </p:spPr>
      </p:pic>
      <p:cxnSp>
        <p:nvCxnSpPr>
          <p:cNvPr id="23" name="" hidden="0"/>
          <p:cNvCxnSpPr>
            <a:cxnSpLocks/>
            <a:stCxn id="22" idx="3"/>
          </p:cNvCxnSpPr>
          <p:nvPr isPhoto="0" userDrawn="0"/>
        </p:nvCxnSpPr>
        <p:spPr bwMode="auto">
          <a:xfrm rot="0" flipH="0" flipV="0">
            <a:off x="8320307" y="770160"/>
            <a:ext cx="2224841" cy="1277712"/>
          </a:xfrm>
          <a:prstGeom prst="bentConnector3">
            <a:avLst>
              <a:gd name="adj1" fmla="val 140671"/>
            </a:avLst>
          </a:prstGeom>
          <a:ln w="38099" cap="flat" cmpd="sng" algn="ctr">
            <a:solidFill>
              <a:schemeClr val="accent2">
                <a:lumMod val="74901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 hidden="0"/>
          <p:cNvCxnSpPr>
            <a:cxnSpLocks/>
          </p:cNvCxnSpPr>
          <p:nvPr isPhoto="0" userDrawn="0"/>
        </p:nvCxnSpPr>
        <p:spPr bwMode="auto">
          <a:xfrm flipH="0" flipV="0">
            <a:off x="5482707" y="1571622"/>
            <a:ext cx="1010707" cy="4085165"/>
          </a:xfrm>
          <a:prstGeom prst="bentConnector5">
            <a:avLst>
              <a:gd name="adj1" fmla="val 50000"/>
              <a:gd name="adj2" fmla="val 50000"/>
              <a:gd name="adj3" fmla="val 50000"/>
            </a:avLst>
          </a:prstGeom>
          <a:ln w="38099" cap="flat" cmpd="sng" algn="ctr">
            <a:solidFill>
              <a:srgbClr val="FF0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 hidden="0"/>
          <p:cNvCxnSpPr>
            <a:cxnSpLocks/>
          </p:cNvCxnSpPr>
          <p:nvPr isPhoto="0" userDrawn="0"/>
        </p:nvCxnSpPr>
        <p:spPr bwMode="auto">
          <a:xfrm flipH="0" flipV="1">
            <a:off x="7516199" y="1171575"/>
            <a:ext cx="0" cy="4476749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 hidden="0"/>
          <p:cNvCxnSpPr>
            <a:cxnSpLocks/>
          </p:cNvCxnSpPr>
          <p:nvPr isPhoto="0" userDrawn="0"/>
        </p:nvCxnSpPr>
        <p:spPr bwMode="auto">
          <a:xfrm flipH="1" flipV="1">
            <a:off x="7135200" y="1219199"/>
            <a:ext cx="0" cy="4667248"/>
          </a:xfrm>
          <a:prstGeom prst="line">
            <a:avLst/>
          </a:prstGeom>
          <a:ln w="38099" cap="flat" cmpd="sng" algn="ctr">
            <a:solidFill>
              <a:srgbClr val="00206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" hidden="0"/>
          <p:cNvSpPr/>
          <p:nvPr isPhoto="0" userDrawn="0"/>
        </p:nvSpPr>
        <p:spPr bwMode="auto">
          <a:xfrm flipH="0" flipV="0">
            <a:off x="7082907" y="5804956"/>
            <a:ext cx="111123" cy="12699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" hidden="0"/>
          <p:cNvSpPr/>
          <p:nvPr isPhoto="0" userDrawn="0"/>
        </p:nvSpPr>
        <p:spPr bwMode="auto">
          <a:xfrm flipH="0" flipV="0">
            <a:off x="7451206" y="5587998"/>
            <a:ext cx="111123" cy="1269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ONLYOFFICE/6.3.1.56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created xsi:type="dcterms:W3CDTF">2012-12-03T06:56:55Z</dcterms:created>
  <dcterms:modified xsi:type="dcterms:W3CDTF">2023-05-18T10:31:37Z</dcterms:modified>
  <cp:category/>
  <cp:contentStatus/>
  <cp:version/>
</cp:coreProperties>
</file>