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439924" y="1146993"/>
            <a:ext cx="2299153" cy="2191380"/>
          </a:xfrm>
          <a:prstGeom prst="rect">
            <a:avLst/>
          </a:prstGeom>
        </p:spPr>
      </p:pic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10799989" flipH="1" flipV="1">
            <a:off x="1247959" y="502143"/>
            <a:ext cx="4254345" cy="2836230"/>
          </a:xfrm>
          <a:prstGeom prst="rect">
            <a:avLst/>
          </a:prstGeom>
        </p:spPr>
      </p:pic>
      <p:cxnSp>
        <p:nvCxnSpPr>
          <p:cNvPr id="6" name="" hidden="0"/>
          <p:cNvCxnSpPr>
            <a:cxnSpLocks/>
          </p:cNvCxnSpPr>
          <p:nvPr isPhoto="0" userDrawn="0"/>
        </p:nvCxnSpPr>
        <p:spPr bwMode="auto">
          <a:xfrm flipH="1" flipV="0">
            <a:off x="4966893" y="2302645"/>
            <a:ext cx="5557791" cy="3569563"/>
          </a:xfrm>
          <a:prstGeom prst="bentConnector5">
            <a:avLst>
              <a:gd name="adj1" fmla="val -21464"/>
              <a:gd name="adj2" fmla="val 54663"/>
              <a:gd name="adj3" fmla="val -21464"/>
            </a:avLst>
          </a:prstGeom>
          <a:ln w="38099" cap="flat" cmpd="sng" algn="ctr">
            <a:solidFill>
              <a:srgbClr val="00206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" hidden="0"/>
          <p:cNvCxnSpPr>
            <a:cxnSpLocks/>
          </p:cNvCxnSpPr>
          <p:nvPr isPhoto="0" userDrawn="0"/>
        </p:nvCxnSpPr>
        <p:spPr bwMode="auto">
          <a:xfrm flipH="1" flipV="0">
            <a:off x="5013131" y="2422863"/>
            <a:ext cx="5557791" cy="3232026"/>
          </a:xfrm>
          <a:prstGeom prst="bentConnector5">
            <a:avLst>
              <a:gd name="adj1" fmla="val -9983"/>
              <a:gd name="adj2" fmla="val 50000"/>
              <a:gd name="adj3" fmla="val -9816"/>
            </a:avLst>
          </a:prstGeom>
          <a:ln w="38099" cap="flat" cmpd="sng" algn="ctr">
            <a:solidFill>
              <a:srgbClr val="FF000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" hidden="0"/>
          <p:cNvCxnSpPr>
            <a:cxnSpLocks/>
          </p:cNvCxnSpPr>
          <p:nvPr isPhoto="0" userDrawn="0"/>
        </p:nvCxnSpPr>
        <p:spPr bwMode="auto">
          <a:xfrm flipH="1" flipV="0">
            <a:off x="5450356" y="1918607"/>
            <a:ext cx="2986767" cy="312964"/>
          </a:xfrm>
          <a:prstGeom prst="bentConnector5">
            <a:avLst>
              <a:gd name="adj1" fmla="val 50000"/>
              <a:gd name="adj2" fmla="val 50000"/>
              <a:gd name="adj3" fmla="val 50000"/>
            </a:avLst>
          </a:prstGeom>
          <a:ln w="38099" cap="flat" cmpd="sng" algn="ctr">
            <a:solidFill>
              <a:srgbClr val="00B05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 hidden="0"/>
          <p:cNvCxnSpPr>
            <a:cxnSpLocks/>
          </p:cNvCxnSpPr>
          <p:nvPr isPhoto="0" userDrawn="0"/>
        </p:nvCxnSpPr>
        <p:spPr bwMode="auto">
          <a:xfrm flipH="1" flipV="1">
            <a:off x="5477571" y="2068285"/>
            <a:ext cx="2966356" cy="244928"/>
          </a:xfrm>
          <a:prstGeom prst="bentConnector5">
            <a:avLst>
              <a:gd name="adj1" fmla="val 39887"/>
              <a:gd name="adj2" fmla="val 32716"/>
              <a:gd name="adj3" fmla="val 39709"/>
            </a:avLst>
          </a:prstGeom>
          <a:ln w="38099" cap="flat" cmpd="sng" algn="ctr">
            <a:solidFill>
              <a:srgbClr val="7030A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 hidden="0"/>
          <p:cNvCxnSpPr>
            <a:cxnSpLocks/>
            <a:stCxn id="5" idx="3"/>
          </p:cNvCxnSpPr>
          <p:nvPr isPhoto="0" userDrawn="0"/>
        </p:nvCxnSpPr>
        <p:spPr bwMode="auto">
          <a:xfrm rot="0" flipH="0" flipV="1">
            <a:off x="5502305" y="1917920"/>
            <a:ext cx="964652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 hidden="0"/>
          <p:cNvCxnSpPr>
            <a:cxnSpLocks/>
            <a:stCxn id="10" idx="1"/>
          </p:cNvCxnSpPr>
          <p:nvPr isPhoto="0" userDrawn="0"/>
        </p:nvCxnSpPr>
        <p:spPr bwMode="auto">
          <a:xfrm rot="5399977" flipH="1" flipV="0">
            <a:off x="6365247" y="1818856"/>
            <a:ext cx="198129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 hidden="0"/>
          <p:cNvCxnSpPr>
            <a:cxnSpLocks/>
            <a:stCxn id="11" idx="1"/>
          </p:cNvCxnSpPr>
          <p:nvPr isPhoto="0" userDrawn="0"/>
        </p:nvCxnSpPr>
        <p:spPr bwMode="auto">
          <a:xfrm rot="10799989" flipH="1" flipV="0">
            <a:off x="6464312" y="1717145"/>
            <a:ext cx="1590145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 hidden="0"/>
          <p:cNvCxnSpPr>
            <a:cxnSpLocks/>
            <a:stCxn id="12" idx="1"/>
          </p:cNvCxnSpPr>
          <p:nvPr isPhoto="0" userDrawn="0"/>
        </p:nvCxnSpPr>
        <p:spPr bwMode="auto">
          <a:xfrm rot="5399977" flipH="0" flipV="1">
            <a:off x="7825592" y="1948656"/>
            <a:ext cx="463020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 hidden="0"/>
          <p:cNvCxnSpPr>
            <a:cxnSpLocks/>
            <a:stCxn id="13" idx="1"/>
          </p:cNvCxnSpPr>
          <p:nvPr isPhoto="0" userDrawn="0"/>
        </p:nvCxnSpPr>
        <p:spPr bwMode="auto">
          <a:xfrm rot="0" flipH="0" flipV="1">
            <a:off x="8057103" y="2174874"/>
            <a:ext cx="388937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 hidden="0"/>
          <p:cNvCxnSpPr>
            <a:cxnSpLocks/>
          </p:cNvCxnSpPr>
          <p:nvPr isPhoto="0" userDrawn="0"/>
        </p:nvCxnSpPr>
        <p:spPr bwMode="auto">
          <a:xfrm flipH="0" flipV="0">
            <a:off x="5461541" y="1740958"/>
            <a:ext cx="439208" cy="4132791"/>
          </a:xfrm>
          <a:prstGeom prst="bentConnector5">
            <a:avLst>
              <a:gd name="adj1" fmla="val 50000"/>
              <a:gd name="adj2" fmla="val 50000"/>
              <a:gd name="adj3" fmla="val 50000"/>
            </a:avLst>
          </a:prstGeom>
          <a:ln w="38099" cap="flat" cmpd="sng" algn="ctr">
            <a:solidFill>
              <a:srgbClr val="00206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 hidden="0"/>
          <p:cNvCxnSpPr>
            <a:cxnSpLocks/>
          </p:cNvCxnSpPr>
          <p:nvPr isPhoto="0" userDrawn="0"/>
        </p:nvCxnSpPr>
        <p:spPr bwMode="auto">
          <a:xfrm flipH="0" flipV="0">
            <a:off x="5482708" y="1571623"/>
            <a:ext cx="1010708" cy="4085166"/>
          </a:xfrm>
          <a:prstGeom prst="bentConnector5">
            <a:avLst>
              <a:gd name="adj1" fmla="val 50000"/>
              <a:gd name="adj2" fmla="val 50000"/>
              <a:gd name="adj3" fmla="val 50000"/>
            </a:avLst>
          </a:prstGeom>
          <a:ln w="38099" cap="flat" cmpd="sng" algn="ctr">
            <a:solidFill>
              <a:srgbClr val="FF000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 hidden="0"/>
          <p:cNvSpPr/>
          <p:nvPr isPhoto="0" userDrawn="0"/>
        </p:nvSpPr>
        <p:spPr bwMode="auto">
          <a:xfrm flipH="0" flipV="0">
            <a:off x="5927208" y="5587999"/>
            <a:ext cx="111124" cy="1269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" hidden="0"/>
          <p:cNvSpPr/>
          <p:nvPr isPhoto="0" userDrawn="0"/>
        </p:nvSpPr>
        <p:spPr bwMode="auto">
          <a:xfrm flipH="0" flipV="0">
            <a:off x="5625582" y="5804957"/>
            <a:ext cx="111123" cy="12699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" hidden="0"/>
          <p:cNvSpPr/>
          <p:nvPr isPhoto="0" userDrawn="0"/>
        </p:nvSpPr>
        <p:spPr bwMode="auto">
          <a:xfrm flipH="0" flipV="0">
            <a:off x="12588435" y="3457163"/>
            <a:ext cx="71055" cy="16532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cxnSp>
        <p:nvCxnSpPr>
          <p:cNvPr id="20" name="" hidden="0"/>
          <p:cNvCxnSpPr>
            <a:cxnSpLocks/>
          </p:cNvCxnSpPr>
          <p:nvPr isPhoto="0" userDrawn="0"/>
        </p:nvCxnSpPr>
        <p:spPr bwMode="auto">
          <a:xfrm flipH="0" flipV="0">
            <a:off x="5482707" y="1571623"/>
            <a:ext cx="1010707" cy="4085165"/>
          </a:xfrm>
          <a:prstGeom prst="bentConnector5">
            <a:avLst>
              <a:gd name="adj1" fmla="val 50000"/>
              <a:gd name="adj2" fmla="val 50000"/>
              <a:gd name="adj3" fmla="val 50000"/>
            </a:avLst>
          </a:prstGeom>
          <a:ln w="38099" cap="flat" cmpd="sng" algn="ctr">
            <a:solidFill>
              <a:srgbClr val="FF000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439924" y="1146992"/>
            <a:ext cx="2299152" cy="2191379"/>
          </a:xfrm>
          <a:prstGeom prst="rect">
            <a:avLst/>
          </a:prstGeom>
        </p:spPr>
      </p:pic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10799989" flipH="1" flipV="1">
            <a:off x="1247958" y="502142"/>
            <a:ext cx="4254345" cy="2836229"/>
          </a:xfrm>
          <a:prstGeom prst="rect">
            <a:avLst/>
          </a:prstGeom>
        </p:spPr>
      </p:pic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3506771" y="3245897"/>
            <a:ext cx="1475199" cy="2684199"/>
          </a:xfrm>
          <a:prstGeom prst="rect">
            <a:avLst/>
          </a:prstGeom>
        </p:spPr>
      </p:pic>
      <p:cxnSp>
        <p:nvCxnSpPr>
          <p:cNvPr id="7" name="" hidden="0"/>
          <p:cNvCxnSpPr>
            <a:cxnSpLocks/>
          </p:cNvCxnSpPr>
          <p:nvPr isPhoto="0" userDrawn="0"/>
        </p:nvCxnSpPr>
        <p:spPr bwMode="auto">
          <a:xfrm flipH="1" flipV="0">
            <a:off x="4966893" y="2302644"/>
            <a:ext cx="5557790" cy="3569562"/>
          </a:xfrm>
          <a:prstGeom prst="bentConnector5">
            <a:avLst>
              <a:gd name="adj1" fmla="val -21464"/>
              <a:gd name="adj2" fmla="val 54663"/>
              <a:gd name="adj3" fmla="val -21464"/>
            </a:avLst>
          </a:prstGeom>
          <a:ln w="38099" cap="flat" cmpd="sng" algn="ctr">
            <a:solidFill>
              <a:srgbClr val="00206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" hidden="0"/>
          <p:cNvCxnSpPr>
            <a:cxnSpLocks/>
          </p:cNvCxnSpPr>
          <p:nvPr isPhoto="0" userDrawn="0"/>
        </p:nvCxnSpPr>
        <p:spPr bwMode="auto">
          <a:xfrm flipH="1" flipV="0">
            <a:off x="5013131" y="2422863"/>
            <a:ext cx="5557790" cy="3232026"/>
          </a:xfrm>
          <a:prstGeom prst="bentConnector5">
            <a:avLst>
              <a:gd name="adj1" fmla="val -9983"/>
              <a:gd name="adj2" fmla="val 50000"/>
              <a:gd name="adj3" fmla="val -9816"/>
            </a:avLst>
          </a:prstGeom>
          <a:ln w="38099" cap="flat" cmpd="sng" algn="ctr">
            <a:solidFill>
              <a:srgbClr val="FF000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 hidden="0"/>
          <p:cNvCxnSpPr>
            <a:cxnSpLocks/>
          </p:cNvCxnSpPr>
          <p:nvPr isPhoto="0" userDrawn="0"/>
        </p:nvCxnSpPr>
        <p:spPr bwMode="auto">
          <a:xfrm flipH="1" flipV="0">
            <a:off x="4988521" y="1904999"/>
            <a:ext cx="5740976" cy="3498271"/>
          </a:xfrm>
          <a:prstGeom prst="bentConnector5">
            <a:avLst>
              <a:gd name="adj1" fmla="val -1960"/>
              <a:gd name="adj2" fmla="val 50000"/>
              <a:gd name="adj3" fmla="val -1809"/>
            </a:avLst>
          </a:prstGeom>
          <a:ln w="38099" cap="flat" cmpd="sng" algn="ctr">
            <a:solidFill>
              <a:srgbClr val="FFC00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 hidden="0"/>
          <p:cNvCxnSpPr>
            <a:cxnSpLocks/>
          </p:cNvCxnSpPr>
          <p:nvPr isPhoto="0" userDrawn="0"/>
        </p:nvCxnSpPr>
        <p:spPr bwMode="auto">
          <a:xfrm flipH="1" flipV="0">
            <a:off x="5450356" y="1918606"/>
            <a:ext cx="2986767" cy="312963"/>
          </a:xfrm>
          <a:prstGeom prst="bentConnector5">
            <a:avLst>
              <a:gd name="adj1" fmla="val 50000"/>
              <a:gd name="adj2" fmla="val 50000"/>
              <a:gd name="adj3" fmla="val 50000"/>
            </a:avLst>
          </a:prstGeom>
          <a:ln w="38099" cap="flat" cmpd="sng" algn="ctr">
            <a:solidFill>
              <a:srgbClr val="00B05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 hidden="0"/>
          <p:cNvCxnSpPr>
            <a:cxnSpLocks/>
          </p:cNvCxnSpPr>
          <p:nvPr isPhoto="0" userDrawn="0"/>
        </p:nvCxnSpPr>
        <p:spPr bwMode="auto">
          <a:xfrm flipH="1" flipV="1">
            <a:off x="5477571" y="2068284"/>
            <a:ext cx="2966356" cy="244927"/>
          </a:xfrm>
          <a:prstGeom prst="bentConnector5">
            <a:avLst>
              <a:gd name="adj1" fmla="val 39887"/>
              <a:gd name="adj2" fmla="val 32716"/>
              <a:gd name="adj3" fmla="val 39709"/>
            </a:avLst>
          </a:prstGeom>
          <a:ln w="38099" cap="flat" cmpd="sng" algn="ctr">
            <a:solidFill>
              <a:srgbClr val="7030A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 hidden="0"/>
          <p:cNvCxnSpPr>
            <a:cxnSpLocks/>
            <a:stCxn id="5" idx="3"/>
          </p:cNvCxnSpPr>
          <p:nvPr isPhoto="0" userDrawn="0"/>
        </p:nvCxnSpPr>
        <p:spPr bwMode="auto">
          <a:xfrm rot="0" flipH="0" flipV="1">
            <a:off x="5502303" y="1917919"/>
            <a:ext cx="964651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 hidden="0"/>
          <p:cNvCxnSpPr>
            <a:cxnSpLocks/>
            <a:stCxn id="12" idx="1"/>
          </p:cNvCxnSpPr>
          <p:nvPr isPhoto="0" userDrawn="0"/>
        </p:nvCxnSpPr>
        <p:spPr bwMode="auto">
          <a:xfrm rot="5399977" flipH="1" flipV="0">
            <a:off x="6365247" y="1818855"/>
            <a:ext cx="198128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 hidden="0"/>
          <p:cNvCxnSpPr>
            <a:cxnSpLocks/>
            <a:stCxn id="13" idx="1"/>
          </p:cNvCxnSpPr>
          <p:nvPr isPhoto="0" userDrawn="0"/>
        </p:nvCxnSpPr>
        <p:spPr bwMode="auto">
          <a:xfrm rot="10799989" flipH="1" flipV="0">
            <a:off x="6464311" y="1717144"/>
            <a:ext cx="1590144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 hidden="0"/>
          <p:cNvCxnSpPr>
            <a:cxnSpLocks/>
            <a:stCxn id="14" idx="1"/>
          </p:cNvCxnSpPr>
          <p:nvPr isPhoto="0" userDrawn="0"/>
        </p:nvCxnSpPr>
        <p:spPr bwMode="auto">
          <a:xfrm rot="5399977" flipH="0" flipV="1">
            <a:off x="7825592" y="1948655"/>
            <a:ext cx="463019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 hidden="0"/>
          <p:cNvCxnSpPr>
            <a:cxnSpLocks/>
            <a:stCxn id="15" idx="1"/>
          </p:cNvCxnSpPr>
          <p:nvPr isPhoto="0" userDrawn="0"/>
        </p:nvCxnSpPr>
        <p:spPr bwMode="auto">
          <a:xfrm rot="0" flipH="0" flipV="1">
            <a:off x="8057103" y="2174874"/>
            <a:ext cx="388936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 hidden="0"/>
          <p:cNvCxnSpPr>
            <a:cxnSpLocks/>
          </p:cNvCxnSpPr>
          <p:nvPr isPhoto="0" userDrawn="0"/>
        </p:nvCxnSpPr>
        <p:spPr bwMode="auto">
          <a:xfrm flipH="0" flipV="0">
            <a:off x="5461540" y="1740956"/>
            <a:ext cx="439207" cy="4132791"/>
          </a:xfrm>
          <a:prstGeom prst="bentConnector5">
            <a:avLst>
              <a:gd name="adj1" fmla="val 50000"/>
              <a:gd name="adj2" fmla="val 50000"/>
              <a:gd name="adj3" fmla="val 50000"/>
            </a:avLst>
          </a:prstGeom>
          <a:ln w="38099" cap="flat" cmpd="sng" algn="ctr">
            <a:solidFill>
              <a:srgbClr val="00206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 hidden="0"/>
          <p:cNvCxnSpPr>
            <a:cxnSpLocks/>
          </p:cNvCxnSpPr>
          <p:nvPr isPhoto="0" userDrawn="0"/>
        </p:nvCxnSpPr>
        <p:spPr bwMode="auto">
          <a:xfrm flipH="0" flipV="0">
            <a:off x="5482707" y="1571623"/>
            <a:ext cx="1010707" cy="4085165"/>
          </a:xfrm>
          <a:prstGeom prst="bentConnector5">
            <a:avLst>
              <a:gd name="adj1" fmla="val 50000"/>
              <a:gd name="adj2" fmla="val 50000"/>
              <a:gd name="adj3" fmla="val 50000"/>
            </a:avLst>
          </a:prstGeom>
          <a:ln w="38099" cap="flat" cmpd="sng" algn="ctr">
            <a:solidFill>
              <a:srgbClr val="FF000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 hidden="0"/>
          <p:cNvSpPr/>
          <p:nvPr isPhoto="0" userDrawn="0"/>
        </p:nvSpPr>
        <p:spPr bwMode="auto">
          <a:xfrm flipH="0" flipV="0">
            <a:off x="5927207" y="5587998"/>
            <a:ext cx="111123" cy="1269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" hidden="0"/>
          <p:cNvSpPr/>
          <p:nvPr isPhoto="0" userDrawn="0"/>
        </p:nvSpPr>
        <p:spPr bwMode="auto">
          <a:xfrm flipH="0" flipV="0">
            <a:off x="5625582" y="5804956"/>
            <a:ext cx="111123" cy="12699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" hidden="0"/>
          <p:cNvSpPr/>
          <p:nvPr isPhoto="0" userDrawn="0"/>
        </p:nvSpPr>
        <p:spPr bwMode="auto">
          <a:xfrm flipH="0" flipV="0">
            <a:off x="12588435" y="3457163"/>
            <a:ext cx="71055" cy="16532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cxnSp>
        <p:nvCxnSpPr>
          <p:cNvPr id="22" name="" hidden="0"/>
          <p:cNvCxnSpPr>
            <a:cxnSpLocks/>
          </p:cNvCxnSpPr>
          <p:nvPr isPhoto="0" userDrawn="0"/>
        </p:nvCxnSpPr>
        <p:spPr bwMode="auto">
          <a:xfrm flipH="0" flipV="0">
            <a:off x="5482707" y="1571622"/>
            <a:ext cx="1010707" cy="4085165"/>
          </a:xfrm>
          <a:prstGeom prst="bentConnector5">
            <a:avLst>
              <a:gd name="adj1" fmla="val 50000"/>
              <a:gd name="adj2" fmla="val 50000"/>
              <a:gd name="adj3" fmla="val 50000"/>
            </a:avLst>
          </a:prstGeom>
          <a:ln w="38099" cap="flat" cmpd="sng" algn="ctr">
            <a:solidFill>
              <a:srgbClr val="FF000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439924" y="1146992"/>
            <a:ext cx="2299152" cy="2191379"/>
          </a:xfrm>
          <a:prstGeom prst="rect">
            <a:avLst/>
          </a:prstGeom>
        </p:spPr>
      </p:pic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10799989" flipH="1" flipV="1">
            <a:off x="1247958" y="502142"/>
            <a:ext cx="4254345" cy="2836229"/>
          </a:xfrm>
          <a:prstGeom prst="rect">
            <a:avLst/>
          </a:prstGeom>
        </p:spPr>
      </p:pic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3506771" y="3245897"/>
            <a:ext cx="1475199" cy="2684199"/>
          </a:xfrm>
          <a:prstGeom prst="rect">
            <a:avLst/>
          </a:prstGeom>
        </p:spPr>
      </p:pic>
      <p:cxnSp>
        <p:nvCxnSpPr>
          <p:cNvPr id="7" name="" hidden="0"/>
          <p:cNvCxnSpPr>
            <a:cxnSpLocks/>
          </p:cNvCxnSpPr>
          <p:nvPr isPhoto="0" userDrawn="0"/>
        </p:nvCxnSpPr>
        <p:spPr bwMode="auto">
          <a:xfrm flipH="1" flipV="0">
            <a:off x="4966893" y="2302644"/>
            <a:ext cx="5557790" cy="3569562"/>
          </a:xfrm>
          <a:prstGeom prst="bentConnector5">
            <a:avLst>
              <a:gd name="adj1" fmla="val -21464"/>
              <a:gd name="adj2" fmla="val 54663"/>
              <a:gd name="adj3" fmla="val -21464"/>
            </a:avLst>
          </a:prstGeom>
          <a:ln w="38099" cap="flat" cmpd="sng" algn="ctr">
            <a:solidFill>
              <a:srgbClr val="00206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" hidden="0"/>
          <p:cNvCxnSpPr>
            <a:cxnSpLocks/>
          </p:cNvCxnSpPr>
          <p:nvPr isPhoto="0" userDrawn="0"/>
        </p:nvCxnSpPr>
        <p:spPr bwMode="auto">
          <a:xfrm flipH="1" flipV="0">
            <a:off x="5013131" y="2422863"/>
            <a:ext cx="5557790" cy="3232026"/>
          </a:xfrm>
          <a:prstGeom prst="bentConnector5">
            <a:avLst>
              <a:gd name="adj1" fmla="val -9983"/>
              <a:gd name="adj2" fmla="val 50000"/>
              <a:gd name="adj3" fmla="val -9816"/>
            </a:avLst>
          </a:prstGeom>
          <a:ln w="38099" cap="flat" cmpd="sng" algn="ctr">
            <a:solidFill>
              <a:srgbClr val="FF000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 hidden="0"/>
          <p:cNvCxnSpPr>
            <a:cxnSpLocks/>
          </p:cNvCxnSpPr>
          <p:nvPr isPhoto="0" userDrawn="0"/>
        </p:nvCxnSpPr>
        <p:spPr bwMode="auto">
          <a:xfrm flipH="1" flipV="0">
            <a:off x="4988521" y="1904999"/>
            <a:ext cx="5740976" cy="3498271"/>
          </a:xfrm>
          <a:prstGeom prst="bentConnector5">
            <a:avLst>
              <a:gd name="adj1" fmla="val -1960"/>
              <a:gd name="adj2" fmla="val 50000"/>
              <a:gd name="adj3" fmla="val -1809"/>
            </a:avLst>
          </a:prstGeom>
          <a:ln w="38099" cap="flat" cmpd="sng" algn="ctr">
            <a:solidFill>
              <a:srgbClr val="FFC00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 hidden="0"/>
          <p:cNvCxnSpPr>
            <a:cxnSpLocks/>
          </p:cNvCxnSpPr>
          <p:nvPr isPhoto="0" userDrawn="0"/>
        </p:nvCxnSpPr>
        <p:spPr bwMode="auto">
          <a:xfrm flipH="1" flipV="0">
            <a:off x="5450356" y="1918606"/>
            <a:ext cx="2986767" cy="312963"/>
          </a:xfrm>
          <a:prstGeom prst="bentConnector5">
            <a:avLst>
              <a:gd name="adj1" fmla="val 50000"/>
              <a:gd name="adj2" fmla="val 50000"/>
              <a:gd name="adj3" fmla="val 50000"/>
            </a:avLst>
          </a:prstGeom>
          <a:ln w="38099" cap="flat" cmpd="sng" algn="ctr">
            <a:solidFill>
              <a:srgbClr val="00B05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 hidden="0"/>
          <p:cNvCxnSpPr>
            <a:cxnSpLocks/>
          </p:cNvCxnSpPr>
          <p:nvPr isPhoto="0" userDrawn="0"/>
        </p:nvCxnSpPr>
        <p:spPr bwMode="auto">
          <a:xfrm flipH="1" flipV="1">
            <a:off x="5477571" y="2068284"/>
            <a:ext cx="2966356" cy="244927"/>
          </a:xfrm>
          <a:prstGeom prst="bentConnector5">
            <a:avLst>
              <a:gd name="adj1" fmla="val 39887"/>
              <a:gd name="adj2" fmla="val 32716"/>
              <a:gd name="adj3" fmla="val 39709"/>
            </a:avLst>
          </a:prstGeom>
          <a:ln w="38099" cap="flat" cmpd="sng" algn="ctr">
            <a:solidFill>
              <a:srgbClr val="7030A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 hidden="0"/>
          <p:cNvCxnSpPr>
            <a:cxnSpLocks/>
            <a:stCxn id="5" idx="3"/>
          </p:cNvCxnSpPr>
          <p:nvPr isPhoto="0" userDrawn="0"/>
        </p:nvCxnSpPr>
        <p:spPr bwMode="auto">
          <a:xfrm rot="0" flipH="0" flipV="1">
            <a:off x="5502303" y="1917919"/>
            <a:ext cx="964651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 hidden="0"/>
          <p:cNvCxnSpPr>
            <a:cxnSpLocks/>
            <a:stCxn id="12" idx="1"/>
          </p:cNvCxnSpPr>
          <p:nvPr isPhoto="0" userDrawn="0"/>
        </p:nvCxnSpPr>
        <p:spPr bwMode="auto">
          <a:xfrm rot="5399977" flipH="1" flipV="0">
            <a:off x="6365247" y="1818855"/>
            <a:ext cx="198128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 hidden="0"/>
          <p:cNvCxnSpPr>
            <a:cxnSpLocks/>
            <a:stCxn id="13" idx="1"/>
          </p:cNvCxnSpPr>
          <p:nvPr isPhoto="0" userDrawn="0"/>
        </p:nvCxnSpPr>
        <p:spPr bwMode="auto">
          <a:xfrm rot="10799989" flipH="1" flipV="0">
            <a:off x="6464311" y="1717144"/>
            <a:ext cx="1590144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 hidden="0"/>
          <p:cNvCxnSpPr>
            <a:cxnSpLocks/>
            <a:stCxn id="14" idx="1"/>
          </p:cNvCxnSpPr>
          <p:nvPr isPhoto="0" userDrawn="0"/>
        </p:nvCxnSpPr>
        <p:spPr bwMode="auto">
          <a:xfrm rot="5399977" flipH="0" flipV="1">
            <a:off x="7825592" y="1948655"/>
            <a:ext cx="463019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 hidden="0"/>
          <p:cNvCxnSpPr>
            <a:cxnSpLocks/>
            <a:stCxn id="15" idx="1"/>
          </p:cNvCxnSpPr>
          <p:nvPr isPhoto="0" userDrawn="0"/>
        </p:nvCxnSpPr>
        <p:spPr bwMode="auto">
          <a:xfrm rot="0" flipH="0" flipV="1">
            <a:off x="8057103" y="2174874"/>
            <a:ext cx="388936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 hidden="0"/>
          <p:cNvCxnSpPr>
            <a:cxnSpLocks/>
          </p:cNvCxnSpPr>
          <p:nvPr isPhoto="0" userDrawn="0"/>
        </p:nvCxnSpPr>
        <p:spPr bwMode="auto">
          <a:xfrm flipH="0" flipV="0">
            <a:off x="5461540" y="1740956"/>
            <a:ext cx="439207" cy="4132791"/>
          </a:xfrm>
          <a:prstGeom prst="bentConnector5">
            <a:avLst>
              <a:gd name="adj1" fmla="val 50000"/>
              <a:gd name="adj2" fmla="val 50000"/>
              <a:gd name="adj3" fmla="val 50000"/>
            </a:avLst>
          </a:prstGeom>
          <a:ln w="38099" cap="flat" cmpd="sng" algn="ctr">
            <a:solidFill>
              <a:srgbClr val="00206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 hidden="0"/>
          <p:cNvCxnSpPr>
            <a:cxnSpLocks/>
          </p:cNvCxnSpPr>
          <p:nvPr isPhoto="0" userDrawn="0"/>
        </p:nvCxnSpPr>
        <p:spPr bwMode="auto">
          <a:xfrm flipH="0" flipV="0">
            <a:off x="5482707" y="1571623"/>
            <a:ext cx="1010707" cy="4085165"/>
          </a:xfrm>
          <a:prstGeom prst="bentConnector5">
            <a:avLst>
              <a:gd name="adj1" fmla="val 50000"/>
              <a:gd name="adj2" fmla="val 50000"/>
              <a:gd name="adj3" fmla="val 50000"/>
            </a:avLst>
          </a:prstGeom>
          <a:ln w="38099" cap="flat" cmpd="sng" algn="ctr">
            <a:solidFill>
              <a:srgbClr val="FF000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 hidden="0"/>
          <p:cNvSpPr/>
          <p:nvPr isPhoto="0" userDrawn="0"/>
        </p:nvSpPr>
        <p:spPr bwMode="auto">
          <a:xfrm flipH="0" flipV="0">
            <a:off x="5927207" y="5587998"/>
            <a:ext cx="111123" cy="1269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" hidden="0"/>
          <p:cNvSpPr/>
          <p:nvPr isPhoto="0" userDrawn="0"/>
        </p:nvSpPr>
        <p:spPr bwMode="auto">
          <a:xfrm flipH="0" flipV="0">
            <a:off x="5625582" y="5804956"/>
            <a:ext cx="111123" cy="12699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" hidden="0"/>
          <p:cNvSpPr/>
          <p:nvPr isPhoto="0" userDrawn="0"/>
        </p:nvSpPr>
        <p:spPr bwMode="auto">
          <a:xfrm flipH="0" flipV="0">
            <a:off x="12588435" y="3457163"/>
            <a:ext cx="71055" cy="16532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22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6619875" y="165323"/>
            <a:ext cx="1700431" cy="1209674"/>
          </a:xfrm>
          <a:prstGeom prst="rect">
            <a:avLst/>
          </a:prstGeom>
        </p:spPr>
      </p:pic>
      <p:cxnSp>
        <p:nvCxnSpPr>
          <p:cNvPr id="23" name="" hidden="0"/>
          <p:cNvCxnSpPr>
            <a:cxnSpLocks/>
            <a:stCxn id="22" idx="3"/>
          </p:cNvCxnSpPr>
          <p:nvPr isPhoto="0" userDrawn="0"/>
        </p:nvCxnSpPr>
        <p:spPr bwMode="auto">
          <a:xfrm rot="0" flipH="0" flipV="0">
            <a:off x="8320307" y="770160"/>
            <a:ext cx="2224841" cy="1277712"/>
          </a:xfrm>
          <a:prstGeom prst="bentConnector3">
            <a:avLst>
              <a:gd name="adj1" fmla="val 140671"/>
            </a:avLst>
          </a:prstGeom>
          <a:ln w="38099" cap="flat" cmpd="sng" algn="ctr">
            <a:solidFill>
              <a:schemeClr val="accent2">
                <a:lumMod val="74901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 hidden="0"/>
          <p:cNvCxnSpPr>
            <a:cxnSpLocks/>
          </p:cNvCxnSpPr>
          <p:nvPr isPhoto="0" userDrawn="0"/>
        </p:nvCxnSpPr>
        <p:spPr bwMode="auto">
          <a:xfrm flipH="0" flipV="0">
            <a:off x="5482707" y="1571622"/>
            <a:ext cx="1010707" cy="4085165"/>
          </a:xfrm>
          <a:prstGeom prst="bentConnector5">
            <a:avLst>
              <a:gd name="adj1" fmla="val 50000"/>
              <a:gd name="adj2" fmla="val 50000"/>
              <a:gd name="adj3" fmla="val 50000"/>
            </a:avLst>
          </a:prstGeom>
          <a:ln w="38099" cap="flat" cmpd="sng" algn="ctr">
            <a:solidFill>
              <a:srgbClr val="FF000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 hidden="0"/>
          <p:cNvCxnSpPr>
            <a:cxnSpLocks/>
          </p:cNvCxnSpPr>
          <p:nvPr isPhoto="0" userDrawn="0"/>
        </p:nvCxnSpPr>
        <p:spPr bwMode="auto">
          <a:xfrm flipH="0" flipV="1">
            <a:off x="7506767" y="1171575"/>
            <a:ext cx="0" cy="4476749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 hidden="0"/>
          <p:cNvCxnSpPr>
            <a:cxnSpLocks/>
          </p:cNvCxnSpPr>
          <p:nvPr isPhoto="0" userDrawn="0"/>
        </p:nvCxnSpPr>
        <p:spPr bwMode="auto">
          <a:xfrm flipH="1" flipV="1">
            <a:off x="7135200" y="1219199"/>
            <a:ext cx="0" cy="4667248"/>
          </a:xfrm>
          <a:prstGeom prst="line">
            <a:avLst/>
          </a:prstGeom>
          <a:ln w="38099" cap="flat" cmpd="sng" algn="ctr">
            <a:solidFill>
              <a:srgbClr val="00206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" hidden="0"/>
          <p:cNvSpPr/>
          <p:nvPr isPhoto="0" userDrawn="0"/>
        </p:nvSpPr>
        <p:spPr bwMode="auto">
          <a:xfrm flipH="0" flipV="0">
            <a:off x="7082907" y="5804956"/>
            <a:ext cx="111123" cy="12699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" hidden="0"/>
          <p:cNvSpPr/>
          <p:nvPr isPhoto="0" userDrawn="0"/>
        </p:nvSpPr>
        <p:spPr bwMode="auto">
          <a:xfrm flipH="0" flipV="0">
            <a:off x="7451206" y="5587998"/>
            <a:ext cx="111123" cy="1269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9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flipH="0" flipV="0">
            <a:off x="10381543" y="660592"/>
            <a:ext cx="715063" cy="214090"/>
          </a:xfrm>
          <a:prstGeom prst="rect">
            <a:avLst/>
          </a:prstGeom>
        </p:spPr>
      </p:pic>
      <p:pic>
        <p:nvPicPr>
          <p:cNvPr id="30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rot="5399943" flipH="0" flipV="0">
            <a:off x="10739076" y="1020646"/>
            <a:ext cx="715062" cy="214090"/>
          </a:xfrm>
          <a:prstGeom prst="rect">
            <a:avLst/>
          </a:prstGeom>
        </p:spPr>
      </p:pic>
      <p:cxnSp>
        <p:nvCxnSpPr>
          <p:cNvPr id="31" name="" hidden="0"/>
          <p:cNvCxnSpPr>
            <a:cxnSpLocks/>
          </p:cNvCxnSpPr>
          <p:nvPr isPhoto="0" userDrawn="0"/>
        </p:nvCxnSpPr>
        <p:spPr bwMode="auto">
          <a:xfrm flipH="1" flipV="1">
            <a:off x="11102408" y="1496625"/>
            <a:ext cx="0" cy="833762"/>
          </a:xfrm>
          <a:prstGeom prst="line">
            <a:avLst/>
          </a:prstGeom>
          <a:ln w="38099" cap="flat" cmpd="sng" algn="ctr">
            <a:solidFill>
              <a:srgbClr val="00206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" hidden="0"/>
          <p:cNvSpPr/>
          <p:nvPr isPhoto="0" userDrawn="0"/>
        </p:nvSpPr>
        <p:spPr bwMode="auto">
          <a:xfrm flipH="0" flipV="0">
            <a:off x="11041046" y="2231568"/>
            <a:ext cx="111123" cy="12699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3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rot="5399943" flipH="0" flipV="0">
            <a:off x="8057279" y="3193826"/>
            <a:ext cx="715062" cy="214089"/>
          </a:xfrm>
          <a:prstGeom prst="rect">
            <a:avLst/>
          </a:prstGeom>
        </p:spPr>
      </p:pic>
      <p:cxnSp>
        <p:nvCxnSpPr>
          <p:cNvPr id="34" name="" hidden="0"/>
          <p:cNvCxnSpPr>
            <a:cxnSpLocks/>
            <a:endCxn id="33" idx="3"/>
          </p:cNvCxnSpPr>
          <p:nvPr isPhoto="0" userDrawn="0"/>
        </p:nvCxnSpPr>
        <p:spPr bwMode="auto">
          <a:xfrm rot="16199969" flipH="0" flipV="0">
            <a:off x="7396474" y="4631927"/>
            <a:ext cx="1991863" cy="44813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 hidden="0"/>
          <p:cNvCxnSpPr>
            <a:cxnSpLocks/>
          </p:cNvCxnSpPr>
          <p:nvPr isPhoto="0" userDrawn="0"/>
        </p:nvCxnSpPr>
        <p:spPr bwMode="auto">
          <a:xfrm rot="16199969" flipH="0" flipV="1">
            <a:off x="8342897" y="2893849"/>
            <a:ext cx="0" cy="149240"/>
          </a:xfrm>
          <a:prstGeom prst="line">
            <a:avLst/>
          </a:prstGeom>
          <a:ln w="38099" cap="flat" cmpd="sng" algn="ctr">
            <a:solidFill>
              <a:schemeClr val="accent2">
                <a:lumMod val="50196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 hidden="0"/>
          <p:cNvCxnSpPr>
            <a:cxnSpLocks/>
          </p:cNvCxnSpPr>
          <p:nvPr isPhoto="0" userDrawn="0"/>
        </p:nvCxnSpPr>
        <p:spPr bwMode="auto">
          <a:xfrm rot="16199969" flipH="1" flipV="1">
            <a:off x="8481610" y="1599188"/>
            <a:ext cx="0" cy="426667"/>
          </a:xfrm>
          <a:prstGeom prst="line">
            <a:avLst/>
          </a:prstGeom>
          <a:ln w="38099" cap="flat" cmpd="sng" algn="ctr">
            <a:solidFill>
              <a:schemeClr val="accent2">
                <a:lumMod val="50196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" hidden="0"/>
          <p:cNvCxnSpPr>
            <a:cxnSpLocks/>
            <a:stCxn id="35" idx="1"/>
          </p:cNvCxnSpPr>
          <p:nvPr isPhoto="0" userDrawn="0"/>
        </p:nvCxnSpPr>
        <p:spPr bwMode="auto">
          <a:xfrm rot="10799990" flipH="0" flipV="0">
            <a:off x="8268276" y="1812521"/>
            <a:ext cx="0" cy="1155948"/>
          </a:xfrm>
          <a:prstGeom prst="line">
            <a:avLst/>
          </a:prstGeom>
          <a:ln w="38099" cap="flat" cmpd="sng" algn="ctr">
            <a:solidFill>
              <a:schemeClr val="accent2">
                <a:lumMod val="50196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 hidden="0"/>
          <p:cNvCxnSpPr>
            <a:cxnSpLocks/>
          </p:cNvCxnSpPr>
          <p:nvPr isPhoto="0" userDrawn="0"/>
        </p:nvCxnSpPr>
        <p:spPr bwMode="auto">
          <a:xfrm flipH="0" flipV="1">
            <a:off x="7149320" y="2940728"/>
            <a:ext cx="591844" cy="0"/>
          </a:xfrm>
          <a:prstGeom prst="line">
            <a:avLst/>
          </a:prstGeom>
          <a:ln w="38099" cap="flat" cmpd="sng" algn="ctr">
            <a:solidFill>
              <a:schemeClr val="tx1">
                <a:lumMod val="94901"/>
                <a:lumOff val="5099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" hidden="0"/>
          <p:cNvSpPr/>
          <p:nvPr isPhoto="0" userDrawn="0"/>
        </p:nvSpPr>
        <p:spPr bwMode="auto">
          <a:xfrm flipH="0" flipV="0">
            <a:off x="7082906" y="2864227"/>
            <a:ext cx="111123" cy="12699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" hidden="0"/>
          <p:cNvCxnSpPr>
            <a:cxnSpLocks/>
          </p:cNvCxnSpPr>
          <p:nvPr isPhoto="0" userDrawn="0"/>
        </p:nvCxnSpPr>
        <p:spPr bwMode="auto">
          <a:xfrm flipH="0" flipV="1">
            <a:off x="7715919" y="2774271"/>
            <a:ext cx="256434" cy="166456"/>
          </a:xfrm>
          <a:prstGeom prst="line">
            <a:avLst/>
          </a:prstGeom>
          <a:ln w="38099" cap="flat" cmpd="sng" algn="ctr">
            <a:solidFill>
              <a:schemeClr val="tx1">
                <a:lumMod val="94901"/>
                <a:lumOff val="5099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" hidden="0"/>
          <p:cNvCxnSpPr>
            <a:cxnSpLocks/>
          </p:cNvCxnSpPr>
          <p:nvPr isPhoto="0" userDrawn="0"/>
        </p:nvCxnSpPr>
        <p:spPr bwMode="auto">
          <a:xfrm flipH="0" flipV="0">
            <a:off x="7953859" y="2959222"/>
            <a:ext cx="297711" cy="0"/>
          </a:xfrm>
          <a:prstGeom prst="line">
            <a:avLst/>
          </a:prstGeom>
          <a:ln w="38099" cap="flat" cmpd="sng" algn="ctr">
            <a:solidFill>
              <a:schemeClr val="tx1">
                <a:lumMod val="94901"/>
                <a:lumOff val="5099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" hidden="0"/>
          <p:cNvSpPr/>
          <p:nvPr isPhoto="0" userDrawn="0"/>
        </p:nvSpPr>
        <p:spPr bwMode="auto">
          <a:xfrm flipH="0" flipV="0">
            <a:off x="8209506" y="2906201"/>
            <a:ext cx="111123" cy="12699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>
            <a:off x="9355844" y="518759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387285" y="1877257"/>
            <a:ext cx="2581274" cy="1295399"/>
          </a:xfrm>
          <a:prstGeom prst="rect">
            <a:avLst/>
          </a:prstGeom>
        </p:spPr>
      </p:pic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1">
            <a:off x="2366962" y="3300412"/>
            <a:ext cx="1743075" cy="2619374"/>
          </a:xfrm>
          <a:prstGeom prst="rect">
            <a:avLst/>
          </a:prstGeom>
        </p:spPr>
      </p:pic>
      <p:sp>
        <p:nvSpPr>
          <p:cNvPr id="7" name="" hidden="0"/>
          <p:cNvSpPr/>
          <p:nvPr isPhoto="0" userDrawn="0"/>
        </p:nvSpPr>
        <p:spPr bwMode="auto">
          <a:xfrm flipH="0" flipV="0">
            <a:off x="10350058" y="5568313"/>
            <a:ext cx="47294" cy="6581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0907759" y="6235065"/>
            <a:ext cx="47293" cy="65811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cxnSp>
        <p:nvCxnSpPr>
          <p:cNvPr id="9" name="" hidden="0"/>
          <p:cNvCxnSpPr>
            <a:cxnSpLocks/>
          </p:cNvCxnSpPr>
          <p:nvPr isPhoto="0" userDrawn="0"/>
        </p:nvCxnSpPr>
        <p:spPr bwMode="auto">
          <a:xfrm flipH="1" flipV="1">
            <a:off x="3449025" y="3400424"/>
            <a:ext cx="0" cy="247649"/>
          </a:xfrm>
          <a:prstGeom prst="line">
            <a:avLst/>
          </a:prstGeom>
          <a:ln w="38099" cap="flat" cmpd="sng" algn="ctr">
            <a:solidFill>
              <a:srgbClr val="00206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 hidden="0"/>
          <p:cNvCxnSpPr>
            <a:cxnSpLocks/>
            <a:stCxn id="9" idx="1"/>
          </p:cNvCxnSpPr>
          <p:nvPr isPhoto="0" userDrawn="0"/>
        </p:nvCxnSpPr>
        <p:spPr bwMode="auto">
          <a:xfrm rot="5399977" flipH="1" flipV="1">
            <a:off x="6035062" y="766762"/>
            <a:ext cx="47623" cy="5219699"/>
          </a:xfrm>
          <a:prstGeom prst="line">
            <a:avLst/>
          </a:prstGeom>
          <a:ln w="38099" cap="flat" cmpd="sng" algn="ctr">
            <a:solidFill>
              <a:srgbClr val="00206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 hidden="0"/>
          <p:cNvCxnSpPr>
            <a:cxnSpLocks/>
          </p:cNvCxnSpPr>
          <p:nvPr isPhoto="0" userDrawn="0"/>
        </p:nvCxnSpPr>
        <p:spPr bwMode="auto">
          <a:xfrm flipH="0" flipV="1">
            <a:off x="3010874" y="2276474"/>
            <a:ext cx="0" cy="1371600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 hidden="0"/>
          <p:cNvCxnSpPr>
            <a:cxnSpLocks/>
            <a:stCxn id="11" idx="1"/>
          </p:cNvCxnSpPr>
          <p:nvPr isPhoto="0" userDrawn="0"/>
        </p:nvCxnSpPr>
        <p:spPr bwMode="auto">
          <a:xfrm rot="5399977" flipH="1" flipV="1">
            <a:off x="3696187" y="1585912"/>
            <a:ext cx="0" cy="1370624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 hidden="0"/>
          <p:cNvCxnSpPr>
            <a:cxnSpLocks/>
          </p:cNvCxnSpPr>
          <p:nvPr isPhoto="0" userDrawn="0"/>
        </p:nvCxnSpPr>
        <p:spPr bwMode="auto">
          <a:xfrm rot="5399977" flipH="0" flipV="1">
            <a:off x="7021670" y="595597"/>
            <a:ext cx="0" cy="3351254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" hidden="0"/>
          <p:cNvSpPr/>
          <p:nvPr isPhoto="0" userDrawn="0"/>
        </p:nvSpPr>
        <p:spPr bwMode="auto">
          <a:xfrm flipH="0" flipV="0">
            <a:off x="16020671" y="7453247"/>
            <a:ext cx="68702" cy="127651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15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10052111" y="4161407"/>
            <a:ext cx="1186641" cy="1655315"/>
          </a:xfrm>
          <a:prstGeom prst="rect">
            <a:avLst/>
          </a:prstGeom>
        </p:spPr>
      </p:pic>
      <p:cxnSp>
        <p:nvCxnSpPr>
          <p:cNvPr id="16" name="" hidden="0"/>
          <p:cNvCxnSpPr>
            <a:cxnSpLocks/>
          </p:cNvCxnSpPr>
          <p:nvPr isPhoto="0" userDrawn="0"/>
        </p:nvCxnSpPr>
        <p:spPr bwMode="auto">
          <a:xfrm flipH="0" flipV="0">
            <a:off x="4809684" y="2728033"/>
            <a:ext cx="0" cy="665825"/>
          </a:xfrm>
          <a:prstGeom prst="line">
            <a:avLst/>
          </a:prstGeom>
          <a:ln w="38099" cap="flat" cmpd="sng" algn="ctr">
            <a:solidFill>
              <a:srgbClr val="00206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 hidden="0"/>
          <p:cNvSpPr/>
          <p:nvPr isPhoto="0" userDrawn="0"/>
        </p:nvSpPr>
        <p:spPr bwMode="auto">
          <a:xfrm flipH="0" flipV="0">
            <a:off x="4754122" y="3299916"/>
            <a:ext cx="111123" cy="12699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ONLYOFFICE/6.3.1.56</Application>
  <DocSecurity>0</DocSecurity>
  <PresentationFormat>Widescreen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created xsi:type="dcterms:W3CDTF">2012-12-03T06:56:55Z</dcterms:created>
  <dcterms:modified xsi:type="dcterms:W3CDTF">2023-05-25T07:04:13Z</dcterms:modified>
  <cp:category/>
  <cp:contentStatus/>
  <cp:version/>
</cp:coreProperties>
</file>