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39924" y="1146993"/>
            <a:ext cx="2299153" cy="2191380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0799990" flipH="1" flipV="1">
            <a:off x="1247959" y="502143"/>
            <a:ext cx="4254345" cy="2836230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506771" y="3245897"/>
            <a:ext cx="1475200" cy="2684200"/>
          </a:xfrm>
          <a:prstGeom prst="rect">
            <a:avLst/>
          </a:prstGeom>
        </p:spPr>
      </p:pic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1" flipV="0">
            <a:off x="4966893" y="2302645"/>
            <a:ext cx="5557791" cy="3569563"/>
          </a:xfrm>
          <a:prstGeom prst="bentConnector5">
            <a:avLst>
              <a:gd name="adj1" fmla="val -21464"/>
              <a:gd name="adj2" fmla="val 54663"/>
              <a:gd name="adj3" fmla="val -21464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5013131" y="2422863"/>
            <a:ext cx="5557791" cy="3232026"/>
          </a:xfrm>
          <a:prstGeom prst="bentConnector5">
            <a:avLst>
              <a:gd name="adj1" fmla="val -9983"/>
              <a:gd name="adj2" fmla="val 50000"/>
              <a:gd name="adj3" fmla="val -9816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0">
            <a:off x="4988522" y="1904999"/>
            <a:ext cx="5740977" cy="3498272"/>
          </a:xfrm>
          <a:prstGeom prst="bentConnector5">
            <a:avLst>
              <a:gd name="adj1" fmla="val -1960"/>
              <a:gd name="adj2" fmla="val 50000"/>
              <a:gd name="adj3" fmla="val -1809"/>
            </a:avLst>
          </a:prstGeom>
          <a:ln w="38099" cap="flat" cmpd="sng" algn="ctr">
            <a:solidFill>
              <a:srgbClr val="FFC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1" flipV="0">
            <a:off x="5450356" y="1918607"/>
            <a:ext cx="2986767" cy="312964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B05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1">
            <a:off x="5477571" y="2068285"/>
            <a:ext cx="2966356" cy="244928"/>
          </a:xfrm>
          <a:prstGeom prst="bentConnector5">
            <a:avLst>
              <a:gd name="adj1" fmla="val 39887"/>
              <a:gd name="adj2" fmla="val 32716"/>
              <a:gd name="adj3" fmla="val 39709"/>
            </a:avLst>
          </a:prstGeom>
          <a:ln w="38099" cap="flat" cmpd="sng" algn="ctr">
            <a:solidFill>
              <a:srgbClr val="7030A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 hidden="0"/>
          <p:cNvCxnSpPr>
            <a:cxnSpLocks/>
            <a:stCxn id="5" idx="3"/>
          </p:cNvCxnSpPr>
          <p:nvPr isPhoto="0" userDrawn="0"/>
        </p:nvCxnSpPr>
        <p:spPr bwMode="auto">
          <a:xfrm rot="0" flipH="0" flipV="1">
            <a:off x="5502305" y="1917920"/>
            <a:ext cx="964652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12" idx="1"/>
          </p:cNvCxnSpPr>
          <p:nvPr isPhoto="0" userDrawn="0"/>
        </p:nvCxnSpPr>
        <p:spPr bwMode="auto">
          <a:xfrm rot="5399978" flipH="1" flipV="0">
            <a:off x="6365247" y="1818856"/>
            <a:ext cx="198129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3" idx="1"/>
          </p:cNvCxnSpPr>
          <p:nvPr isPhoto="0" userDrawn="0"/>
        </p:nvCxnSpPr>
        <p:spPr bwMode="auto">
          <a:xfrm rot="10799990" flipH="1" flipV="0">
            <a:off x="6464312" y="1717145"/>
            <a:ext cx="1590145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  <a:stCxn id="14" idx="1"/>
          </p:cNvCxnSpPr>
          <p:nvPr isPhoto="0" userDrawn="0"/>
        </p:nvCxnSpPr>
        <p:spPr bwMode="auto">
          <a:xfrm rot="5399978" flipH="0" flipV="1">
            <a:off x="7825593" y="1948656"/>
            <a:ext cx="463020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15" idx="1"/>
          </p:cNvCxnSpPr>
          <p:nvPr isPhoto="0" userDrawn="0"/>
        </p:nvCxnSpPr>
        <p:spPr bwMode="auto">
          <a:xfrm rot="0" flipH="0" flipV="1">
            <a:off x="8057103" y="2174874"/>
            <a:ext cx="388937" cy="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461541" y="1740958"/>
            <a:ext cx="439208" cy="4132791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00206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5482708" y="1571624"/>
            <a:ext cx="1010708" cy="4085166"/>
          </a:xfrm>
          <a:prstGeom prst="bentConnector5">
            <a:avLst>
              <a:gd name="adj1" fmla="val 50000"/>
              <a:gd name="adj2" fmla="val 50000"/>
              <a:gd name="adj3" fmla="val 50000"/>
            </a:avLst>
          </a:prstGeom>
          <a:ln w="38099" cap="flat" cmpd="sng" algn="ctr">
            <a:solidFill>
              <a:srgbClr val="FF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5927208" y="5587999"/>
            <a:ext cx="111124" cy="12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" hidden="0"/>
          <p:cNvSpPr/>
          <p:nvPr isPhoto="0" userDrawn="0"/>
        </p:nvSpPr>
        <p:spPr bwMode="auto">
          <a:xfrm flipH="0" flipV="0">
            <a:off x="5625582" y="5804957"/>
            <a:ext cx="111123" cy="1269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2023-05-18T09:53:09Z</dcterms:modified>
  <cp:category/>
  <cp:contentStatus/>
  <cp:version/>
</cp:coreProperties>
</file>