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6"/>
  </p:notesMasterIdLst>
  <p:sldIdLst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A19D007-30AB-50C9-0A30-B21F1DF5D9E1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9644058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257309" y="1305387"/>
            <a:ext cx="4414073" cy="838198"/>
          </a:xfrm>
          <a:prstGeom prst="rect">
            <a:avLst/>
          </a:prstGeom>
        </p:spPr>
      </p:pic>
      <p:pic>
        <p:nvPicPr>
          <p:cNvPr id="39699008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21273" y="528637"/>
            <a:ext cx="3267074" cy="1933574"/>
          </a:xfrm>
          <a:prstGeom prst="rect">
            <a:avLst/>
          </a:prstGeom>
        </p:spPr>
      </p:pic>
      <p:pic>
        <p:nvPicPr>
          <p:cNvPr id="184256983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2892343" y="3292135"/>
            <a:ext cx="4364966" cy="2885242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3690727" y="1350145"/>
            <a:ext cx="3551067" cy="240436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944112" name=""/>
          <p:cNvCxnSpPr>
            <a:cxnSpLocks/>
          </p:cNvCxnSpPr>
          <p:nvPr/>
        </p:nvCxnSpPr>
        <p:spPr bwMode="auto">
          <a:xfrm flipH="0" flipV="0">
            <a:off x="3672832" y="1590580"/>
            <a:ext cx="3568960" cy="231189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697045" name=""/>
          <p:cNvCxnSpPr>
            <a:cxnSpLocks/>
          </p:cNvCxnSpPr>
          <p:nvPr/>
        </p:nvCxnSpPr>
        <p:spPr bwMode="auto">
          <a:xfrm flipH="0" flipV="0">
            <a:off x="6677694" y="1544344"/>
            <a:ext cx="64732" cy="3481165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692679" name=""/>
          <p:cNvCxnSpPr>
            <a:cxnSpLocks/>
          </p:cNvCxnSpPr>
          <p:nvPr/>
        </p:nvCxnSpPr>
        <p:spPr bwMode="auto">
          <a:xfrm flipH="0" flipV="0">
            <a:off x="6894826" y="1821771"/>
            <a:ext cx="64732" cy="305169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87110" name=""/>
          <p:cNvCxnSpPr>
            <a:cxnSpLocks/>
          </p:cNvCxnSpPr>
          <p:nvPr/>
        </p:nvCxnSpPr>
        <p:spPr bwMode="auto">
          <a:xfrm flipH="0" flipV="0">
            <a:off x="6585218" y="4873470"/>
            <a:ext cx="374341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9176058" name=""/>
          <p:cNvCxnSpPr>
            <a:cxnSpLocks/>
          </p:cNvCxnSpPr>
          <p:nvPr/>
        </p:nvCxnSpPr>
        <p:spPr bwMode="auto">
          <a:xfrm flipH="0" flipV="0">
            <a:off x="6538980" y="5025510"/>
            <a:ext cx="203446" cy="36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3942849" name=""/>
          <p:cNvCxnSpPr>
            <a:cxnSpLocks/>
          </p:cNvCxnSpPr>
          <p:nvPr/>
        </p:nvCxnSpPr>
        <p:spPr bwMode="auto">
          <a:xfrm flipH="0" flipV="0">
            <a:off x="3828996" y="1742979"/>
            <a:ext cx="0" cy="1428935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620760" name=""/>
          <p:cNvCxnSpPr>
            <a:cxnSpLocks/>
          </p:cNvCxnSpPr>
          <p:nvPr/>
        </p:nvCxnSpPr>
        <p:spPr bwMode="auto">
          <a:xfrm flipH="1" flipV="0">
            <a:off x="3690729" y="1742979"/>
            <a:ext cx="138267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846274" name=""/>
          <p:cNvCxnSpPr>
            <a:cxnSpLocks/>
          </p:cNvCxnSpPr>
          <p:nvPr/>
        </p:nvCxnSpPr>
        <p:spPr bwMode="auto">
          <a:xfrm flipH="1" flipV="1">
            <a:off x="2960169" y="3171916"/>
            <a:ext cx="868826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83840" name=""/>
          <p:cNvCxnSpPr>
            <a:cxnSpLocks/>
          </p:cNvCxnSpPr>
          <p:nvPr/>
        </p:nvCxnSpPr>
        <p:spPr bwMode="auto">
          <a:xfrm flipH="1" flipV="1">
            <a:off x="2960169" y="3171916"/>
            <a:ext cx="0" cy="878518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2554492" name=""/>
          <p:cNvCxnSpPr>
            <a:cxnSpLocks/>
          </p:cNvCxnSpPr>
          <p:nvPr/>
        </p:nvCxnSpPr>
        <p:spPr bwMode="auto">
          <a:xfrm flipH="1" flipV="1">
            <a:off x="2960169" y="4050435"/>
            <a:ext cx="638082" cy="73981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2580765" name=""/>
          <p:cNvCxnSpPr>
            <a:cxnSpLocks/>
          </p:cNvCxnSpPr>
          <p:nvPr/>
        </p:nvCxnSpPr>
        <p:spPr bwMode="auto">
          <a:xfrm flipH="0" flipV="0">
            <a:off x="6552666" y="1724486"/>
            <a:ext cx="64731" cy="2713614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8633842" name=""/>
          <p:cNvCxnSpPr>
            <a:cxnSpLocks/>
          </p:cNvCxnSpPr>
          <p:nvPr/>
        </p:nvCxnSpPr>
        <p:spPr bwMode="auto">
          <a:xfrm flipH="0" flipV="0">
            <a:off x="6413952" y="4438183"/>
            <a:ext cx="203445" cy="280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2669740" name=""/>
          <p:cNvCxnSpPr>
            <a:cxnSpLocks/>
            <a:endCxn id="1496440585" idx="1"/>
          </p:cNvCxnSpPr>
          <p:nvPr/>
        </p:nvCxnSpPr>
        <p:spPr bwMode="auto">
          <a:xfrm rot="0" flipH="0" flipV="0">
            <a:off x="6575970" y="1722267"/>
            <a:ext cx="681339" cy="0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3472935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47330" y="3227447"/>
            <a:ext cx="1523999" cy="1590674"/>
          </a:xfrm>
          <a:prstGeom prst="rect">
            <a:avLst/>
          </a:prstGeom>
        </p:spPr>
      </p:pic>
      <p:pic>
        <p:nvPicPr>
          <p:cNvPr id="153277907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141650" y="3227447"/>
            <a:ext cx="1523999" cy="1590674"/>
          </a:xfrm>
          <a:prstGeom prst="rect">
            <a:avLst/>
          </a:prstGeom>
        </p:spPr>
      </p:pic>
      <p:pic>
        <p:nvPicPr>
          <p:cNvPr id="23126514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889681" y="3227447"/>
            <a:ext cx="1523999" cy="1590674"/>
          </a:xfrm>
          <a:prstGeom prst="rect">
            <a:avLst/>
          </a:prstGeom>
        </p:spPr>
      </p:pic>
      <p:pic>
        <p:nvPicPr>
          <p:cNvPr id="94804759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47330" y="753538"/>
            <a:ext cx="1523999" cy="1590674"/>
          </a:xfrm>
          <a:prstGeom prst="rect">
            <a:avLst/>
          </a:prstGeom>
        </p:spPr>
      </p:pic>
      <p:pic>
        <p:nvPicPr>
          <p:cNvPr id="205283497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141650" y="753538"/>
            <a:ext cx="1523999" cy="1590674"/>
          </a:xfrm>
          <a:prstGeom prst="rect">
            <a:avLst/>
          </a:prstGeom>
        </p:spPr>
      </p:pic>
      <p:pic>
        <p:nvPicPr>
          <p:cNvPr id="155517191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889680" y="753538"/>
            <a:ext cx="1523999" cy="1590674"/>
          </a:xfrm>
          <a:prstGeom prst="rect">
            <a:avLst/>
          </a:prstGeom>
        </p:spPr>
      </p:pic>
      <p:pic>
        <p:nvPicPr>
          <p:cNvPr id="178433408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028807" y="3227447"/>
            <a:ext cx="1523999" cy="1590674"/>
          </a:xfrm>
          <a:prstGeom prst="rect">
            <a:avLst/>
          </a:prstGeom>
        </p:spPr>
      </p:pic>
      <p:pic>
        <p:nvPicPr>
          <p:cNvPr id="104729493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490163" y="3227447"/>
            <a:ext cx="1523999" cy="1590674"/>
          </a:xfrm>
          <a:prstGeom prst="rect">
            <a:avLst/>
          </a:prstGeom>
        </p:spPr>
      </p:pic>
      <p:pic>
        <p:nvPicPr>
          <p:cNvPr id="26253939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028807" y="753537"/>
            <a:ext cx="1523999" cy="1590674"/>
          </a:xfrm>
          <a:prstGeom prst="rect">
            <a:avLst/>
          </a:prstGeom>
        </p:spPr>
      </p:pic>
      <p:pic>
        <p:nvPicPr>
          <p:cNvPr id="54288121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490163" y="753537"/>
            <a:ext cx="1523999" cy="15906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modified xsi:type="dcterms:W3CDTF">2024-05-27T05:43:24Z</dcterms:modified>
  <cp:category/>
  <cp:contentStatus/>
  <cp:version/>
</cp:coreProperties>
</file>