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964405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57309" y="1305387"/>
            <a:ext cx="4414073" cy="838199"/>
          </a:xfrm>
          <a:prstGeom prst="rect">
            <a:avLst/>
          </a:prstGeom>
        </p:spPr>
      </p:pic>
      <p:pic>
        <p:nvPicPr>
          <p:cNvPr id="3969900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1273" y="528637"/>
            <a:ext cx="3267074" cy="1933574"/>
          </a:xfrm>
          <a:prstGeom prst="rect">
            <a:avLst/>
          </a:prstGeom>
        </p:spPr>
      </p:pic>
      <p:pic>
        <p:nvPicPr>
          <p:cNvPr id="18425698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892343" y="3292135"/>
            <a:ext cx="4364966" cy="2885242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690727" y="1350145"/>
            <a:ext cx="3551067" cy="24043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944112" name=""/>
          <p:cNvCxnSpPr>
            <a:cxnSpLocks/>
          </p:cNvCxnSpPr>
          <p:nvPr/>
        </p:nvCxnSpPr>
        <p:spPr bwMode="auto">
          <a:xfrm flipH="0" flipV="0">
            <a:off x="3688347" y="1742980"/>
            <a:ext cx="3568961" cy="7879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697045" name=""/>
          <p:cNvCxnSpPr>
            <a:cxnSpLocks/>
          </p:cNvCxnSpPr>
          <p:nvPr/>
        </p:nvCxnSpPr>
        <p:spPr bwMode="auto">
          <a:xfrm flipH="0" flipV="0">
            <a:off x="6677694" y="1544344"/>
            <a:ext cx="64732" cy="348116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692679" name=""/>
          <p:cNvCxnSpPr>
            <a:cxnSpLocks/>
          </p:cNvCxnSpPr>
          <p:nvPr/>
        </p:nvCxnSpPr>
        <p:spPr bwMode="auto">
          <a:xfrm flipH="0" flipV="0">
            <a:off x="6894826" y="1821771"/>
            <a:ext cx="64732" cy="305169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87110" name=""/>
          <p:cNvCxnSpPr>
            <a:cxnSpLocks/>
          </p:cNvCxnSpPr>
          <p:nvPr/>
        </p:nvCxnSpPr>
        <p:spPr bwMode="auto">
          <a:xfrm flipH="0" flipV="0">
            <a:off x="6585218" y="4873470"/>
            <a:ext cx="37434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176058" name=""/>
          <p:cNvCxnSpPr>
            <a:cxnSpLocks/>
          </p:cNvCxnSpPr>
          <p:nvPr/>
        </p:nvCxnSpPr>
        <p:spPr bwMode="auto">
          <a:xfrm flipH="0" flipV="0">
            <a:off x="6538980" y="5025510"/>
            <a:ext cx="203446" cy="36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942849" name=""/>
          <p:cNvCxnSpPr>
            <a:cxnSpLocks/>
          </p:cNvCxnSpPr>
          <p:nvPr/>
        </p:nvCxnSpPr>
        <p:spPr bwMode="auto">
          <a:xfrm flipH="0" flipV="0">
            <a:off x="3828996" y="1544344"/>
            <a:ext cx="0" cy="1627572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620760" name=""/>
          <p:cNvCxnSpPr>
            <a:cxnSpLocks/>
          </p:cNvCxnSpPr>
          <p:nvPr/>
        </p:nvCxnSpPr>
        <p:spPr bwMode="auto">
          <a:xfrm flipH="1" flipV="0">
            <a:off x="3690727" y="1543288"/>
            <a:ext cx="1382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846274" name=""/>
          <p:cNvCxnSpPr>
            <a:cxnSpLocks/>
          </p:cNvCxnSpPr>
          <p:nvPr/>
        </p:nvCxnSpPr>
        <p:spPr bwMode="auto">
          <a:xfrm flipH="1" flipV="1">
            <a:off x="2960169" y="3171917"/>
            <a:ext cx="868826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83840" name=""/>
          <p:cNvCxnSpPr>
            <a:cxnSpLocks/>
          </p:cNvCxnSpPr>
          <p:nvPr/>
        </p:nvCxnSpPr>
        <p:spPr bwMode="auto">
          <a:xfrm flipH="1" flipV="1">
            <a:off x="2960169" y="3171917"/>
            <a:ext cx="0" cy="878518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554492" name=""/>
          <p:cNvCxnSpPr>
            <a:cxnSpLocks/>
          </p:cNvCxnSpPr>
          <p:nvPr/>
        </p:nvCxnSpPr>
        <p:spPr bwMode="auto">
          <a:xfrm flipH="1" flipV="1">
            <a:off x="2960169" y="4050435"/>
            <a:ext cx="638082" cy="73981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580765" name=""/>
          <p:cNvCxnSpPr>
            <a:cxnSpLocks/>
          </p:cNvCxnSpPr>
          <p:nvPr/>
        </p:nvCxnSpPr>
        <p:spPr bwMode="auto">
          <a:xfrm flipH="0" flipV="0">
            <a:off x="6552666" y="1724487"/>
            <a:ext cx="64732" cy="2713615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633842" name=""/>
          <p:cNvCxnSpPr>
            <a:cxnSpLocks/>
          </p:cNvCxnSpPr>
          <p:nvPr/>
        </p:nvCxnSpPr>
        <p:spPr bwMode="auto">
          <a:xfrm flipH="0" flipV="0">
            <a:off x="6413952" y="4438183"/>
            <a:ext cx="203445" cy="28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669740" name=""/>
          <p:cNvCxnSpPr>
            <a:cxnSpLocks/>
            <a:endCxn id="1496440585" idx="1"/>
          </p:cNvCxnSpPr>
          <p:nvPr/>
        </p:nvCxnSpPr>
        <p:spPr bwMode="auto">
          <a:xfrm rot="0" flipH="0" flipV="0">
            <a:off x="6575970" y="1722267"/>
            <a:ext cx="681339" cy="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2024-05-21T06:55:51Z</dcterms:modified>
  <cp:category/>
  <cp:contentStatus/>
  <cp:version/>
</cp:coreProperties>
</file>