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5/27/18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08B3-C756-3E41-86AA-1832496C8D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Care and Cure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2B52B-B14A-DC42-B37A-0092C29F1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0C87F-D708-EA44-A9FB-D044483CD227}"/>
              </a:ext>
            </a:extLst>
          </p:cNvPr>
          <p:cNvSpPr txBox="1"/>
          <p:nvPr/>
        </p:nvSpPr>
        <p:spPr>
          <a:xfrm>
            <a:off x="700644" y="3372592"/>
            <a:ext cx="1901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Dai, Yue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Dong, Larry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Jin</a:t>
            </a:r>
            <a:r>
              <a:rPr lang="en-US" dirty="0">
                <a:solidFill>
                  <a:schemeClr val="bg1"/>
                </a:solidFill>
              </a:rPr>
              <a:t>, Hannah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Wang, He Qian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369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</TotalTime>
  <Words>16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Wingdings 2</vt:lpstr>
      <vt:lpstr>Dividend</vt:lpstr>
      <vt:lpstr>Care and Cure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 and Cure</dc:title>
  <dc:creator>Larry Dong</dc:creator>
  <cp:lastModifiedBy>Larry Dong</cp:lastModifiedBy>
  <cp:revision>1</cp:revision>
  <dcterms:created xsi:type="dcterms:W3CDTF">2018-05-27T11:05:37Z</dcterms:created>
  <dcterms:modified xsi:type="dcterms:W3CDTF">2018-05-27T11:08:05Z</dcterms:modified>
</cp:coreProperties>
</file>