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56" r:id="rId4"/>
    <p:sldId id="259" r:id="rId5"/>
    <p:sldId id="257" r:id="rId6"/>
    <p:sldId id="262" r:id="rId7"/>
    <p:sldId id="260" r:id="rId8"/>
    <p:sldId id="261" r:id="rId9"/>
    <p:sldId id="264" r:id="rId10"/>
    <p:sldId id="265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E040-B351-4220-BECB-1B7D571B9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F00A1-812B-4AA3-89E9-0D51A3699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7119C-FFE9-4308-B855-1207D09B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460B-E31B-4CC6-9587-C130A0E2BC54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94073-B8ED-4559-BC1F-90ADD4ED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E5685-4254-4EEA-99B3-4B8F20A2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6545-6881-4EA0-80E9-6F81E669D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58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300D-4316-46A0-B830-2C7CB462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4F07-D982-44B4-9C9E-8D0CC3CE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F47EB-A30D-4CF1-B91E-6A241399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460B-E31B-4CC6-9587-C130A0E2BC54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CAA2F-14F6-4216-B2AA-5873C641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24610-CFF9-4F07-858C-9E9F64CD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6545-6881-4EA0-80E9-6F81E669D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3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D176C-1CEF-4479-988A-A88BF587D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515CC-3622-46A0-835A-912652FCA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A55A-EA48-43BF-955A-00656EC4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460B-E31B-4CC6-9587-C130A0E2BC54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4B9B-0F19-423B-9A62-AE396D71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09E0-7290-460C-B196-41C36BED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6545-6881-4EA0-80E9-6F81E669D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72E8-B403-45D9-ABA4-461205E1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DF9F-40E0-4A89-99CB-2BE6B8ED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B10CD-7F6B-4187-9B38-7E4D535E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460B-E31B-4CC6-9587-C130A0E2BC54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403B6-CD69-4116-8C31-F16D46E8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5B5EC-5C3B-4D97-9452-432AE97D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6545-6881-4EA0-80E9-6F81E669D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44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456C-9AF2-4C32-8FC7-16DC754A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52127-7F85-4F82-8A73-D1F0812C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D7D8-A3DB-47CF-ABB0-209080C3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460B-E31B-4CC6-9587-C130A0E2BC54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127D-B107-4F6A-9314-A661F632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BD5C3-5903-4D3B-BE83-7FEF2DD1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6545-6881-4EA0-80E9-6F81E669D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9331-21B2-4D21-95A1-0B3C8E97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19772-7439-4A24-BF8E-E6F00BC88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AB091-B703-45D5-A079-95EB3A555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B808D-DE27-4C8A-A18A-27C1D075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460B-E31B-4CC6-9587-C130A0E2BC54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FC1B4-43CE-49F3-A8F0-1D5C991E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C3510-5662-4A4C-88B2-1C1D743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6545-6881-4EA0-80E9-6F81E669D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82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5973-C452-40FC-8499-C7B7A34C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7F654-2818-48EF-BEEF-9D59CCDDB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E699D-06DD-4673-A65D-9D7C89B90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2A30B-A181-4588-8BC6-64DA01E12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9BA5E-5BCC-4621-993A-385F8B887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3019C-5BB6-425E-9E48-096C8675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460B-E31B-4CC6-9587-C130A0E2BC54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05E84-8B8F-4B1F-BB84-79EA99E4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9FAA3-0CB1-4C9A-BCAF-90E9C723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6545-6881-4EA0-80E9-6F81E669D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75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4032-660D-41C3-ACB6-41D14123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02CF0-E4EE-46D4-8ACC-A6151D8B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460B-E31B-4CC6-9587-C130A0E2BC54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CEEF9-FFC2-4494-9753-790E1A43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FA070-EABA-4493-AB03-73559EF0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6545-6881-4EA0-80E9-6F81E669D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8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76D83-CBA3-4660-B9C9-CD059D06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460B-E31B-4CC6-9587-C130A0E2BC54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1880-E22C-4BB4-BF0F-4DB429C4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69784-A1C5-4070-ABA2-419F6427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6545-6881-4EA0-80E9-6F81E669D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62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890F-88EA-426A-BA31-FFDAEC68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928F-121A-4665-81B3-F82C6E9E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A4179-B7E2-4A8F-8C83-847D350B9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0550F-22B6-4BEA-B4A8-B340388B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460B-E31B-4CC6-9587-C130A0E2BC54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A9D5D-BD3C-4123-8BC5-83F599E2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BCAB6-6DF4-49AF-8ACE-257FEF38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6545-6881-4EA0-80E9-6F81E669D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58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E6D1-278F-4DC8-A99A-DEED3660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820EB-B226-49EF-BCBA-033A6A87E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07B3-D600-417E-9387-D397DF46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F6F51-489B-42CE-84AE-A3253B4D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460B-E31B-4CC6-9587-C130A0E2BC54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FB389-5D5A-4BA6-ABCE-05ECB349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E475C-6433-4D4B-8501-9807FC9D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6545-6881-4EA0-80E9-6F81E669D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49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B0DF1-8A2A-4E02-91FE-3F4F8C40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599A3-AEF5-4DFE-8481-3A35E18F4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83B22-ADE0-4A3F-A210-6B6003869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0460B-E31B-4CC6-9587-C130A0E2BC54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6DFF6-662A-48CC-BF48-27640143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EC582-F2E7-4940-881B-053331FC4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6545-6881-4EA0-80E9-6F81E669D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12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D5F4-B0B0-4089-A4CB-6930C4620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Adapting example2_2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1410C-0B78-49EC-AB50-C88D6B536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Lars D’Hondt</a:t>
            </a:r>
          </a:p>
        </p:txBody>
      </p:sp>
    </p:spTree>
    <p:extLst>
      <p:ext uri="{BB962C8B-B14F-4D97-AF65-F5344CB8AC3E}">
        <p14:creationId xmlns:p14="http://schemas.microsoft.com/office/powerpoint/2010/main" val="97246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9E8C-886E-4683-9D15-1FDCFB9C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58B6-2AA6-41E0-A531-42070DBB3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114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Run and time original code for noise factor 1 to 6 (example2_2.m)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 and time adapted code for noise factor 1 to 6 (example2_2b.m)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Repeat 3 times to avoid influence of background programs (= 3 trials)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solver: mumps</a:t>
            </a:r>
          </a:p>
          <a:p>
            <a:pPr marL="0" indent="0">
              <a:buNone/>
            </a:pPr>
            <a:r>
              <a:rPr lang="en-GB" dirty="0"/>
              <a:t>feedback variables (K, D) free, but constant in time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7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746AD53-DA1F-4AF5-A088-622F28A5D270}"/>
              </a:ext>
            </a:extLst>
          </p:cNvPr>
          <p:cNvGrpSpPr>
            <a:grpSpLocks noChangeAspect="1"/>
          </p:cNvGrpSpPr>
          <p:nvPr/>
        </p:nvGrpSpPr>
        <p:grpSpPr>
          <a:xfrm>
            <a:off x="363984" y="2637779"/>
            <a:ext cx="10496706" cy="3982006"/>
            <a:chOff x="512102" y="2637779"/>
            <a:chExt cx="12187540" cy="462343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7A1B740-5EDB-4401-81CD-6BC44AA69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27" t="994"/>
            <a:stretch/>
          </p:blipFill>
          <p:spPr>
            <a:xfrm>
              <a:off x="512102" y="2637779"/>
              <a:ext cx="8725470" cy="462128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11B4E48-95CC-4CF4-94E9-8F95520A2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258" r="2428"/>
            <a:stretch/>
          </p:blipFill>
          <p:spPr>
            <a:xfrm>
              <a:off x="9237572" y="2637779"/>
              <a:ext cx="3462070" cy="462343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235976-F44B-4C76-BC36-7AF8DA8D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>
            <a:normAutofit/>
          </a:bodyPr>
          <a:lstStyle/>
          <a:p>
            <a:r>
              <a:rPr lang="en-GB" sz="4000" dirty="0"/>
              <a:t>Adapted code solves OCP’s much faster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2E62C9-5B95-416A-AF3B-B4253F917D1A}"/>
              </a:ext>
            </a:extLst>
          </p:cNvPr>
          <p:cNvSpPr txBox="1"/>
          <p:nvPr/>
        </p:nvSpPr>
        <p:spPr>
          <a:xfrm>
            <a:off x="598504" y="1278384"/>
            <a:ext cx="64257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Iterations are faster (expression graph is more efficient?)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Less iterations needed (why?)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Difference decreases with growing noise levels</a:t>
            </a:r>
          </a:p>
        </p:txBody>
      </p:sp>
    </p:spTree>
    <p:extLst>
      <p:ext uri="{BB962C8B-B14F-4D97-AF65-F5344CB8AC3E}">
        <p14:creationId xmlns:p14="http://schemas.microsoft.com/office/powerpoint/2010/main" val="419988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9E8C-886E-4683-9D15-1FDCFB9C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Test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58B6-2AA6-41E0-A531-42070DBB3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114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Run and time original code for noise factor 2(example2_2.m)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 and time adapted code for noise factor 2 (example2_2b.m)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Repeat 4 times different time step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solver: mumps</a:t>
            </a:r>
          </a:p>
          <a:p>
            <a:pPr marL="0" indent="0">
              <a:buNone/>
            </a:pPr>
            <a:r>
              <a:rPr lang="en-GB" dirty="0"/>
              <a:t>feedback variables (K, D) constrained = 0</a:t>
            </a:r>
          </a:p>
          <a:p>
            <a:pPr marL="0" indent="0">
              <a:buNone/>
            </a:pPr>
            <a:r>
              <a:rPr lang="en-GB" dirty="0"/>
              <a:t>final time unchanged -&gt; vary N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12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CD1A-8004-4369-A49F-ED1EBF18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Adapted code scales better with mesh refinement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189E1-BABD-4832-933E-41FBBC9D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9678"/>
            <a:ext cx="10151633" cy="3849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FD513A-FF7F-4A0E-A324-0C3D70492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04"/>
          <a:stretch/>
        </p:blipFill>
        <p:spPr>
          <a:xfrm>
            <a:off x="10137613" y="2299679"/>
            <a:ext cx="2054387" cy="38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9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59E076C5-5D88-4C9F-99E6-7A0C84E8F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00" y="767095"/>
            <a:ext cx="10600000" cy="5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4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241F-ED03-4C4B-8EEA-150DF738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4C938-CF12-4FEC-89E1-70596E6C2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dynamics </a:t>
            </a:r>
            <a:r>
              <a:rPr lang="en-GB" dirty="0" err="1"/>
              <a:t>casadi</a:t>
            </a:r>
            <a:r>
              <a:rPr lang="en-GB" dirty="0"/>
              <a:t> function: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use SX instead of MX</a:t>
            </a:r>
          </a:p>
          <a:p>
            <a:r>
              <a:rPr lang="en-GB" dirty="0"/>
              <a:t>Create new </a:t>
            </a:r>
            <a:r>
              <a:rPr lang="en-GB" dirty="0" err="1"/>
              <a:t>opti</a:t>
            </a:r>
            <a:r>
              <a:rPr lang="en-GB" dirty="0"/>
              <a:t> instance for every noise factor: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create parametrised </a:t>
            </a:r>
            <a:r>
              <a:rPr lang="en-GB" dirty="0" err="1"/>
              <a:t>opti</a:t>
            </a:r>
            <a:r>
              <a:rPr lang="en-GB" dirty="0"/>
              <a:t> instance once</a:t>
            </a:r>
          </a:p>
          <a:p>
            <a:r>
              <a:rPr lang="en-GB" dirty="0"/>
              <a:t>Loop over mesh intervals to integrate states: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Define </a:t>
            </a:r>
            <a:r>
              <a:rPr lang="en-GB" dirty="0" err="1"/>
              <a:t>casadi</a:t>
            </a:r>
            <a:r>
              <a:rPr lang="en-GB" dirty="0"/>
              <a:t> function to integrate states over k</a:t>
            </a:r>
            <a:r>
              <a:rPr lang="en-GB" baseline="30000" dirty="0"/>
              <a:t>th</a:t>
            </a:r>
            <a:r>
              <a:rPr lang="en-GB" dirty="0"/>
              <a:t> interval, with k</a:t>
            </a:r>
            <a:r>
              <a:rPr lang="en-GB" baseline="30000" dirty="0"/>
              <a:t>th</a:t>
            </a:r>
            <a:r>
              <a:rPr lang="en-GB" dirty="0"/>
              <a:t> and (k+1)</a:t>
            </a:r>
            <a:r>
              <a:rPr lang="en-GB" baseline="30000" dirty="0" err="1"/>
              <a:t>th</a:t>
            </a:r>
            <a:r>
              <a:rPr lang="en-GB" dirty="0"/>
              <a:t> as input. (using SX symbolic variables)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Map this function to N mesh intervals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86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9E8C-886E-4683-9D15-1FDCFB9C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Test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58B6-2AA6-41E0-A531-42070DBB3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114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Run and time original code for noise factor 1 to 7 (example2_2.m)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 and time adapted code for noise factor 1 to 7 (example2_2b.m)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Repeat 10 times to avoid influence of background programs (= 10 trials)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solver: mumps</a:t>
            </a:r>
          </a:p>
          <a:p>
            <a:pPr marL="0" indent="0">
              <a:buNone/>
            </a:pPr>
            <a:r>
              <a:rPr lang="en-GB" dirty="0"/>
              <a:t>feedback variables (K, D) constrained = 0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35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CE67-4B6A-435C-B89F-A0B7ADEA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74898"/>
          </a:xfrm>
        </p:spPr>
        <p:txBody>
          <a:bodyPr>
            <a:normAutofit/>
          </a:bodyPr>
          <a:lstStyle/>
          <a:p>
            <a:r>
              <a:rPr lang="en-GB" sz="4000" dirty="0"/>
              <a:t>Duration and results are consistent between trials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AC1E3-9260-439D-933D-E336B308F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" b="1"/>
          <a:stretch/>
        </p:blipFill>
        <p:spPr>
          <a:xfrm>
            <a:off x="910479" y="1848742"/>
            <a:ext cx="2505425" cy="3791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AD976F-F4D6-467D-83C7-5DE2C45B0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904" y="1848742"/>
            <a:ext cx="7497221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7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B572-806F-4E3C-B65D-194BDFCA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294399" cy="1010914"/>
          </a:xfrm>
        </p:spPr>
        <p:txBody>
          <a:bodyPr>
            <a:normAutofit/>
          </a:bodyPr>
          <a:lstStyle/>
          <a:p>
            <a:r>
              <a:rPr lang="en-GB" sz="4000" dirty="0"/>
              <a:t>Adaptations give different results for higher noise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FC486-16F7-465D-BBA4-845AF0943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890"/>
          <a:stretch/>
        </p:blipFill>
        <p:spPr>
          <a:xfrm>
            <a:off x="6030896" y="1912711"/>
            <a:ext cx="6096000" cy="2213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9BBEF3-DEDE-4FCD-9294-253CA9CDA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297"/>
          <a:stretch/>
        </p:blipFill>
        <p:spPr>
          <a:xfrm>
            <a:off x="0" y="1912711"/>
            <a:ext cx="6096000" cy="4199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0B8315-EF56-4FBD-A02A-EF95DC0832A1}"/>
              </a:ext>
            </a:extLst>
          </p:cNvPr>
          <p:cNvSpPr txBox="1"/>
          <p:nvPr/>
        </p:nvSpPr>
        <p:spPr>
          <a:xfrm>
            <a:off x="1367161" y="1275043"/>
            <a:ext cx="315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 but objective values are close</a:t>
            </a:r>
          </a:p>
        </p:txBody>
      </p:sp>
    </p:spTree>
    <p:extLst>
      <p:ext uri="{BB962C8B-B14F-4D97-AF65-F5344CB8AC3E}">
        <p14:creationId xmlns:p14="http://schemas.microsoft.com/office/powerpoint/2010/main" val="386558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18CA-1FE3-4978-B6B2-A0CEFAFD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Original code spends more time not solving  OCP’s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50874-5054-4A3D-9F43-75BDA751D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0785"/>
            <a:ext cx="5268060" cy="39248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AC943F-2063-4B93-89D4-187A65BACFE7}"/>
                  </a:ext>
                </a:extLst>
              </p:cNvPr>
              <p:cNvSpPr txBox="1"/>
              <p:nvPr/>
            </p:nvSpPr>
            <p:spPr>
              <a:xfrm>
                <a:off x="7803471" y="2100785"/>
                <a:ext cx="3318216" cy="2457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u="sng" dirty="0"/>
                  <a:t>Total trial duration:</a:t>
                </a:r>
              </a:p>
              <a:p>
                <a:r>
                  <a:rPr lang="en-GB" i="1" dirty="0"/>
                  <a:t>t0 = tic;</a:t>
                </a:r>
              </a:p>
              <a:p>
                <a:r>
                  <a:rPr lang="en-GB" i="1" dirty="0"/>
                  <a:t>example2_2;</a:t>
                </a:r>
              </a:p>
              <a:p>
                <a:r>
                  <a:rPr lang="en-GB" i="1" dirty="0"/>
                  <a:t>duration = toc(t0);</a:t>
                </a:r>
              </a:p>
              <a:p>
                <a:endParaRPr lang="en-GB" dirty="0"/>
              </a:p>
              <a:p>
                <a:r>
                  <a:rPr lang="en-GB" u="sng" dirty="0"/>
                  <a:t>Summed CPU time: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nl-B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𝑜𝑖𝑠𝑒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 1:7</m:t>
                          </m:r>
                        </m:sub>
                        <m:sup/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𝐶𝑃𝑈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𝑠𝑜𝑙𝑣𝑒𝑟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AC943F-2063-4B93-89D4-187A65BAC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471" y="2100785"/>
                <a:ext cx="3318216" cy="2457789"/>
              </a:xfrm>
              <a:prstGeom prst="rect">
                <a:avLst/>
              </a:prstGeom>
              <a:blipFill>
                <a:blip r:embed="rId3"/>
                <a:stretch>
                  <a:fillRect l="-1471" t="-14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12361AC-C139-4D26-A73B-92BA5E87AED6}"/>
              </a:ext>
            </a:extLst>
          </p:cNvPr>
          <p:cNvSpPr txBox="1"/>
          <p:nvPr/>
        </p:nvSpPr>
        <p:spPr>
          <a:xfrm>
            <a:off x="838200" y="1526404"/>
            <a:ext cx="358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Mainly caused by parametrising </a:t>
            </a:r>
            <a:r>
              <a:rPr lang="en-GB" dirty="0" err="1"/>
              <a:t>opti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91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5976-F44B-4C76-BC36-7AF8DA8D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>
            <a:normAutofit/>
          </a:bodyPr>
          <a:lstStyle/>
          <a:p>
            <a:r>
              <a:rPr lang="en-GB" sz="4000" dirty="0"/>
              <a:t>Adapted code solves OCP’s much faster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2E62C9-5B95-416A-AF3B-B4253F917D1A}"/>
              </a:ext>
            </a:extLst>
          </p:cNvPr>
          <p:cNvSpPr txBox="1"/>
          <p:nvPr/>
        </p:nvSpPr>
        <p:spPr>
          <a:xfrm>
            <a:off x="598504" y="1278384"/>
            <a:ext cx="64257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Iterations are faster (expression graph is more efficient?)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Less iterations needed (why?)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Difference increases with growing noise levels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E761F5-E988-411D-A5EC-5FD307196863}"/>
              </a:ext>
            </a:extLst>
          </p:cNvPr>
          <p:cNvGrpSpPr/>
          <p:nvPr/>
        </p:nvGrpSpPr>
        <p:grpSpPr>
          <a:xfrm>
            <a:off x="363984" y="2637779"/>
            <a:ext cx="10644798" cy="3943900"/>
            <a:chOff x="363984" y="2637779"/>
            <a:chExt cx="10644798" cy="39439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A6DE6EA-7297-471A-80E4-2A2360F4F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52" t="2083" b="2083"/>
            <a:stretch/>
          </p:blipFill>
          <p:spPr>
            <a:xfrm>
              <a:off x="363984" y="2637779"/>
              <a:ext cx="7663057" cy="39439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0334BD-846A-4DB3-BD98-BCAF60AE2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7041" y="2637779"/>
              <a:ext cx="2981741" cy="394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810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3018-A02C-49A4-8AB8-8ECDD09BB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6122"/>
          </a:xfrm>
        </p:spPr>
        <p:txBody>
          <a:bodyPr/>
          <a:lstStyle/>
          <a:p>
            <a:r>
              <a:rPr lang="en-GB" dirty="0"/>
              <a:t>Conclusion test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A430-BC4D-4D2F-B451-CF914265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1466" cy="1112884"/>
          </a:xfrm>
        </p:spPr>
        <p:txBody>
          <a:bodyPr/>
          <a:lstStyle/>
          <a:p>
            <a:r>
              <a:rPr lang="en-GB" dirty="0"/>
              <a:t>Avoid for-loops</a:t>
            </a:r>
          </a:p>
          <a:p>
            <a:r>
              <a:rPr lang="en-GB" dirty="0"/>
              <a:t>Use SX to create functions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727AA25-C806-48A3-B61C-05B4F0C7D082}"/>
              </a:ext>
            </a:extLst>
          </p:cNvPr>
          <p:cNvSpPr/>
          <p:nvPr/>
        </p:nvSpPr>
        <p:spPr>
          <a:xfrm>
            <a:off x="5811915" y="20405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7AB2186-11DB-438D-BA65-D1CDDCC316CC}"/>
              </a:ext>
            </a:extLst>
          </p:cNvPr>
          <p:cNvSpPr/>
          <p:nvPr/>
        </p:nvSpPr>
        <p:spPr>
          <a:xfrm>
            <a:off x="5384218" y="1825625"/>
            <a:ext cx="155448" cy="9144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9F526-8077-4FF9-8956-701CBEB36909}"/>
              </a:ext>
            </a:extLst>
          </p:cNvPr>
          <p:cNvSpPr txBox="1"/>
          <p:nvPr/>
        </p:nvSpPr>
        <p:spPr>
          <a:xfrm>
            <a:off x="7062572" y="2040509"/>
            <a:ext cx="3463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Solve OCP much faster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559F1-B708-425D-8E75-6A6F2FFDC905}"/>
              </a:ext>
            </a:extLst>
          </p:cNvPr>
          <p:cNvSpPr txBox="1"/>
          <p:nvPr/>
        </p:nvSpPr>
        <p:spPr>
          <a:xfrm>
            <a:off x="1419365" y="449210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5C30391-F4CC-4E42-BD91-6FCECDC00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55" y="3919492"/>
            <a:ext cx="835157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nl-BE" sz="1600" dirty="0"/>
              <a:t>F</a:t>
            </a:r>
            <a:r>
              <a:rPr kumimoji="0" lang="en-GB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unctions defined by </a:t>
            </a:r>
            <a:r>
              <a:rPr kumimoji="0" lang="en-GB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SX</a:t>
            </a:r>
            <a:r>
              <a:rPr kumimoji="0" lang="en-GB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expressions have a much lower overhead per operation making it </a:t>
            </a:r>
            <a:r>
              <a:rPr kumimoji="0" lang="en-GB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much faster for </a:t>
            </a:r>
            <a:r>
              <a:rPr kumimoji="0" lang="en-GB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operations that are naturally written as a </a:t>
            </a:r>
            <a:r>
              <a:rPr kumimoji="0" lang="en-GB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sequence of scalar operations</a:t>
            </a:r>
            <a:r>
              <a:rPr kumimoji="0" lang="en-GB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The SX expressions are thus intended to be used for </a:t>
            </a:r>
            <a:r>
              <a:rPr kumimoji="0" lang="en-GB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 level operations</a:t>
            </a:r>
            <a:r>
              <a:rPr kumimoji="0" lang="en-GB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nl-BE" altLang="nl-BE" sz="16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nl-BE" altLang="nl-B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GB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MX</a:t>
            </a:r>
            <a:r>
              <a:rPr kumimoji="0" lang="en-GB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expressions act as a glue and enables the </a:t>
            </a:r>
            <a:r>
              <a:rPr kumimoji="0" lang="en-GB" altLang="nl-B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formulation of </a:t>
            </a:r>
            <a:r>
              <a:rPr kumimoji="0" lang="en-GB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e.g. the constraint function of an </a:t>
            </a:r>
            <a:r>
              <a:rPr kumimoji="0" lang="en-GB" altLang="nl-B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NLP</a:t>
            </a:r>
            <a:r>
              <a:rPr kumimoji="0" lang="en-GB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(which might contain calls to ODE/DAE integrators, or might simply be too large to expand as one big expression).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nl-BE" altLang="nl-B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BE" sz="1400" b="0" i="0" strike="noStrike" cap="none" normalizeH="0" baseline="0" dirty="0">
                <a:ln>
                  <a:noFill/>
                </a:ln>
                <a:effectLst/>
              </a:rPr>
              <a:t>from: </a:t>
            </a:r>
            <a:r>
              <a:rPr kumimoji="0" lang="nl-BE" altLang="nl-BE" sz="1400" b="0" i="0" strike="noStrike" cap="none" normalizeH="0" baseline="0" dirty="0">
                <a:ln>
                  <a:noFill/>
                </a:ln>
                <a:effectLst/>
              </a:rPr>
              <a:t>https://web.casadi.org/docs/#mixing-sx-and-mx</a:t>
            </a:r>
            <a:endParaRPr lang="nl-BE" altLang="nl-BE" sz="1400" dirty="0"/>
          </a:p>
        </p:txBody>
      </p:sp>
    </p:spTree>
    <p:extLst>
      <p:ext uri="{BB962C8B-B14F-4D97-AF65-F5344CB8AC3E}">
        <p14:creationId xmlns:p14="http://schemas.microsoft.com/office/powerpoint/2010/main" val="72810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Adapting example2_2 code</vt:lpstr>
      <vt:lpstr>PowerPoint Presentation</vt:lpstr>
      <vt:lpstr>Changes</vt:lpstr>
      <vt:lpstr>Test 1</vt:lpstr>
      <vt:lpstr>Duration and results are consistent between trials</vt:lpstr>
      <vt:lpstr>Adaptations give different results for higher noise</vt:lpstr>
      <vt:lpstr>Original code spends more time not solving  OCP’s</vt:lpstr>
      <vt:lpstr>Adapted code solves OCP’s much faster</vt:lpstr>
      <vt:lpstr>Conclusion test 1</vt:lpstr>
      <vt:lpstr>Test 2</vt:lpstr>
      <vt:lpstr>Adapted code solves OCP’s much faster</vt:lpstr>
      <vt:lpstr>Test 3</vt:lpstr>
      <vt:lpstr>Adapted code scales better with mesh refinement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example2_2: adapting the code</dc:title>
  <dc:creator>Lars D'Hondt</dc:creator>
  <cp:lastModifiedBy>Lars D'Hondt</cp:lastModifiedBy>
  <cp:revision>20</cp:revision>
  <dcterms:created xsi:type="dcterms:W3CDTF">2022-01-06T09:47:18Z</dcterms:created>
  <dcterms:modified xsi:type="dcterms:W3CDTF">2022-01-06T16:48:20Z</dcterms:modified>
</cp:coreProperties>
</file>