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3" r:id="rId5"/>
    <p:sldId id="267" r:id="rId6"/>
    <p:sldId id="264" r:id="rId7"/>
    <p:sldId id="260" r:id="rId8"/>
    <p:sldId id="259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mann, Lars" userId="0890ab2c-46ab-4781-a943-3e344b812134" providerId="ADAL" clId="{D5EF8388-51B9-403F-8B0A-394477C178BE}"/>
    <pc:docChg chg="modSld">
      <pc:chgData name="Harmann, Lars" userId="0890ab2c-46ab-4781-a943-3e344b812134" providerId="ADAL" clId="{D5EF8388-51B9-403F-8B0A-394477C178BE}" dt="2023-10-19T09:58:56.833" v="1" actId="1036"/>
      <pc:docMkLst>
        <pc:docMk/>
      </pc:docMkLst>
      <pc:sldChg chg="modSp mod">
        <pc:chgData name="Harmann, Lars" userId="0890ab2c-46ab-4781-a943-3e344b812134" providerId="ADAL" clId="{D5EF8388-51B9-403F-8B0A-394477C178BE}" dt="2023-10-19T09:58:56.833" v="1" actId="1036"/>
        <pc:sldMkLst>
          <pc:docMk/>
          <pc:sldMk cId="2799888432" sldId="256"/>
        </pc:sldMkLst>
        <pc:picChg chg="mod">
          <ac:chgData name="Harmann, Lars" userId="0890ab2c-46ab-4781-a943-3e344b812134" providerId="ADAL" clId="{D5EF8388-51B9-403F-8B0A-394477C178BE}" dt="2023-10-19T09:58:56.833" v="1" actId="1036"/>
          <ac:picMkLst>
            <pc:docMk/>
            <pc:sldMk cId="2799888432" sldId="256"/>
            <ac:picMk id="4" creationId="{098E4D1E-E7C3-FC5A-422B-80B4CBBCE0AC}"/>
          </ac:picMkLst>
        </pc:picChg>
      </pc:sldChg>
    </pc:docChg>
  </pc:docChgLst>
  <pc:docChgLst>
    <pc:chgData name="Harmann, Lars" userId="0890ab2c-46ab-4781-a943-3e344b812134" providerId="ADAL" clId="{B7ABE714-7A26-4FA5-8742-04EAB06FBEC7}"/>
    <pc:docChg chg="undo custSel addSld delSld modSld sldOrd">
      <pc:chgData name="Harmann, Lars" userId="0890ab2c-46ab-4781-a943-3e344b812134" providerId="ADAL" clId="{B7ABE714-7A26-4FA5-8742-04EAB06FBEC7}" dt="2023-09-29T09:08:16.984" v="5266" actId="2711"/>
      <pc:docMkLst>
        <pc:docMk/>
      </pc:docMkLst>
      <pc:sldChg chg="addSp delSp modSp mod addAnim setClrOvrMap">
        <pc:chgData name="Harmann, Lars" userId="0890ab2c-46ab-4781-a943-3e344b812134" providerId="ADAL" clId="{B7ABE714-7A26-4FA5-8742-04EAB06FBEC7}" dt="2023-09-29T09:05:12.799" v="5230"/>
        <pc:sldMkLst>
          <pc:docMk/>
          <pc:sldMk cId="2799888432" sldId="256"/>
        </pc:sldMkLst>
        <pc:spChg chg="mod">
          <ac:chgData name="Harmann, Lars" userId="0890ab2c-46ab-4781-a943-3e344b812134" providerId="ADAL" clId="{B7ABE714-7A26-4FA5-8742-04EAB06FBEC7}" dt="2023-09-29T09:05:12.789" v="5228" actId="26606"/>
          <ac:spMkLst>
            <pc:docMk/>
            <pc:sldMk cId="2799888432" sldId="256"/>
            <ac:spMk id="2" creationId="{F4E150AC-F8FC-AB65-D6A1-DFE962E3ACC1}"/>
          </ac:spMkLst>
        </pc:spChg>
        <pc:spChg chg="mod">
          <ac:chgData name="Harmann, Lars" userId="0890ab2c-46ab-4781-a943-3e344b812134" providerId="ADAL" clId="{B7ABE714-7A26-4FA5-8742-04EAB06FBEC7}" dt="2023-09-29T09:05:12.789" v="5228" actId="26606"/>
          <ac:spMkLst>
            <pc:docMk/>
            <pc:sldMk cId="2799888432" sldId="256"/>
            <ac:spMk id="3" creationId="{3448AFC0-C2E9-035B-16CA-9007419E2C0F}"/>
          </ac:spMkLst>
        </pc:spChg>
        <pc:spChg chg="del">
          <ac:chgData name="Harmann, Lars" userId="0890ab2c-46ab-4781-a943-3e344b812134" providerId="ADAL" clId="{B7ABE714-7A26-4FA5-8742-04EAB06FBEC7}" dt="2023-09-22T09:16:40.537" v="3804" actId="26606"/>
          <ac:spMkLst>
            <pc:docMk/>
            <pc:sldMk cId="2799888432" sldId="256"/>
            <ac:spMk id="30" creationId="{4AA13AD3-0A4F-475A-BEBB-DEEFF5C096C3}"/>
          </ac:spMkLst>
        </pc:spChg>
        <pc:spChg chg="del">
          <ac:chgData name="Harmann, Lars" userId="0890ab2c-46ab-4781-a943-3e344b812134" providerId="ADAL" clId="{B7ABE714-7A26-4FA5-8742-04EAB06FBEC7}" dt="2023-09-22T09:16:40.537" v="3804" actId="26606"/>
          <ac:spMkLst>
            <pc:docMk/>
            <pc:sldMk cId="2799888432" sldId="256"/>
            <ac:spMk id="32" creationId="{52F9B1C2-7D20-4F91-A660-197C98B9A3B1}"/>
          </ac:spMkLst>
        </pc:spChg>
        <pc:spChg chg="del">
          <ac:chgData name="Harmann, Lars" userId="0890ab2c-46ab-4781-a943-3e344b812134" providerId="ADAL" clId="{B7ABE714-7A26-4FA5-8742-04EAB06FBEC7}" dt="2023-09-22T09:16:40.537" v="3804" actId="26606"/>
          <ac:spMkLst>
            <pc:docMk/>
            <pc:sldMk cId="2799888432" sldId="256"/>
            <ac:spMk id="34" creationId="{A89C4E6E-ECA4-40E5-A54E-13E92B678E8C}"/>
          </ac:spMkLst>
        </pc:spChg>
        <pc:spChg chg="add del">
          <ac:chgData name="Harmann, Lars" userId="0890ab2c-46ab-4781-a943-3e344b812134" providerId="ADAL" clId="{B7ABE714-7A26-4FA5-8742-04EAB06FBEC7}" dt="2023-09-29T09:05:12.789" v="5228" actId="26606"/>
          <ac:spMkLst>
            <pc:docMk/>
            <pc:sldMk cId="2799888432" sldId="256"/>
            <ac:spMk id="39" creationId="{4AA13AD3-0A4F-475A-BEBB-DEEFF5C096C3}"/>
          </ac:spMkLst>
        </pc:spChg>
        <pc:spChg chg="add">
          <ac:chgData name="Harmann, Lars" userId="0890ab2c-46ab-4781-a943-3e344b812134" providerId="ADAL" clId="{B7ABE714-7A26-4FA5-8742-04EAB06FBEC7}" dt="2023-09-29T09:05:12.789" v="5228" actId="26606"/>
          <ac:spMkLst>
            <pc:docMk/>
            <pc:sldMk cId="2799888432" sldId="256"/>
            <ac:spMk id="44" creationId="{4AA13AD3-0A4F-475A-BEBB-DEEFF5C096C3}"/>
          </ac:spMkLst>
        </pc:spChg>
        <pc:picChg chg="add mod ord">
          <ac:chgData name="Harmann, Lars" userId="0890ab2c-46ab-4781-a943-3e344b812134" providerId="ADAL" clId="{B7ABE714-7A26-4FA5-8742-04EAB06FBEC7}" dt="2023-09-22T09:16:40.537" v="3804" actId="26606"/>
          <ac:picMkLst>
            <pc:docMk/>
            <pc:sldMk cId="2799888432" sldId="256"/>
            <ac:picMk id="4" creationId="{098E4D1E-E7C3-FC5A-422B-80B4CBBCE0AC}"/>
          </ac:picMkLst>
        </pc:picChg>
        <pc:picChg chg="mod">
          <ac:chgData name="Harmann, Lars" userId="0890ab2c-46ab-4781-a943-3e344b812134" providerId="ADAL" clId="{B7ABE714-7A26-4FA5-8742-04EAB06FBEC7}" dt="2023-09-22T09:16:40.537" v="3804" actId="26606"/>
          <ac:picMkLst>
            <pc:docMk/>
            <pc:sldMk cId="2799888432" sldId="256"/>
            <ac:picMk id="13" creationId="{C1F68CA3-BADD-5AC5-5563-ECFBC8F927AC}"/>
          </ac:picMkLst>
        </pc:picChg>
      </pc:sldChg>
      <pc:sldChg chg="addSp delSp modSp mod ord setBg setClrOvrMap">
        <pc:chgData name="Harmann, Lars" userId="0890ab2c-46ab-4781-a943-3e344b812134" providerId="ADAL" clId="{B7ABE714-7A26-4FA5-8742-04EAB06FBEC7}" dt="2023-09-29T09:04:36.063" v="5219" actId="122"/>
        <pc:sldMkLst>
          <pc:docMk/>
          <pc:sldMk cId="2827341940" sldId="257"/>
        </pc:sldMkLst>
        <pc:spChg chg="mod">
          <ac:chgData name="Harmann, Lars" userId="0890ab2c-46ab-4781-a943-3e344b812134" providerId="ADAL" clId="{B7ABE714-7A26-4FA5-8742-04EAB06FBEC7}" dt="2023-09-29T09:04:36.063" v="5219" actId="122"/>
          <ac:spMkLst>
            <pc:docMk/>
            <pc:sldMk cId="2827341940" sldId="257"/>
            <ac:spMk id="2" creationId="{01CB3575-2DBA-073E-209E-6545B19B4940}"/>
          </ac:spMkLst>
        </pc:spChg>
        <pc:spChg chg="mod">
          <ac:chgData name="Harmann, Lars" userId="0890ab2c-46ab-4781-a943-3e344b812134" providerId="ADAL" clId="{B7ABE714-7A26-4FA5-8742-04EAB06FBEC7}" dt="2023-09-29T08:26:08.001" v="4143" actId="20578"/>
          <ac:spMkLst>
            <pc:docMk/>
            <pc:sldMk cId="2827341940" sldId="257"/>
            <ac:spMk id="3" creationId="{4D1CF5B4-A9F1-9596-CF12-46F31F4FB7F1}"/>
          </ac:spMkLst>
        </pc:spChg>
        <pc:spChg chg="mod">
          <ac:chgData name="Harmann, Lars" userId="0890ab2c-46ab-4781-a943-3e344b812134" providerId="ADAL" clId="{B7ABE714-7A26-4FA5-8742-04EAB06FBEC7}" dt="2023-09-22T09:11:12.674" v="3756" actId="26606"/>
          <ac:spMkLst>
            <pc:docMk/>
            <pc:sldMk cId="2827341940" sldId="257"/>
            <ac:spMk id="4" creationId="{38DCBFB3-10E7-4C3E-319E-46412D380A0E}"/>
          </ac:spMkLst>
        </pc:spChg>
        <pc:spChg chg="add del">
          <ac:chgData name="Harmann, Lars" userId="0890ab2c-46ab-4781-a943-3e344b812134" providerId="ADAL" clId="{B7ABE714-7A26-4FA5-8742-04EAB06FBEC7}" dt="2023-09-22T09:11:12.674" v="3756" actId="26606"/>
          <ac:spMkLst>
            <pc:docMk/>
            <pc:sldMk cId="2827341940" sldId="257"/>
            <ac:spMk id="9" creationId="{EB6D1D7F-141C-4D8E-BFBA-D95B68E16385}"/>
          </ac:spMkLst>
        </pc:spChg>
        <pc:spChg chg="add del">
          <ac:chgData name="Harmann, Lars" userId="0890ab2c-46ab-4781-a943-3e344b812134" providerId="ADAL" clId="{B7ABE714-7A26-4FA5-8742-04EAB06FBEC7}" dt="2023-09-22T09:11:12.674" v="3756" actId="26606"/>
          <ac:spMkLst>
            <pc:docMk/>
            <pc:sldMk cId="2827341940" sldId="257"/>
            <ac:spMk id="11" creationId="{B7B54865-0417-4422-B63B-3E74C04CD741}"/>
          </ac:spMkLst>
        </pc:spChg>
        <pc:spChg chg="add del">
          <ac:chgData name="Harmann, Lars" userId="0890ab2c-46ab-4781-a943-3e344b812134" providerId="ADAL" clId="{B7ABE714-7A26-4FA5-8742-04EAB06FBEC7}" dt="2023-09-22T09:11:12.674" v="3756" actId="26606"/>
          <ac:spMkLst>
            <pc:docMk/>
            <pc:sldMk cId="2827341940" sldId="257"/>
            <ac:spMk id="13" creationId="{4815D795-EBA0-4245-89F8-B459481683FB}"/>
          </ac:spMkLst>
        </pc:spChg>
        <pc:spChg chg="add">
          <ac:chgData name="Harmann, Lars" userId="0890ab2c-46ab-4781-a943-3e344b812134" providerId="ADAL" clId="{B7ABE714-7A26-4FA5-8742-04EAB06FBEC7}" dt="2023-09-22T09:11:12.674" v="3756" actId="26606"/>
          <ac:spMkLst>
            <pc:docMk/>
            <pc:sldMk cId="2827341940" sldId="257"/>
            <ac:spMk id="19" creationId="{EB6D1D7F-141C-4D8E-BFBA-D95B68E16385}"/>
          </ac:spMkLst>
        </pc:spChg>
        <pc:spChg chg="add">
          <ac:chgData name="Harmann, Lars" userId="0890ab2c-46ab-4781-a943-3e344b812134" providerId="ADAL" clId="{B7ABE714-7A26-4FA5-8742-04EAB06FBEC7}" dt="2023-09-22T09:11:12.674" v="3756" actId="26606"/>
          <ac:spMkLst>
            <pc:docMk/>
            <pc:sldMk cId="2827341940" sldId="257"/>
            <ac:spMk id="21" creationId="{27248369-464E-49D1-91FC-BC34A50A66D2}"/>
          </ac:spMkLst>
        </pc:spChg>
        <pc:picChg chg="add del mod">
          <ac:chgData name="Harmann, Lars" userId="0890ab2c-46ab-4781-a943-3e344b812134" providerId="ADAL" clId="{B7ABE714-7A26-4FA5-8742-04EAB06FBEC7}" dt="2023-09-22T09:11:04.590" v="3755" actId="21"/>
          <ac:picMkLst>
            <pc:docMk/>
            <pc:sldMk cId="2827341940" sldId="257"/>
            <ac:picMk id="5" creationId="{85F35D7E-0C61-CDDF-BABA-52DF69287BA0}"/>
          </ac:picMkLst>
        </pc:picChg>
        <pc:picChg chg="add">
          <ac:chgData name="Harmann, Lars" userId="0890ab2c-46ab-4781-a943-3e344b812134" providerId="ADAL" clId="{B7ABE714-7A26-4FA5-8742-04EAB06FBEC7}" dt="2023-09-22T09:11:12.674" v="3756" actId="26606"/>
          <ac:picMkLst>
            <pc:docMk/>
            <pc:sldMk cId="2827341940" sldId="257"/>
            <ac:picMk id="15" creationId="{D9CB3DA1-8F04-760B-8972-825704F07FC0}"/>
          </ac:picMkLst>
        </pc:picChg>
      </pc:sldChg>
      <pc:sldChg chg="addSp delSp modSp mod ord setBg setClrOvrMap">
        <pc:chgData name="Harmann, Lars" userId="0890ab2c-46ab-4781-a943-3e344b812134" providerId="ADAL" clId="{B7ABE714-7A26-4FA5-8742-04EAB06FBEC7}" dt="2023-09-29T09:06:27.998" v="5249" actId="14100"/>
        <pc:sldMkLst>
          <pc:docMk/>
          <pc:sldMk cId="8618364" sldId="258"/>
        </pc:sldMkLst>
        <pc:spChg chg="mod">
          <ac:chgData name="Harmann, Lars" userId="0890ab2c-46ab-4781-a943-3e344b812134" providerId="ADAL" clId="{B7ABE714-7A26-4FA5-8742-04EAB06FBEC7}" dt="2023-09-29T09:05:46.729" v="5237" actId="20577"/>
          <ac:spMkLst>
            <pc:docMk/>
            <pc:sldMk cId="8618364" sldId="258"/>
            <ac:spMk id="2" creationId="{48E7C96C-437F-ECAD-46AC-A4FAA4D03732}"/>
          </ac:spMkLst>
        </pc:spChg>
        <pc:spChg chg="mod">
          <ac:chgData name="Harmann, Lars" userId="0890ab2c-46ab-4781-a943-3e344b812134" providerId="ADAL" clId="{B7ABE714-7A26-4FA5-8742-04EAB06FBEC7}" dt="2023-09-29T08:24:38.414" v="4131" actId="27636"/>
          <ac:spMkLst>
            <pc:docMk/>
            <pc:sldMk cId="8618364" sldId="258"/>
            <ac:spMk id="3" creationId="{5BB37074-1B40-8C21-AE11-D35C9EEDC713}"/>
          </ac:spMkLst>
        </pc:spChg>
        <pc:spChg chg="mod ord">
          <ac:chgData name="Harmann, Lars" userId="0890ab2c-46ab-4781-a943-3e344b812134" providerId="ADAL" clId="{B7ABE714-7A26-4FA5-8742-04EAB06FBEC7}" dt="2023-09-22T08:22:51.068" v="3516" actId="26606"/>
          <ac:spMkLst>
            <pc:docMk/>
            <pc:sldMk cId="8618364" sldId="258"/>
            <ac:spMk id="4" creationId="{92EA3833-CEA8-C73D-D7FA-422227668B7A}"/>
          </ac:spMkLst>
        </pc:spChg>
        <pc:spChg chg="add del">
          <ac:chgData name="Harmann, Lars" userId="0890ab2c-46ab-4781-a943-3e344b812134" providerId="ADAL" clId="{B7ABE714-7A26-4FA5-8742-04EAB06FBEC7}" dt="2023-09-22T08:22:51.068" v="3516" actId="26606"/>
          <ac:spMkLst>
            <pc:docMk/>
            <pc:sldMk cId="8618364" sldId="258"/>
            <ac:spMk id="9" creationId="{EB6D1D7F-141C-4D8E-BFBA-D95B68E16385}"/>
          </ac:spMkLst>
        </pc:spChg>
        <pc:spChg chg="add del">
          <ac:chgData name="Harmann, Lars" userId="0890ab2c-46ab-4781-a943-3e344b812134" providerId="ADAL" clId="{B7ABE714-7A26-4FA5-8742-04EAB06FBEC7}" dt="2023-09-22T08:22:51.068" v="3516" actId="26606"/>
          <ac:spMkLst>
            <pc:docMk/>
            <pc:sldMk cId="8618364" sldId="258"/>
            <ac:spMk id="11" creationId="{725EFA61-F0F8-4F4A-B750-81EE924F1D78}"/>
          </ac:spMkLst>
        </pc:spChg>
        <pc:spChg chg="add mod">
          <ac:chgData name="Harmann, Lars" userId="0890ab2c-46ab-4781-a943-3e344b812134" providerId="ADAL" clId="{B7ABE714-7A26-4FA5-8742-04EAB06FBEC7}" dt="2023-09-29T09:06:19.333" v="5246" actId="14100"/>
          <ac:spMkLst>
            <pc:docMk/>
            <pc:sldMk cId="8618364" sldId="258"/>
            <ac:spMk id="15" creationId="{43CFF644-42C3-8508-9E71-4AD63AFB9C78}"/>
          </ac:spMkLst>
        </pc:spChg>
        <pc:spChg chg="add del">
          <ac:chgData name="Harmann, Lars" userId="0890ab2c-46ab-4781-a943-3e344b812134" providerId="ADAL" clId="{B7ABE714-7A26-4FA5-8742-04EAB06FBEC7}" dt="2023-09-22T08:08:59.757" v="3486" actId="26606"/>
          <ac:spMkLst>
            <pc:docMk/>
            <pc:sldMk cId="8618364" sldId="258"/>
            <ac:spMk id="16" creationId="{EB6D1D7F-141C-4D8E-BFBA-D95B68E16385}"/>
          </ac:spMkLst>
        </pc:spChg>
        <pc:spChg chg="add">
          <ac:chgData name="Harmann, Lars" userId="0890ab2c-46ab-4781-a943-3e344b812134" providerId="ADAL" clId="{B7ABE714-7A26-4FA5-8742-04EAB06FBEC7}" dt="2023-09-22T08:22:51.068" v="3516" actId="26606"/>
          <ac:spMkLst>
            <pc:docMk/>
            <pc:sldMk cId="8618364" sldId="258"/>
            <ac:spMk id="17" creationId="{558DA214-7FDA-4C9D-A7CF-9AD725E290E1}"/>
          </ac:spMkLst>
        </pc:spChg>
        <pc:spChg chg="add del">
          <ac:chgData name="Harmann, Lars" userId="0890ab2c-46ab-4781-a943-3e344b812134" providerId="ADAL" clId="{B7ABE714-7A26-4FA5-8742-04EAB06FBEC7}" dt="2023-09-22T08:08:59.757" v="3486" actId="26606"/>
          <ac:spMkLst>
            <pc:docMk/>
            <pc:sldMk cId="8618364" sldId="258"/>
            <ac:spMk id="18" creationId="{245B42B6-26F8-4E25-839B-FB38F13BEFFC}"/>
          </ac:spMkLst>
        </pc:spChg>
        <pc:spChg chg="add">
          <ac:chgData name="Harmann, Lars" userId="0890ab2c-46ab-4781-a943-3e344b812134" providerId="ADAL" clId="{B7ABE714-7A26-4FA5-8742-04EAB06FBEC7}" dt="2023-09-22T08:22:51.068" v="3516" actId="26606"/>
          <ac:spMkLst>
            <pc:docMk/>
            <pc:sldMk cId="8618364" sldId="258"/>
            <ac:spMk id="19" creationId="{EB6D1D7F-141C-4D8E-BFBA-D95B68E16385}"/>
          </ac:spMkLst>
        </pc:spChg>
        <pc:spChg chg="add del">
          <ac:chgData name="Harmann, Lars" userId="0890ab2c-46ab-4781-a943-3e344b812134" providerId="ADAL" clId="{B7ABE714-7A26-4FA5-8742-04EAB06FBEC7}" dt="2023-09-22T08:09:02.582" v="3488" actId="26606"/>
          <ac:spMkLst>
            <pc:docMk/>
            <pc:sldMk cId="8618364" sldId="258"/>
            <ac:spMk id="20" creationId="{A77F89CE-BF52-4AF5-8B0B-7E9693734EDE}"/>
          </ac:spMkLst>
        </pc:spChg>
        <pc:spChg chg="add del">
          <ac:chgData name="Harmann, Lars" userId="0890ab2c-46ab-4781-a943-3e344b812134" providerId="ADAL" clId="{B7ABE714-7A26-4FA5-8742-04EAB06FBEC7}" dt="2023-09-22T08:09:02.582" v="3488" actId="26606"/>
          <ac:spMkLst>
            <pc:docMk/>
            <pc:sldMk cId="8618364" sldId="258"/>
            <ac:spMk id="21" creationId="{EB6D1D7F-141C-4D8E-BFBA-D95B68E16385}"/>
          </ac:spMkLst>
        </pc:spChg>
        <pc:spChg chg="add del">
          <ac:chgData name="Harmann, Lars" userId="0890ab2c-46ab-4781-a943-3e344b812134" providerId="ADAL" clId="{B7ABE714-7A26-4FA5-8742-04EAB06FBEC7}" dt="2023-09-22T08:09:02.582" v="3488" actId="26606"/>
          <ac:spMkLst>
            <pc:docMk/>
            <pc:sldMk cId="8618364" sldId="258"/>
            <ac:spMk id="22" creationId="{558DA214-7FDA-4C9D-A7CF-9AD725E290E1}"/>
          </ac:spMkLst>
        </pc:spChg>
        <pc:spChg chg="add">
          <ac:chgData name="Harmann, Lars" userId="0890ab2c-46ab-4781-a943-3e344b812134" providerId="ADAL" clId="{B7ABE714-7A26-4FA5-8742-04EAB06FBEC7}" dt="2023-09-22T08:22:51.068" v="3516" actId="26606"/>
          <ac:spMkLst>
            <pc:docMk/>
            <pc:sldMk cId="8618364" sldId="258"/>
            <ac:spMk id="23" creationId="{A77F89CE-BF52-4AF5-8B0B-7E9693734EDE}"/>
          </ac:spMkLst>
        </pc:spChg>
        <pc:spChg chg="add del">
          <ac:chgData name="Harmann, Lars" userId="0890ab2c-46ab-4781-a943-3e344b812134" providerId="ADAL" clId="{B7ABE714-7A26-4FA5-8742-04EAB06FBEC7}" dt="2023-09-22T08:09:04.221" v="3490" actId="26606"/>
          <ac:spMkLst>
            <pc:docMk/>
            <pc:sldMk cId="8618364" sldId="258"/>
            <ac:spMk id="24" creationId="{EB6D1D7F-141C-4D8E-BFBA-D95B68E16385}"/>
          </ac:spMkLst>
        </pc:spChg>
        <pc:spChg chg="add del">
          <ac:chgData name="Harmann, Lars" userId="0890ab2c-46ab-4781-a943-3e344b812134" providerId="ADAL" clId="{B7ABE714-7A26-4FA5-8742-04EAB06FBEC7}" dt="2023-09-22T08:09:04.221" v="3490" actId="26606"/>
          <ac:spMkLst>
            <pc:docMk/>
            <pc:sldMk cId="8618364" sldId="258"/>
            <ac:spMk id="25" creationId="{245B42B6-26F8-4E25-839B-FB38F13BEFFC}"/>
          </ac:spMkLst>
        </pc:spChg>
        <pc:spChg chg="add del">
          <ac:chgData name="Harmann, Lars" userId="0890ab2c-46ab-4781-a943-3e344b812134" providerId="ADAL" clId="{B7ABE714-7A26-4FA5-8742-04EAB06FBEC7}" dt="2023-09-22T08:09:06.924" v="3492" actId="26606"/>
          <ac:spMkLst>
            <pc:docMk/>
            <pc:sldMk cId="8618364" sldId="258"/>
            <ac:spMk id="27" creationId="{F58FB36D-73B3-45EF-8CD4-221CCC8BE09F}"/>
          </ac:spMkLst>
        </pc:spChg>
        <pc:spChg chg="add del">
          <ac:chgData name="Harmann, Lars" userId="0890ab2c-46ab-4781-a943-3e344b812134" providerId="ADAL" clId="{B7ABE714-7A26-4FA5-8742-04EAB06FBEC7}" dt="2023-09-22T08:09:06.924" v="3492" actId="26606"/>
          <ac:spMkLst>
            <pc:docMk/>
            <pc:sldMk cId="8618364" sldId="258"/>
            <ac:spMk id="28" creationId="{4D7835D7-DF12-420F-843A-1C5083D2B3F8}"/>
          </ac:spMkLst>
        </pc:spChg>
        <pc:spChg chg="add del">
          <ac:chgData name="Harmann, Lars" userId="0890ab2c-46ab-4781-a943-3e344b812134" providerId="ADAL" clId="{B7ABE714-7A26-4FA5-8742-04EAB06FBEC7}" dt="2023-09-22T08:09:13.494" v="3494" actId="26606"/>
          <ac:spMkLst>
            <pc:docMk/>
            <pc:sldMk cId="8618364" sldId="258"/>
            <ac:spMk id="30" creationId="{EB6D1D7F-141C-4D8E-BFBA-D95B68E16385}"/>
          </ac:spMkLst>
        </pc:spChg>
        <pc:spChg chg="add del">
          <ac:chgData name="Harmann, Lars" userId="0890ab2c-46ab-4781-a943-3e344b812134" providerId="ADAL" clId="{B7ABE714-7A26-4FA5-8742-04EAB06FBEC7}" dt="2023-09-22T08:09:13.494" v="3494" actId="26606"/>
          <ac:spMkLst>
            <pc:docMk/>
            <pc:sldMk cId="8618364" sldId="258"/>
            <ac:spMk id="31" creationId="{27248369-464E-49D1-91FC-BC34A50A66D2}"/>
          </ac:spMkLst>
        </pc:spChg>
        <pc:spChg chg="add mod">
          <ac:chgData name="Harmann, Lars" userId="0890ab2c-46ab-4781-a943-3e344b812134" providerId="ADAL" clId="{B7ABE714-7A26-4FA5-8742-04EAB06FBEC7}" dt="2023-09-29T09:06:27.998" v="5249" actId="14100"/>
          <ac:spMkLst>
            <pc:docMk/>
            <pc:sldMk cId="8618364" sldId="258"/>
            <ac:spMk id="32" creationId="{45A3CB20-CED3-F408-B2FA-1AF29B538C89}"/>
          </ac:spMkLst>
        </pc:spChg>
        <pc:spChg chg="add del">
          <ac:chgData name="Harmann, Lars" userId="0890ab2c-46ab-4781-a943-3e344b812134" providerId="ADAL" clId="{B7ABE714-7A26-4FA5-8742-04EAB06FBEC7}" dt="2023-09-22T08:13:43.373" v="3498" actId="26606"/>
          <ac:spMkLst>
            <pc:docMk/>
            <pc:sldMk cId="8618364" sldId="258"/>
            <ac:spMk id="33" creationId="{F58FB36D-73B3-45EF-8CD4-221CCC8BE09F}"/>
          </ac:spMkLst>
        </pc:spChg>
        <pc:spChg chg="add del">
          <ac:chgData name="Harmann, Lars" userId="0890ab2c-46ab-4781-a943-3e344b812134" providerId="ADAL" clId="{B7ABE714-7A26-4FA5-8742-04EAB06FBEC7}" dt="2023-09-22T08:13:43.373" v="3498" actId="26606"/>
          <ac:spMkLst>
            <pc:docMk/>
            <pc:sldMk cId="8618364" sldId="258"/>
            <ac:spMk id="34" creationId="{4D7835D7-DF12-420F-843A-1C5083D2B3F8}"/>
          </ac:spMkLst>
        </pc:spChg>
        <pc:spChg chg="add del mod">
          <ac:chgData name="Harmann, Lars" userId="0890ab2c-46ab-4781-a943-3e344b812134" providerId="ADAL" clId="{B7ABE714-7A26-4FA5-8742-04EAB06FBEC7}" dt="2023-09-22T09:14:04.782" v="3776" actId="22"/>
          <ac:spMkLst>
            <pc:docMk/>
            <pc:sldMk cId="8618364" sldId="258"/>
            <ac:spMk id="36" creationId="{CAC7C158-08C2-68B2-9D66-69082EC1F713}"/>
          </ac:spMkLst>
        </pc:spChg>
        <pc:spChg chg="add mod">
          <ac:chgData name="Harmann, Lars" userId="0890ab2c-46ab-4781-a943-3e344b812134" providerId="ADAL" clId="{B7ABE714-7A26-4FA5-8742-04EAB06FBEC7}" dt="2023-09-29T09:06:04.322" v="5239" actId="115"/>
          <ac:spMkLst>
            <pc:docMk/>
            <pc:sldMk cId="8618364" sldId="258"/>
            <ac:spMk id="37" creationId="{C4F6822B-C841-A1F2-D044-9F5E5A6D37BD}"/>
          </ac:spMkLst>
        </pc:spChg>
        <pc:picChg chg="add del">
          <ac:chgData name="Harmann, Lars" userId="0890ab2c-46ab-4781-a943-3e344b812134" providerId="ADAL" clId="{B7ABE714-7A26-4FA5-8742-04EAB06FBEC7}" dt="2023-09-22T08:13:56.689" v="3501" actId="478"/>
          <ac:picMkLst>
            <pc:docMk/>
            <pc:sldMk cId="8618364" sldId="258"/>
            <ac:picMk id="5" creationId="{BFC98508-5E2F-0B59-5176-9515B17528B3}"/>
          </ac:picMkLst>
        </pc:picChg>
        <pc:picChg chg="add del mod ord">
          <ac:chgData name="Harmann, Lars" userId="0890ab2c-46ab-4781-a943-3e344b812134" providerId="ADAL" clId="{B7ABE714-7A26-4FA5-8742-04EAB06FBEC7}" dt="2023-09-22T08:13:43.895" v="3499"/>
          <ac:picMkLst>
            <pc:docMk/>
            <pc:sldMk cId="8618364" sldId="258"/>
            <ac:picMk id="6" creationId="{3D004C06-7420-D6CB-DD6C-CC272CBBFCFC}"/>
          </ac:picMkLst>
        </pc:picChg>
        <pc:picChg chg="add mod ord">
          <ac:chgData name="Harmann, Lars" userId="0890ab2c-46ab-4781-a943-3e344b812134" providerId="ADAL" clId="{B7ABE714-7A26-4FA5-8742-04EAB06FBEC7}" dt="2023-09-22T09:12:59.498" v="3766" actId="1076"/>
          <ac:picMkLst>
            <pc:docMk/>
            <pc:sldMk cId="8618364" sldId="258"/>
            <ac:picMk id="8" creationId="{DA80C0C0-3B1C-2955-CC8A-804BAB6FA1A3}"/>
          </ac:picMkLst>
        </pc:picChg>
        <pc:picChg chg="add mod modCrop">
          <ac:chgData name="Harmann, Lars" userId="0890ab2c-46ab-4781-a943-3e344b812134" providerId="ADAL" clId="{B7ABE714-7A26-4FA5-8742-04EAB06FBEC7}" dt="2023-09-22T09:04:24.859" v="3653" actId="732"/>
          <ac:picMkLst>
            <pc:docMk/>
            <pc:sldMk cId="8618364" sldId="258"/>
            <ac:picMk id="12" creationId="{65D0F92C-5DC5-856D-CA02-2D4151C034E6}"/>
          </ac:picMkLst>
        </pc:picChg>
        <pc:picChg chg="add del mod">
          <ac:chgData name="Harmann, Lars" userId="0890ab2c-46ab-4781-a943-3e344b812134" providerId="ADAL" clId="{B7ABE714-7A26-4FA5-8742-04EAB06FBEC7}" dt="2023-09-22T09:11:24.832" v="3758" actId="478"/>
          <ac:picMkLst>
            <pc:docMk/>
            <pc:sldMk cId="8618364" sldId="258"/>
            <ac:picMk id="14" creationId="{32077D2C-E902-75B0-C504-FC0704C157ED}"/>
          </ac:picMkLst>
        </pc:picChg>
        <pc:picChg chg="add mod">
          <ac:chgData name="Harmann, Lars" userId="0890ab2c-46ab-4781-a943-3e344b812134" providerId="ADAL" clId="{B7ABE714-7A26-4FA5-8742-04EAB06FBEC7}" dt="2023-09-22T09:12:54.548" v="3765" actId="1076"/>
          <ac:picMkLst>
            <pc:docMk/>
            <pc:sldMk cId="8618364" sldId="258"/>
            <ac:picMk id="29" creationId="{A89A07B3-BB02-6B5C-5B6D-B8B92AAE6CFA}"/>
          </ac:picMkLst>
        </pc:picChg>
      </pc:sldChg>
      <pc:sldChg chg="modSp mod ord">
        <pc:chgData name="Harmann, Lars" userId="0890ab2c-46ab-4781-a943-3e344b812134" providerId="ADAL" clId="{B7ABE714-7A26-4FA5-8742-04EAB06FBEC7}" dt="2023-09-29T09:03:25.212" v="5205" actId="404"/>
        <pc:sldMkLst>
          <pc:docMk/>
          <pc:sldMk cId="3346637196" sldId="259"/>
        </pc:sldMkLst>
        <pc:spChg chg="mod">
          <ac:chgData name="Harmann, Lars" userId="0890ab2c-46ab-4781-a943-3e344b812134" providerId="ADAL" clId="{B7ABE714-7A26-4FA5-8742-04EAB06FBEC7}" dt="2023-09-22T09:08:47.765" v="3675" actId="20577"/>
          <ac:spMkLst>
            <pc:docMk/>
            <pc:sldMk cId="3346637196" sldId="259"/>
            <ac:spMk id="2" creationId="{97C0FB96-1EA8-E9ED-1464-FFB815D77460}"/>
          </ac:spMkLst>
        </pc:spChg>
        <pc:spChg chg="mod">
          <ac:chgData name="Harmann, Lars" userId="0890ab2c-46ab-4781-a943-3e344b812134" providerId="ADAL" clId="{B7ABE714-7A26-4FA5-8742-04EAB06FBEC7}" dt="2023-09-29T09:03:25.212" v="5205" actId="404"/>
          <ac:spMkLst>
            <pc:docMk/>
            <pc:sldMk cId="3346637196" sldId="259"/>
            <ac:spMk id="3" creationId="{17044D5F-CA15-7C8E-AEEE-A7AD51BAF47B}"/>
          </ac:spMkLst>
        </pc:spChg>
      </pc:sldChg>
      <pc:sldChg chg="addSp modSp mod ord">
        <pc:chgData name="Harmann, Lars" userId="0890ab2c-46ab-4781-a943-3e344b812134" providerId="ADAL" clId="{B7ABE714-7A26-4FA5-8742-04EAB06FBEC7}" dt="2023-09-29T09:08:16.984" v="5266" actId="2711"/>
        <pc:sldMkLst>
          <pc:docMk/>
          <pc:sldMk cId="3325547564" sldId="260"/>
        </pc:sldMkLst>
        <pc:spChg chg="mod">
          <ac:chgData name="Harmann, Lars" userId="0890ab2c-46ab-4781-a943-3e344b812134" providerId="ADAL" clId="{B7ABE714-7A26-4FA5-8742-04EAB06FBEC7}" dt="2023-09-29T09:08:16.984" v="5266" actId="2711"/>
          <ac:spMkLst>
            <pc:docMk/>
            <pc:sldMk cId="3325547564" sldId="260"/>
            <ac:spMk id="2" creationId="{C63EFD10-B860-7EBC-17CF-F9AC30273960}"/>
          </ac:spMkLst>
        </pc:spChg>
        <pc:spChg chg="mod">
          <ac:chgData name="Harmann, Lars" userId="0890ab2c-46ab-4781-a943-3e344b812134" providerId="ADAL" clId="{B7ABE714-7A26-4FA5-8742-04EAB06FBEC7}" dt="2023-09-15T08:30:25.252" v="3469" actId="20577"/>
          <ac:spMkLst>
            <pc:docMk/>
            <pc:sldMk cId="3325547564" sldId="260"/>
            <ac:spMk id="3" creationId="{F25A43EF-5522-3A38-F13F-65FAA6D88BAC}"/>
          </ac:spMkLst>
        </pc:spChg>
        <pc:picChg chg="add mod">
          <ac:chgData name="Harmann, Lars" userId="0890ab2c-46ab-4781-a943-3e344b812134" providerId="ADAL" clId="{B7ABE714-7A26-4FA5-8742-04EAB06FBEC7}" dt="2023-09-29T08:10:36.073" v="3832" actId="14100"/>
          <ac:picMkLst>
            <pc:docMk/>
            <pc:sldMk cId="3325547564" sldId="260"/>
            <ac:picMk id="6" creationId="{22E11B9A-D468-74E7-B783-22F8E52F85BD}"/>
          </ac:picMkLst>
        </pc:picChg>
      </pc:sldChg>
      <pc:sldChg chg="addSp delSp modSp del mod ord setBg">
        <pc:chgData name="Harmann, Lars" userId="0890ab2c-46ab-4781-a943-3e344b812134" providerId="ADAL" clId="{B7ABE714-7A26-4FA5-8742-04EAB06FBEC7}" dt="2023-09-29T09:01:48.886" v="5149" actId="2696"/>
        <pc:sldMkLst>
          <pc:docMk/>
          <pc:sldMk cId="3983954220" sldId="261"/>
        </pc:sldMkLst>
        <pc:spChg chg="mod">
          <ac:chgData name="Harmann, Lars" userId="0890ab2c-46ab-4781-a943-3e344b812134" providerId="ADAL" clId="{B7ABE714-7A26-4FA5-8742-04EAB06FBEC7}" dt="2023-09-08T08:34:21.269" v="2159" actId="14100"/>
          <ac:spMkLst>
            <pc:docMk/>
            <pc:sldMk cId="3983954220" sldId="261"/>
            <ac:spMk id="2" creationId="{C84FFD9D-1B38-A04D-71D0-31CCDFF4C3C9}"/>
          </ac:spMkLst>
        </pc:spChg>
        <pc:spChg chg="mod">
          <ac:chgData name="Harmann, Lars" userId="0890ab2c-46ab-4781-a943-3e344b812134" providerId="ADAL" clId="{B7ABE714-7A26-4FA5-8742-04EAB06FBEC7}" dt="2023-09-29T08:25:35.734" v="4142" actId="404"/>
          <ac:spMkLst>
            <pc:docMk/>
            <pc:sldMk cId="3983954220" sldId="261"/>
            <ac:spMk id="3" creationId="{B4D4D238-6915-9E2A-98FE-9DC909383C7F}"/>
          </ac:spMkLst>
        </pc:spChg>
        <pc:spChg chg="mod ord">
          <ac:chgData name="Harmann, Lars" userId="0890ab2c-46ab-4781-a943-3e344b812134" providerId="ADAL" clId="{B7ABE714-7A26-4FA5-8742-04EAB06FBEC7}" dt="2023-09-08T08:33:47.115" v="2154" actId="26606"/>
          <ac:spMkLst>
            <pc:docMk/>
            <pc:sldMk cId="3983954220" sldId="261"/>
            <ac:spMk id="4" creationId="{06E80B25-2ECB-3E60-148F-E6DB327937D8}"/>
          </ac:spMkLst>
        </pc:spChg>
        <pc:spChg chg="add mod">
          <ac:chgData name="Harmann, Lars" userId="0890ab2c-46ab-4781-a943-3e344b812134" providerId="ADAL" clId="{B7ABE714-7A26-4FA5-8742-04EAB06FBEC7}" dt="2023-09-22T08:26:30.164" v="3537" actId="1076"/>
          <ac:spMkLst>
            <pc:docMk/>
            <pc:sldMk cId="3983954220" sldId="261"/>
            <ac:spMk id="6" creationId="{0ADD5198-0879-530D-9100-D0AFBDFB2419}"/>
          </ac:spMkLst>
        </pc:spChg>
        <pc:spChg chg="add mod">
          <ac:chgData name="Harmann, Lars" userId="0890ab2c-46ab-4781-a943-3e344b812134" providerId="ADAL" clId="{B7ABE714-7A26-4FA5-8742-04EAB06FBEC7}" dt="2023-09-22T08:27:18.828" v="3581" actId="1076"/>
          <ac:spMkLst>
            <pc:docMk/>
            <pc:sldMk cId="3983954220" sldId="261"/>
            <ac:spMk id="7" creationId="{1F1C33F0-F9F8-E9A1-A3AC-0E2816737D7E}"/>
          </ac:spMkLst>
        </pc:spChg>
        <pc:spChg chg="add mod">
          <ac:chgData name="Harmann, Lars" userId="0890ab2c-46ab-4781-a943-3e344b812134" providerId="ADAL" clId="{B7ABE714-7A26-4FA5-8742-04EAB06FBEC7}" dt="2023-09-22T08:30:37.140" v="3635" actId="20577"/>
          <ac:spMkLst>
            <pc:docMk/>
            <pc:sldMk cId="3983954220" sldId="261"/>
            <ac:spMk id="8" creationId="{9120CC67-1F1E-6B27-BD43-B0E71DED1D98}"/>
          </ac:spMkLst>
        </pc:spChg>
        <pc:spChg chg="add">
          <ac:chgData name="Harmann, Lars" userId="0890ab2c-46ab-4781-a943-3e344b812134" providerId="ADAL" clId="{B7ABE714-7A26-4FA5-8742-04EAB06FBEC7}" dt="2023-09-08T08:33:47.115" v="2154" actId="26606"/>
          <ac:spMkLst>
            <pc:docMk/>
            <pc:sldMk cId="3983954220" sldId="261"/>
            <ac:spMk id="10" creationId="{EB6D1D7F-141C-4D8E-BFBA-D95B68E16385}"/>
          </ac:spMkLst>
        </pc:spChg>
        <pc:spChg chg="add mod">
          <ac:chgData name="Harmann, Lars" userId="0890ab2c-46ab-4781-a943-3e344b812134" providerId="ADAL" clId="{B7ABE714-7A26-4FA5-8742-04EAB06FBEC7}" dt="2023-09-22T08:29:58.534" v="3628" actId="1035"/>
          <ac:spMkLst>
            <pc:docMk/>
            <pc:sldMk cId="3983954220" sldId="261"/>
            <ac:spMk id="11" creationId="{FDA93598-DD20-1EE1-97CE-919BF2CCC3CB}"/>
          </ac:spMkLst>
        </pc:spChg>
        <pc:spChg chg="add">
          <ac:chgData name="Harmann, Lars" userId="0890ab2c-46ab-4781-a943-3e344b812134" providerId="ADAL" clId="{B7ABE714-7A26-4FA5-8742-04EAB06FBEC7}" dt="2023-09-08T08:33:47.115" v="2154" actId="26606"/>
          <ac:spMkLst>
            <pc:docMk/>
            <pc:sldMk cId="3983954220" sldId="261"/>
            <ac:spMk id="12" creationId="{558DA214-7FDA-4C9D-A7CF-9AD725E290E1}"/>
          </ac:spMkLst>
        </pc:spChg>
        <pc:spChg chg="add mod">
          <ac:chgData name="Harmann, Lars" userId="0890ab2c-46ab-4781-a943-3e344b812134" providerId="ADAL" clId="{B7ABE714-7A26-4FA5-8742-04EAB06FBEC7}" dt="2023-09-22T08:29:23.460" v="3612" actId="20577"/>
          <ac:spMkLst>
            <pc:docMk/>
            <pc:sldMk cId="3983954220" sldId="261"/>
            <ac:spMk id="13" creationId="{4D3A72A2-7EA9-FF68-EC5D-D4BA8F9D98C4}"/>
          </ac:spMkLst>
        </pc:spChg>
        <pc:spChg chg="add">
          <ac:chgData name="Harmann, Lars" userId="0890ab2c-46ab-4781-a943-3e344b812134" providerId="ADAL" clId="{B7ABE714-7A26-4FA5-8742-04EAB06FBEC7}" dt="2023-09-08T08:33:47.115" v="2154" actId="26606"/>
          <ac:spMkLst>
            <pc:docMk/>
            <pc:sldMk cId="3983954220" sldId="261"/>
            <ac:spMk id="14" creationId="{A77F89CE-BF52-4AF5-8B0B-7E9693734EDE}"/>
          </ac:spMkLst>
        </pc:spChg>
        <pc:spChg chg="add mod">
          <ac:chgData name="Harmann, Lars" userId="0890ab2c-46ab-4781-a943-3e344b812134" providerId="ADAL" clId="{B7ABE714-7A26-4FA5-8742-04EAB06FBEC7}" dt="2023-09-22T08:28:13.525" v="3597" actId="1076"/>
          <ac:spMkLst>
            <pc:docMk/>
            <pc:sldMk cId="3983954220" sldId="261"/>
            <ac:spMk id="15" creationId="{8912626D-EB11-F01A-3AE0-D68AF997901C}"/>
          </ac:spMkLst>
        </pc:spChg>
        <pc:spChg chg="add mod">
          <ac:chgData name="Harmann, Lars" userId="0890ab2c-46ab-4781-a943-3e344b812134" providerId="ADAL" clId="{B7ABE714-7A26-4FA5-8742-04EAB06FBEC7}" dt="2023-09-22T08:29:08.803" v="3608" actId="14100"/>
          <ac:spMkLst>
            <pc:docMk/>
            <pc:sldMk cId="3983954220" sldId="261"/>
            <ac:spMk id="16" creationId="{3E4F9E23-F181-1C83-B31D-15577BF90C5E}"/>
          </ac:spMkLst>
        </pc:spChg>
        <pc:spChg chg="add del mod">
          <ac:chgData name="Harmann, Lars" userId="0890ab2c-46ab-4781-a943-3e344b812134" providerId="ADAL" clId="{B7ABE714-7A26-4FA5-8742-04EAB06FBEC7}" dt="2023-09-22T08:28:58.559" v="3603" actId="478"/>
          <ac:spMkLst>
            <pc:docMk/>
            <pc:sldMk cId="3983954220" sldId="261"/>
            <ac:spMk id="17" creationId="{520C4B1E-DBD0-1DD9-D733-FDA3ED521FB0}"/>
          </ac:spMkLst>
        </pc:spChg>
        <pc:picChg chg="add mod">
          <ac:chgData name="Harmann, Lars" userId="0890ab2c-46ab-4781-a943-3e344b812134" providerId="ADAL" clId="{B7ABE714-7A26-4FA5-8742-04EAB06FBEC7}" dt="2023-09-08T08:34:41.544" v="2163" actId="14100"/>
          <ac:picMkLst>
            <pc:docMk/>
            <pc:sldMk cId="3983954220" sldId="261"/>
            <ac:picMk id="5" creationId="{E29D97B3-51DC-E309-6E4D-332696710AD0}"/>
          </ac:picMkLst>
        </pc:picChg>
        <pc:picChg chg="add del mod">
          <ac:chgData name="Harmann, Lars" userId="0890ab2c-46ab-4781-a943-3e344b812134" providerId="ADAL" clId="{B7ABE714-7A26-4FA5-8742-04EAB06FBEC7}" dt="2023-09-22T08:27:41.948" v="3587"/>
          <ac:picMkLst>
            <pc:docMk/>
            <pc:sldMk cId="3983954220" sldId="261"/>
            <ac:picMk id="9" creationId="{499C5946-2A82-168D-3276-05080AE613D0}"/>
          </ac:picMkLst>
        </pc:picChg>
      </pc:sldChg>
      <pc:sldChg chg="modSp del mod modShow">
        <pc:chgData name="Harmann, Lars" userId="0890ab2c-46ab-4781-a943-3e344b812134" providerId="ADAL" clId="{B7ABE714-7A26-4FA5-8742-04EAB06FBEC7}" dt="2023-09-29T09:03:40.191" v="5206" actId="2696"/>
        <pc:sldMkLst>
          <pc:docMk/>
          <pc:sldMk cId="3194640619" sldId="262"/>
        </pc:sldMkLst>
        <pc:spChg chg="mod">
          <ac:chgData name="Harmann, Lars" userId="0890ab2c-46ab-4781-a943-3e344b812134" providerId="ADAL" clId="{B7ABE714-7A26-4FA5-8742-04EAB06FBEC7}" dt="2023-08-25T08:56:06.992" v="1204" actId="20577"/>
          <ac:spMkLst>
            <pc:docMk/>
            <pc:sldMk cId="3194640619" sldId="262"/>
            <ac:spMk id="2" creationId="{A484D980-0E16-E140-94A8-0274ED853F8D}"/>
          </ac:spMkLst>
        </pc:spChg>
        <pc:spChg chg="mod">
          <ac:chgData name="Harmann, Lars" userId="0890ab2c-46ab-4781-a943-3e344b812134" providerId="ADAL" clId="{B7ABE714-7A26-4FA5-8742-04EAB06FBEC7}" dt="2023-08-25T09:01:16.266" v="1562" actId="313"/>
          <ac:spMkLst>
            <pc:docMk/>
            <pc:sldMk cId="3194640619" sldId="262"/>
            <ac:spMk id="3" creationId="{31CE24C4-8D24-504C-0EEA-5D8D662ED684}"/>
          </ac:spMkLst>
        </pc:spChg>
      </pc:sldChg>
      <pc:sldChg chg="addSp modSp new mod ord setBg setClrOvrMap">
        <pc:chgData name="Harmann, Lars" userId="0890ab2c-46ab-4781-a943-3e344b812134" providerId="ADAL" clId="{B7ABE714-7A26-4FA5-8742-04EAB06FBEC7}" dt="2023-09-29T09:07:10.363" v="5259" actId="14100"/>
        <pc:sldMkLst>
          <pc:docMk/>
          <pc:sldMk cId="855282029" sldId="263"/>
        </pc:sldMkLst>
        <pc:spChg chg="mod">
          <ac:chgData name="Harmann, Lars" userId="0890ab2c-46ab-4781-a943-3e344b812134" providerId="ADAL" clId="{B7ABE714-7A26-4FA5-8742-04EAB06FBEC7}" dt="2023-09-29T09:06:46.468" v="5254" actId="14100"/>
          <ac:spMkLst>
            <pc:docMk/>
            <pc:sldMk cId="855282029" sldId="263"/>
            <ac:spMk id="2" creationId="{F641DC6F-5648-B6D0-AEA1-2E3616A8B985}"/>
          </ac:spMkLst>
        </pc:spChg>
        <pc:spChg chg="mod">
          <ac:chgData name="Harmann, Lars" userId="0890ab2c-46ab-4781-a943-3e344b812134" providerId="ADAL" clId="{B7ABE714-7A26-4FA5-8742-04EAB06FBEC7}" dt="2023-09-29T09:07:10.363" v="5259" actId="14100"/>
          <ac:spMkLst>
            <pc:docMk/>
            <pc:sldMk cId="855282029" sldId="263"/>
            <ac:spMk id="3" creationId="{5C8321CF-DC9A-BCF4-32C1-DD229185B5D8}"/>
          </ac:spMkLst>
        </pc:spChg>
        <pc:spChg chg="mod">
          <ac:chgData name="Harmann, Lars" userId="0890ab2c-46ab-4781-a943-3e344b812134" providerId="ADAL" clId="{B7ABE714-7A26-4FA5-8742-04EAB06FBEC7}" dt="2023-09-22T09:17:22.399" v="3808" actId="26606"/>
          <ac:spMkLst>
            <pc:docMk/>
            <pc:sldMk cId="855282029" sldId="263"/>
            <ac:spMk id="4" creationId="{D0BF90B7-9FAB-5CAB-F200-8947CAB36EAE}"/>
          </ac:spMkLst>
        </pc:spChg>
        <pc:spChg chg="add">
          <ac:chgData name="Harmann, Lars" userId="0890ab2c-46ab-4781-a943-3e344b812134" providerId="ADAL" clId="{B7ABE714-7A26-4FA5-8742-04EAB06FBEC7}" dt="2023-09-22T09:17:22.399" v="3808" actId="26606"/>
          <ac:spMkLst>
            <pc:docMk/>
            <pc:sldMk cId="855282029" sldId="263"/>
            <ac:spMk id="10" creationId="{EB6D1D7F-141C-4D8E-BFBA-D95B68E16385}"/>
          </ac:spMkLst>
        </pc:spChg>
        <pc:spChg chg="add">
          <ac:chgData name="Harmann, Lars" userId="0890ab2c-46ab-4781-a943-3e344b812134" providerId="ADAL" clId="{B7ABE714-7A26-4FA5-8742-04EAB06FBEC7}" dt="2023-09-22T09:17:22.399" v="3808" actId="26606"/>
          <ac:spMkLst>
            <pc:docMk/>
            <pc:sldMk cId="855282029" sldId="263"/>
            <ac:spMk id="12" creationId="{558DA214-7FDA-4C9D-A7CF-9AD725E290E1}"/>
          </ac:spMkLst>
        </pc:spChg>
        <pc:picChg chg="add">
          <ac:chgData name="Harmann, Lars" userId="0890ab2c-46ab-4781-a943-3e344b812134" providerId="ADAL" clId="{B7ABE714-7A26-4FA5-8742-04EAB06FBEC7}" dt="2023-09-22T09:17:22.399" v="3808" actId="26606"/>
          <ac:picMkLst>
            <pc:docMk/>
            <pc:sldMk cId="855282029" sldId="263"/>
            <ac:picMk id="6" creationId="{91DD125D-4043-ABD5-B0AB-20E7206F76D8}"/>
          </ac:picMkLst>
        </pc:picChg>
      </pc:sldChg>
      <pc:sldChg chg="new del">
        <pc:chgData name="Harmann, Lars" userId="0890ab2c-46ab-4781-a943-3e344b812134" providerId="ADAL" clId="{B7ABE714-7A26-4FA5-8742-04EAB06FBEC7}" dt="2023-09-01T08:02:12.691" v="1569" actId="680"/>
        <pc:sldMkLst>
          <pc:docMk/>
          <pc:sldMk cId="1283583367" sldId="263"/>
        </pc:sldMkLst>
      </pc:sldChg>
      <pc:sldChg chg="del">
        <pc:chgData name="Harmann, Lars" userId="0890ab2c-46ab-4781-a943-3e344b812134" providerId="ADAL" clId="{B7ABE714-7A26-4FA5-8742-04EAB06FBEC7}" dt="2023-08-25T08:55:54.245" v="1173" actId="2696"/>
        <pc:sldMkLst>
          <pc:docMk/>
          <pc:sldMk cId="4074676987" sldId="263"/>
        </pc:sldMkLst>
      </pc:sldChg>
      <pc:sldChg chg="addSp delSp modSp new add del mod ord setBg">
        <pc:chgData name="Harmann, Lars" userId="0890ab2c-46ab-4781-a943-3e344b812134" providerId="ADAL" clId="{B7ABE714-7A26-4FA5-8742-04EAB06FBEC7}" dt="2023-09-29T09:08:01.885" v="5265" actId="404"/>
        <pc:sldMkLst>
          <pc:docMk/>
          <pc:sldMk cId="1924412358" sldId="264"/>
        </pc:sldMkLst>
        <pc:spChg chg="add del mod">
          <ac:chgData name="Harmann, Lars" userId="0890ab2c-46ab-4781-a943-3e344b812134" providerId="ADAL" clId="{B7ABE714-7A26-4FA5-8742-04EAB06FBEC7}" dt="2023-09-29T09:07:50.282" v="5262" actId="2711"/>
          <ac:spMkLst>
            <pc:docMk/>
            <pc:sldMk cId="1924412358" sldId="264"/>
            <ac:spMk id="2" creationId="{843794B6-5610-981D-DAA0-935948B6A777}"/>
          </ac:spMkLst>
        </pc:spChg>
        <pc:spChg chg="del">
          <ac:chgData name="Harmann, Lars" userId="0890ab2c-46ab-4781-a943-3e344b812134" providerId="ADAL" clId="{B7ABE714-7A26-4FA5-8742-04EAB06FBEC7}" dt="2023-09-01T09:16:58.048" v="2015" actId="22"/>
          <ac:spMkLst>
            <pc:docMk/>
            <pc:sldMk cId="1924412358" sldId="264"/>
            <ac:spMk id="3" creationId="{9A45D23E-0F10-172D-8613-DDEB3E8A9988}"/>
          </ac:spMkLst>
        </pc:spChg>
        <pc:spChg chg="mod">
          <ac:chgData name="Harmann, Lars" userId="0890ab2c-46ab-4781-a943-3e344b812134" providerId="ADAL" clId="{B7ABE714-7A26-4FA5-8742-04EAB06FBEC7}" dt="2023-09-01T09:18:50.317" v="2022" actId="26606"/>
          <ac:spMkLst>
            <pc:docMk/>
            <pc:sldMk cId="1924412358" sldId="264"/>
            <ac:spMk id="4" creationId="{E2C4341F-B673-C8B8-D61B-CFA995929820}"/>
          </ac:spMkLst>
        </pc:spChg>
        <pc:spChg chg="add mod">
          <ac:chgData name="Harmann, Lars" userId="0890ab2c-46ab-4781-a943-3e344b812134" providerId="ADAL" clId="{B7ABE714-7A26-4FA5-8742-04EAB06FBEC7}" dt="2023-09-29T09:08:01.885" v="5265" actId="404"/>
          <ac:spMkLst>
            <pc:docMk/>
            <pc:sldMk cId="1924412358" sldId="264"/>
            <ac:spMk id="5" creationId="{299CE3D1-4BD3-F9F2-C132-EAB7759C426A}"/>
          </ac:spMkLst>
        </pc:spChg>
        <pc:spChg chg="add del">
          <ac:chgData name="Harmann, Lars" userId="0890ab2c-46ab-4781-a943-3e344b812134" providerId="ADAL" clId="{B7ABE714-7A26-4FA5-8742-04EAB06FBEC7}" dt="2023-09-01T09:18:50.317" v="2022" actId="26606"/>
          <ac:spMkLst>
            <pc:docMk/>
            <pc:sldMk cId="1924412358" sldId="264"/>
            <ac:spMk id="8" creationId="{6BC377B7-18F1-42AD-A1DD-E1D6A5B27CE9}"/>
          </ac:spMkLst>
        </pc:spChg>
        <pc:spChg chg="add del">
          <ac:chgData name="Harmann, Lars" userId="0890ab2c-46ab-4781-a943-3e344b812134" providerId="ADAL" clId="{B7ABE714-7A26-4FA5-8742-04EAB06FBEC7}" dt="2023-09-01T09:17:18.624" v="2017" actId="26606"/>
          <ac:spMkLst>
            <pc:docMk/>
            <pc:sldMk cId="1924412358" sldId="264"/>
            <ac:spMk id="11" creationId="{6BC377B7-18F1-42AD-A1DD-E1D6A5B27CE9}"/>
          </ac:spMkLst>
        </pc:spChg>
        <pc:picChg chg="add del mod ord">
          <ac:chgData name="Harmann, Lars" userId="0890ab2c-46ab-4781-a943-3e344b812134" providerId="ADAL" clId="{B7ABE714-7A26-4FA5-8742-04EAB06FBEC7}" dt="2023-09-08T08:34:53.648" v="2164" actId="478"/>
          <ac:picMkLst>
            <pc:docMk/>
            <pc:sldMk cId="1924412358" sldId="264"/>
            <ac:picMk id="6" creationId="{5D86BE84-8668-356E-38E1-3B57F50C085D}"/>
          </ac:picMkLst>
        </pc:picChg>
      </pc:sldChg>
      <pc:sldChg chg="modSp del mod">
        <pc:chgData name="Harmann, Lars" userId="0890ab2c-46ab-4781-a943-3e344b812134" providerId="ADAL" clId="{B7ABE714-7A26-4FA5-8742-04EAB06FBEC7}" dt="2023-08-25T08:55:51.887" v="1172" actId="2696"/>
        <pc:sldMkLst>
          <pc:docMk/>
          <pc:sldMk cId="2704426236" sldId="264"/>
        </pc:sldMkLst>
        <pc:spChg chg="mod">
          <ac:chgData name="Harmann, Lars" userId="0890ab2c-46ab-4781-a943-3e344b812134" providerId="ADAL" clId="{B7ABE714-7A26-4FA5-8742-04EAB06FBEC7}" dt="2023-08-25T08:51:48.535" v="1058" actId="20577"/>
          <ac:spMkLst>
            <pc:docMk/>
            <pc:sldMk cId="2704426236" sldId="264"/>
            <ac:spMk id="2" creationId="{0A12D649-95C9-50EB-1ECA-DEB107291F32}"/>
          </ac:spMkLst>
        </pc:spChg>
      </pc:sldChg>
      <pc:sldChg chg="del">
        <pc:chgData name="Harmann, Lars" userId="0890ab2c-46ab-4781-a943-3e344b812134" providerId="ADAL" clId="{B7ABE714-7A26-4FA5-8742-04EAB06FBEC7}" dt="2023-08-25T08:57:55.543" v="1205" actId="2696"/>
        <pc:sldMkLst>
          <pc:docMk/>
          <pc:sldMk cId="2221622504" sldId="265"/>
        </pc:sldMkLst>
      </pc:sldChg>
      <pc:sldChg chg="addSp delSp modSp new mod setBg setClrOvrMap">
        <pc:chgData name="Harmann, Lars" userId="0890ab2c-46ab-4781-a943-3e344b812134" providerId="ADAL" clId="{B7ABE714-7A26-4FA5-8742-04EAB06FBEC7}" dt="2023-09-29T08:20:47.452" v="4121" actId="122"/>
        <pc:sldMkLst>
          <pc:docMk/>
          <pc:sldMk cId="3013685503" sldId="265"/>
        </pc:sldMkLst>
        <pc:spChg chg="mod">
          <ac:chgData name="Harmann, Lars" userId="0890ab2c-46ab-4781-a943-3e344b812134" providerId="ADAL" clId="{B7ABE714-7A26-4FA5-8742-04EAB06FBEC7}" dt="2023-09-29T08:20:47.452" v="4121" actId="122"/>
          <ac:spMkLst>
            <pc:docMk/>
            <pc:sldMk cId="3013685503" sldId="265"/>
            <ac:spMk id="2" creationId="{05C02426-1CE6-BA86-F858-4848DBACDF91}"/>
          </ac:spMkLst>
        </pc:spChg>
        <pc:spChg chg="add del">
          <ac:chgData name="Harmann, Lars" userId="0890ab2c-46ab-4781-a943-3e344b812134" providerId="ADAL" clId="{B7ABE714-7A26-4FA5-8742-04EAB06FBEC7}" dt="2023-09-15T08:15:40.266" v="3410" actId="26606"/>
          <ac:spMkLst>
            <pc:docMk/>
            <pc:sldMk cId="3013685503" sldId="265"/>
            <ac:spMk id="3" creationId="{53EDFA35-2A20-D1C1-3A80-43EE0B4037C0}"/>
          </ac:spMkLst>
        </pc:spChg>
        <pc:spChg chg="mod">
          <ac:chgData name="Harmann, Lars" userId="0890ab2c-46ab-4781-a943-3e344b812134" providerId="ADAL" clId="{B7ABE714-7A26-4FA5-8742-04EAB06FBEC7}" dt="2023-09-15T08:15:40.266" v="3410" actId="26606"/>
          <ac:spMkLst>
            <pc:docMk/>
            <pc:sldMk cId="3013685503" sldId="265"/>
            <ac:spMk id="4" creationId="{8FE232DC-7DBF-BFA2-D39C-DA20736CA561}"/>
          </ac:spMkLst>
        </pc:spChg>
        <pc:spChg chg="add del">
          <ac:chgData name="Harmann, Lars" userId="0890ab2c-46ab-4781-a943-3e344b812134" providerId="ADAL" clId="{B7ABE714-7A26-4FA5-8742-04EAB06FBEC7}" dt="2023-09-15T08:15:40.239" v="3409" actId="26606"/>
          <ac:spMkLst>
            <pc:docMk/>
            <pc:sldMk cId="3013685503" sldId="265"/>
            <ac:spMk id="10" creationId="{09A1C012-8297-4361-ACE8-A2509FB18911}"/>
          </ac:spMkLst>
        </pc:spChg>
        <pc:spChg chg="add">
          <ac:chgData name="Harmann, Lars" userId="0890ab2c-46ab-4781-a943-3e344b812134" providerId="ADAL" clId="{B7ABE714-7A26-4FA5-8742-04EAB06FBEC7}" dt="2023-09-15T08:15:40.266" v="3410" actId="26606"/>
          <ac:spMkLst>
            <pc:docMk/>
            <pc:sldMk cId="3013685503" sldId="265"/>
            <ac:spMk id="11" creationId="{09A1C012-8297-4361-ACE8-A2509FB18911}"/>
          </ac:spMkLst>
        </pc:spChg>
        <pc:spChg chg="add del">
          <ac:chgData name="Harmann, Lars" userId="0890ab2c-46ab-4781-a943-3e344b812134" providerId="ADAL" clId="{B7ABE714-7A26-4FA5-8742-04EAB06FBEC7}" dt="2023-09-15T08:15:40.239" v="3409" actId="26606"/>
          <ac:spMkLst>
            <pc:docMk/>
            <pc:sldMk cId="3013685503" sldId="265"/>
            <ac:spMk id="12" creationId="{4AA13AD3-0A4F-475A-BEBB-DEEFF5C096C3}"/>
          </ac:spMkLst>
        </pc:spChg>
        <pc:spChg chg="add">
          <ac:chgData name="Harmann, Lars" userId="0890ab2c-46ab-4781-a943-3e344b812134" providerId="ADAL" clId="{B7ABE714-7A26-4FA5-8742-04EAB06FBEC7}" dt="2023-09-15T08:15:40.266" v="3410" actId="26606"/>
          <ac:spMkLst>
            <pc:docMk/>
            <pc:sldMk cId="3013685503" sldId="265"/>
            <ac:spMk id="13" creationId="{4AA13AD3-0A4F-475A-BEBB-DEEFF5C096C3}"/>
          </ac:spMkLst>
        </pc:spChg>
        <pc:spChg chg="add del">
          <ac:chgData name="Harmann, Lars" userId="0890ab2c-46ab-4781-a943-3e344b812134" providerId="ADAL" clId="{B7ABE714-7A26-4FA5-8742-04EAB06FBEC7}" dt="2023-09-15T08:15:40.239" v="3409" actId="26606"/>
          <ac:spMkLst>
            <pc:docMk/>
            <pc:sldMk cId="3013685503" sldId="265"/>
            <ac:spMk id="14" creationId="{9654BDA8-EE5D-4DC8-BA6E-A93D650163BA}"/>
          </ac:spMkLst>
        </pc:spChg>
        <pc:spChg chg="add">
          <ac:chgData name="Harmann, Lars" userId="0890ab2c-46ab-4781-a943-3e344b812134" providerId="ADAL" clId="{B7ABE714-7A26-4FA5-8742-04EAB06FBEC7}" dt="2023-09-15T08:15:40.266" v="3410" actId="26606"/>
          <ac:spMkLst>
            <pc:docMk/>
            <pc:sldMk cId="3013685503" sldId="265"/>
            <ac:spMk id="15" creationId="{4AB109E1-45E3-4986-9663-C3EAAC041219}"/>
          </ac:spMkLst>
        </pc:spChg>
        <pc:spChg chg="add">
          <ac:chgData name="Harmann, Lars" userId="0890ab2c-46ab-4781-a943-3e344b812134" providerId="ADAL" clId="{B7ABE714-7A26-4FA5-8742-04EAB06FBEC7}" dt="2023-09-15T08:15:40.266" v="3410" actId="26606"/>
          <ac:spMkLst>
            <pc:docMk/>
            <pc:sldMk cId="3013685503" sldId="265"/>
            <ac:spMk id="17" creationId="{EDEE9D42-BBE7-4427-9BC3-971CE96F1E29}"/>
          </ac:spMkLst>
        </pc:spChg>
        <pc:graphicFrameChg chg="add del modGraphic">
          <ac:chgData name="Harmann, Lars" userId="0890ab2c-46ab-4781-a943-3e344b812134" providerId="ADAL" clId="{B7ABE714-7A26-4FA5-8742-04EAB06FBEC7}" dt="2023-09-15T08:15:13.844" v="3367" actId="478"/>
          <ac:graphicFrameMkLst>
            <pc:docMk/>
            <pc:sldMk cId="3013685503" sldId="265"/>
            <ac:graphicFrameMk id="6" creationId="{6344C4E0-D9C7-CF55-6881-A4C473FEAA34}"/>
          </ac:graphicFrameMkLst>
        </pc:graphicFrameChg>
        <pc:picChg chg="add del">
          <ac:chgData name="Harmann, Lars" userId="0890ab2c-46ab-4781-a943-3e344b812134" providerId="ADAL" clId="{B7ABE714-7A26-4FA5-8742-04EAB06FBEC7}" dt="2023-09-15T08:15:40.239" v="3409" actId="26606"/>
          <ac:picMkLst>
            <pc:docMk/>
            <pc:sldMk cId="3013685503" sldId="265"/>
            <ac:picMk id="7" creationId="{C85EB342-BDFF-52A2-C64B-1DAC9731D677}"/>
          </ac:picMkLst>
        </pc:picChg>
        <pc:picChg chg="add">
          <ac:chgData name="Harmann, Lars" userId="0890ab2c-46ab-4781-a943-3e344b812134" providerId="ADAL" clId="{B7ABE714-7A26-4FA5-8742-04EAB06FBEC7}" dt="2023-09-15T08:15:40.266" v="3410" actId="26606"/>
          <ac:picMkLst>
            <pc:docMk/>
            <pc:sldMk cId="3013685503" sldId="265"/>
            <ac:picMk id="8" creationId="{4F99BB95-C08A-F64B-8CD2-47D1E9898AE7}"/>
          </ac:picMkLst>
        </pc:picChg>
      </pc:sldChg>
      <pc:sldChg chg="modSp new mod">
        <pc:chgData name="Harmann, Lars" userId="0890ab2c-46ab-4781-a943-3e344b812134" providerId="ADAL" clId="{B7ABE714-7A26-4FA5-8742-04EAB06FBEC7}" dt="2023-09-15T09:04:58.898" v="3482" actId="20577"/>
        <pc:sldMkLst>
          <pc:docMk/>
          <pc:sldMk cId="2620020104" sldId="266"/>
        </pc:sldMkLst>
        <pc:spChg chg="mod">
          <ac:chgData name="Harmann, Lars" userId="0890ab2c-46ab-4781-a943-3e344b812134" providerId="ADAL" clId="{B7ABE714-7A26-4FA5-8742-04EAB06FBEC7}" dt="2023-09-15T09:04:58.898" v="3482" actId="20577"/>
          <ac:spMkLst>
            <pc:docMk/>
            <pc:sldMk cId="2620020104" sldId="266"/>
            <ac:spMk id="2" creationId="{FB92EFF8-AB09-5F4B-0955-24E463942CBD}"/>
          </ac:spMkLst>
        </pc:spChg>
      </pc:sldChg>
      <pc:sldChg chg="addSp delSp modSp new mod setBg">
        <pc:chgData name="Harmann, Lars" userId="0890ab2c-46ab-4781-a943-3e344b812134" providerId="ADAL" clId="{B7ABE714-7A26-4FA5-8742-04EAB06FBEC7}" dt="2023-09-29T09:00:56.640" v="5147" actId="14100"/>
        <pc:sldMkLst>
          <pc:docMk/>
          <pc:sldMk cId="3240343211" sldId="267"/>
        </pc:sldMkLst>
        <pc:spChg chg="del">
          <ac:chgData name="Harmann, Lars" userId="0890ab2c-46ab-4781-a943-3e344b812134" providerId="ADAL" clId="{B7ABE714-7A26-4FA5-8742-04EAB06FBEC7}" dt="2023-09-29T08:31:11.258" v="4166" actId="478"/>
          <ac:spMkLst>
            <pc:docMk/>
            <pc:sldMk cId="3240343211" sldId="267"/>
            <ac:spMk id="2" creationId="{0DA6487B-A81B-B182-3DEE-ADE44E2FE1DB}"/>
          </ac:spMkLst>
        </pc:spChg>
        <pc:spChg chg="del">
          <ac:chgData name="Harmann, Lars" userId="0890ab2c-46ab-4781-a943-3e344b812134" providerId="ADAL" clId="{B7ABE714-7A26-4FA5-8742-04EAB06FBEC7}" dt="2023-09-29T08:31:12.879" v="4167" actId="478"/>
          <ac:spMkLst>
            <pc:docMk/>
            <pc:sldMk cId="3240343211" sldId="267"/>
            <ac:spMk id="3" creationId="{F8EC39B5-3403-3D7C-1C3D-318A115F3DDD}"/>
          </ac:spMkLst>
        </pc:spChg>
        <pc:spChg chg="mod">
          <ac:chgData name="Harmann, Lars" userId="0890ab2c-46ab-4781-a943-3e344b812134" providerId="ADAL" clId="{B7ABE714-7A26-4FA5-8742-04EAB06FBEC7}" dt="2023-09-29T08:32:23.560" v="4172" actId="26606"/>
          <ac:spMkLst>
            <pc:docMk/>
            <pc:sldMk cId="3240343211" sldId="267"/>
            <ac:spMk id="4" creationId="{CD37D03B-3778-8030-B81B-575E84BAE4A9}"/>
          </ac:spMkLst>
        </pc:spChg>
        <pc:spChg chg="add">
          <ac:chgData name="Harmann, Lars" userId="0890ab2c-46ab-4781-a943-3e344b812134" providerId="ADAL" clId="{B7ABE714-7A26-4FA5-8742-04EAB06FBEC7}" dt="2023-09-29T08:32:23.560" v="4172" actId="26606"/>
          <ac:spMkLst>
            <pc:docMk/>
            <pc:sldMk cId="3240343211" sldId="267"/>
            <ac:spMk id="10" creationId="{6BC377B7-18F1-42AD-A1DD-E1D6A5B27CE9}"/>
          </ac:spMkLst>
        </pc:spChg>
        <pc:spChg chg="add">
          <ac:chgData name="Harmann, Lars" userId="0890ab2c-46ab-4781-a943-3e344b812134" providerId="ADAL" clId="{B7ABE714-7A26-4FA5-8742-04EAB06FBEC7}" dt="2023-09-29T08:32:23.560" v="4172" actId="26606"/>
          <ac:spMkLst>
            <pc:docMk/>
            <pc:sldMk cId="3240343211" sldId="267"/>
            <ac:spMk id="12" creationId="{D8CD3F60-224B-4A33-8366-65BAA0E6ECD1}"/>
          </ac:spMkLst>
        </pc:spChg>
        <pc:graphicFrameChg chg="add mod modGraphic">
          <ac:chgData name="Harmann, Lars" userId="0890ab2c-46ab-4781-a943-3e344b812134" providerId="ADAL" clId="{B7ABE714-7A26-4FA5-8742-04EAB06FBEC7}" dt="2023-09-29T09:00:21.869" v="5143" actId="1076"/>
          <ac:graphicFrameMkLst>
            <pc:docMk/>
            <pc:sldMk cId="3240343211" sldId="267"/>
            <ac:graphicFrameMk id="5" creationId="{23D0DC26-EA3B-95AA-64A8-431A8F51EF94}"/>
          </ac:graphicFrameMkLst>
        </pc:graphicFrameChg>
        <pc:graphicFrameChg chg="add mod modGraphic">
          <ac:chgData name="Harmann, Lars" userId="0890ab2c-46ab-4781-a943-3e344b812134" providerId="ADAL" clId="{B7ABE714-7A26-4FA5-8742-04EAB06FBEC7}" dt="2023-09-29T09:00:56.640" v="5147" actId="14100"/>
          <ac:graphicFrameMkLst>
            <pc:docMk/>
            <pc:sldMk cId="3240343211" sldId="267"/>
            <ac:graphicFrameMk id="6" creationId="{EF6AF8F3-DC39-A202-070E-5E39D22100E1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CB40F64-C2A0-DBFB-6D4E-6558D95FF4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68879F-2B7C-AC8E-F1BD-35FD4924A8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4BB45-7378-4AF3-8398-0A328ABF4807}" type="datetimeFigureOut">
              <a:rPr lang="de-DE" smtClean="0"/>
              <a:t>19.10.2023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0BBE17-7FF9-C53F-A3E4-16AFAC58D9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5CF4BB-19AB-7EB6-F65F-E05F5159F9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B7657-C054-4E00-A7A1-799718F00A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1222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248D4-21C7-4B27-BE13-9BFAB18355F6}" type="datetimeFigureOut">
              <a:rPr lang="de-DE" smtClean="0"/>
              <a:t>19.10.2023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D5376-29AB-49BD-93C1-BC4EBF5D4F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3045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B2B0635-A812-4C82-8936-E93710C82E26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5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1450CF4-8F8D-448E-8043-83315934EB10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4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B6CD0A5-7240-4559-972E-FBDC03178888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6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C90AF46-BAB0-44E4-9609-A62634665626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8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8FD491D-2541-4C65-9AA0-66443D395B6F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2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ED65945-B206-4863-809F-0D3A24A7DA0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2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15475A5-CD98-484A-9F39-94CB290C75F0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589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B53E003-87C8-4B7A-9AB6-10D19D8BE01F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1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5B31E34-129A-4F8A-8767-710C3A8FA5D3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6419E4F-2DFC-4107-9BD1-7836296F4F1C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673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729D983-FF37-4EA5-89AA-F3ED6EC46C14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974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B0DB549A-67E0-4F3A-ABFC-C8E10A55A44A}" type="datetime1">
              <a:rPr lang="en-US" smtClean="0"/>
              <a:t>10/19/2023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3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Rauch, gelb enthält.&#10;&#10;Automatisch generierte Beschreibung">
            <a:extLst>
              <a:ext uri="{FF2B5EF4-FFF2-40B4-BE49-F238E27FC236}">
                <a16:creationId xmlns:a16="http://schemas.microsoft.com/office/drawing/2014/main" id="{098E4D1E-E7C3-FC5A-422B-80B4CBBCE0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41985" r="7990"/>
          <a:stretch/>
        </p:blipFill>
        <p:spPr>
          <a:xfrm>
            <a:off x="-6" y="18672"/>
            <a:ext cx="6099048" cy="6857990"/>
          </a:xfrm>
          <a:prstGeom prst="rect">
            <a:avLst/>
          </a:prstGeom>
        </p:spPr>
      </p:pic>
      <p:pic>
        <p:nvPicPr>
          <p:cNvPr id="13" name="Picture 3" descr="Ein Bild, das Muster enthält.&#10;&#10;Automatisch generierte Beschreibung">
            <a:extLst>
              <a:ext uri="{FF2B5EF4-FFF2-40B4-BE49-F238E27FC236}">
                <a16:creationId xmlns:a16="http://schemas.microsoft.com/office/drawing/2014/main" id="{C1F68CA3-BADD-5AC5-5563-ECFBC8F927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l="14292" r="32624" b="2"/>
          <a:stretch/>
        </p:blipFill>
        <p:spPr>
          <a:xfrm>
            <a:off x="6099048" y="10"/>
            <a:ext cx="6092952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4E150AC-F8FC-AB65-D6A1-DFE962E3A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Prototyp-  Wetterstation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48AFC0-C2E9-035B-16CA-9007419E2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Von Emre, Lars, Julian und Claudio </a:t>
            </a:r>
          </a:p>
        </p:txBody>
      </p:sp>
    </p:spTree>
    <p:extLst>
      <p:ext uri="{BB962C8B-B14F-4D97-AF65-F5344CB8AC3E}">
        <p14:creationId xmlns:p14="http://schemas.microsoft.com/office/powerpoint/2010/main" val="2799888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2EFF8-AB09-5F4B-0955-24E46394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Änderungen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058A6-9555-44A4-89E6-50CEE845C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FE917E-60EB-E492-BADC-55FFB2DD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2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CB3575-2DBA-073E-209E-6545B19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pPr algn="ctr"/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Inhaltsverzeichnis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Drei Pfeile im Schwarzen">
            <a:extLst>
              <a:ext uri="{FF2B5EF4-FFF2-40B4-BE49-F238E27FC236}">
                <a16:creationId xmlns:a16="http://schemas.microsoft.com/office/drawing/2014/main" id="{D9CB3DA1-8F04-760B-8972-825704F07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563" b="2"/>
          <a:stretch/>
        </p:blipFill>
        <p:spPr>
          <a:xfrm>
            <a:off x="-3048" y="2264988"/>
            <a:ext cx="4370832" cy="395218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CF5B4-A9F1-9596-CF12-46F31F4FB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626" y="2264988"/>
            <a:ext cx="6223961" cy="3779683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Vorbereitung</a:t>
            </a:r>
          </a:p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Vorstellung</a:t>
            </a:r>
          </a:p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Zeitmanagement</a:t>
            </a:r>
          </a:p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Wie wird das Projekt durchgeführt</a:t>
            </a:r>
          </a:p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Erweiterungsmöglichkeiten </a:t>
            </a:r>
          </a:p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Ziel des Projektes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DCBFB3-10E7-4C3E-319E-46412D38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>
                <a:solidFill>
                  <a:schemeClr val="bg1"/>
                </a:solidFill>
              </a:rPr>
              <a:pPr algn="l"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341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2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E7C96C-437F-ECAD-46AC-A4FAA4D0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B37074-1B40-8C21-AE11-D35C9EED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 fontScale="92500"/>
          </a:bodyPr>
          <a:lstStyle/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Ø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Raspberry Pi + Micro SD Karte und USB-Netzstecker</a:t>
            </a:r>
          </a:p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Ø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DHT22 Sensor (Temperatur &amp; Luftfeuchtigkeitserkennung)</a:t>
            </a:r>
          </a:p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Ø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BMP180 Luftdrucksensor</a:t>
            </a:r>
          </a:p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Ø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Display für Raspberry Pi</a:t>
            </a:r>
          </a:p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Ø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Raspberry Pi Zubehör (Jumper Kabel +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Breadboard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8444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5D0F92C-5DC5-856D-CA02-2D4151C03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494" b="39065"/>
          <a:stretch/>
        </p:blipFill>
        <p:spPr>
          <a:xfrm>
            <a:off x="7281160" y="639233"/>
            <a:ext cx="1137366" cy="155230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A80C0C0-3B1C-2955-CC8A-804BAB6FA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78" y="653455"/>
            <a:ext cx="2199295" cy="224417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EA3833-CEA8-C73D-D7FA-42222766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>
                <a:solidFill>
                  <a:schemeClr val="bg1"/>
                </a:solidFill>
              </a:rPr>
              <a:pPr algn="l"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3CFF644-42C3-8508-9E71-4AD63AFB9C78}"/>
              </a:ext>
            </a:extLst>
          </p:cNvPr>
          <p:cNvSpPr txBox="1"/>
          <p:nvPr/>
        </p:nvSpPr>
        <p:spPr>
          <a:xfrm>
            <a:off x="6424226" y="196712"/>
            <a:ext cx="2775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i="0" u="sng" dirty="0">
                <a:solidFill>
                  <a:srgbClr val="0F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DHT22 AM2302 Temperatursensor und Luftfeuchtigkeitssensor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A89A07B3-BB02-6B5C-5B6D-B8B92AAE6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568" y="3226517"/>
            <a:ext cx="3924333" cy="2596502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45A3CB20-CED3-F408-B2FA-1AF29B538C89}"/>
              </a:ext>
            </a:extLst>
          </p:cNvPr>
          <p:cNvSpPr txBox="1"/>
          <p:nvPr/>
        </p:nvSpPr>
        <p:spPr>
          <a:xfrm>
            <a:off x="9426358" y="156301"/>
            <a:ext cx="286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i="0" u="sng" dirty="0">
                <a:solidFill>
                  <a:srgbClr val="0F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BMP180 Barometrischer Luftdruck und Temperatur Sensor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4F6822B-C841-A1F2-D044-9F5E5A6D37BD}"/>
              </a:ext>
            </a:extLst>
          </p:cNvPr>
          <p:cNvSpPr txBox="1"/>
          <p:nvPr/>
        </p:nvSpPr>
        <p:spPr>
          <a:xfrm>
            <a:off x="7053388" y="3138124"/>
            <a:ext cx="253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u="sng" dirty="0">
                <a:solidFill>
                  <a:srgbClr val="0F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Raspberry </a:t>
            </a:r>
            <a:r>
              <a:rPr lang="de-DE" sz="1200" b="1" u="sng" dirty="0" err="1">
                <a:solidFill>
                  <a:srgbClr val="0F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  <a:r>
              <a:rPr lang="de-DE" sz="1200" b="1" u="sng" dirty="0">
                <a:solidFill>
                  <a:srgbClr val="0F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endParaRPr lang="de-DE" sz="1200" b="1" i="0" u="sng" dirty="0">
              <a:solidFill>
                <a:srgbClr val="0F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41DC6F-5648-B6D0-AEA1-2E3616A8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962602" cy="2095501"/>
          </a:xfrm>
        </p:spPr>
        <p:txBody>
          <a:bodyPr>
            <a:normAutofit/>
          </a:bodyPr>
          <a:lstStyle/>
          <a:p>
            <a:r>
              <a:rPr lang="de-DE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Vorstellung</a:t>
            </a:r>
            <a:endParaRPr lang="de-DE" sz="5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321CF-DC9A-BCF4-32C1-DD229185B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33" y="2101849"/>
            <a:ext cx="5921517" cy="3584575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Erfasste Daten werden in einer Datenbank gespeichert </a:t>
            </a:r>
          </a:p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Eine Wetterstation Programmieren mit einem Raspberry Pi</a:t>
            </a:r>
          </a:p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Erfasste Daten der Sensoren werden auf einem Display angezeigt</a:t>
            </a:r>
          </a:p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Ggf. bei verfügbarer Zeit erweiterbar mit anderen Sensoren </a:t>
            </a:r>
          </a:p>
        </p:txBody>
      </p:sp>
      <p:pic>
        <p:nvPicPr>
          <p:cNvPr id="6" name="Picture 5" descr="CPU mit Binärzahlen und Blaupause">
            <a:extLst>
              <a:ext uri="{FF2B5EF4-FFF2-40B4-BE49-F238E27FC236}">
                <a16:creationId xmlns:a16="http://schemas.microsoft.com/office/drawing/2014/main" id="{91DD125D-4043-ABD5-B0AB-20E7206F7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44" r="22044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BF90B7-9FAB-5CAB-F200-8947CAB3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282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D3F60-224B-4A33-8366-65BAA0E6E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37D03B-3778-8030-B81B-575E84BA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>
                <a:solidFill>
                  <a:schemeClr val="bg1"/>
                </a:solidFill>
              </a:rPr>
              <a:pPr algn="l"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23D0DC26-EA3B-95AA-64A8-431A8F51E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947280"/>
              </p:ext>
            </p:extLst>
          </p:nvPr>
        </p:nvGraphicFramePr>
        <p:xfrm>
          <a:off x="2" y="-30430"/>
          <a:ext cx="5691312" cy="6813531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568616">
                  <a:extLst>
                    <a:ext uri="{9D8B030D-6E8A-4147-A177-3AD203B41FA5}">
                      <a16:colId xmlns:a16="http://schemas.microsoft.com/office/drawing/2014/main" val="3238511447"/>
                    </a:ext>
                  </a:extLst>
                </a:gridCol>
                <a:gridCol w="2225592">
                  <a:extLst>
                    <a:ext uri="{9D8B030D-6E8A-4147-A177-3AD203B41FA5}">
                      <a16:colId xmlns:a16="http://schemas.microsoft.com/office/drawing/2014/main" val="3735917896"/>
                    </a:ext>
                  </a:extLst>
                </a:gridCol>
                <a:gridCol w="1897104">
                  <a:extLst>
                    <a:ext uri="{9D8B030D-6E8A-4147-A177-3AD203B41FA5}">
                      <a16:colId xmlns:a16="http://schemas.microsoft.com/office/drawing/2014/main" val="3685137782"/>
                    </a:ext>
                  </a:extLst>
                </a:gridCol>
              </a:tblGrid>
              <a:tr h="1222152">
                <a:tc>
                  <a:txBody>
                    <a:bodyPr/>
                    <a:lstStyle/>
                    <a:p>
                      <a:r>
                        <a:rPr lang="de-DE" sz="2100" b="0" cap="none" spc="0" dirty="0">
                          <a:solidFill>
                            <a:schemeClr val="bg1"/>
                          </a:solidFill>
                        </a:rPr>
                        <a:t>Woche</a:t>
                      </a:r>
                    </a:p>
                  </a:txBody>
                  <a:tcPr marL="177124" marR="136249" marT="136249" marB="13624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100" b="0" cap="none" spc="0" dirty="0">
                          <a:solidFill>
                            <a:schemeClr val="bg1"/>
                          </a:solidFill>
                        </a:rPr>
                        <a:t>Arbeitsschritte</a:t>
                      </a:r>
                    </a:p>
                  </a:txBody>
                  <a:tcPr marL="177124" marR="136249" marT="136249" marB="13624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100" b="0" cap="none" spc="0" dirty="0">
                          <a:solidFill>
                            <a:schemeClr val="bg1"/>
                          </a:solidFill>
                        </a:rPr>
                        <a:t>Zuordnung</a:t>
                      </a:r>
                    </a:p>
                  </a:txBody>
                  <a:tcPr marL="177124" marR="136249" marT="136249" marB="13624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34633"/>
                  </a:ext>
                </a:extLst>
              </a:tr>
              <a:tr h="690471"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Projekt Planung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Gemeinsam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421471"/>
                  </a:ext>
                </a:extLst>
              </a:tr>
              <a:tr h="1004339"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Hardware zusammenstellen bzw. Prototyp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Claudio</a:t>
                      </a:r>
                      <a:r>
                        <a:rPr lang="de-DE" sz="1200" cap="none" spc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Julian</a:t>
                      </a:r>
                      <a:endParaRPr lang="de-DE" sz="120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86394"/>
                  </a:ext>
                </a:extLst>
              </a:tr>
              <a:tr h="690471"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Datenbank erstellen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Claudio / Julian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748511"/>
                  </a:ext>
                </a:extLst>
              </a:tr>
              <a:tr h="690471"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des Prototyps / Dokumentation 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Gemeinsam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127385"/>
                  </a:ext>
                </a:extLst>
              </a:tr>
              <a:tr h="690471"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Verbesserungen werden realisiert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Claudio / Julian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161829"/>
                  </a:ext>
                </a:extLst>
              </a:tr>
              <a:tr h="690471"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Finale testen/Wenn Zeit vorhanden ist: Erweiterungsmöglichkeiten realisieren. 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Gemeinsam 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820402"/>
                  </a:ext>
                </a:extLst>
              </a:tr>
              <a:tr h="690471"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Puffer für Probleme / Krankheitsfall/ Code Probleme usw..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2475675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F6AF8F3-DC39-A202-070E-5E39D2210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55290"/>
              </p:ext>
            </p:extLst>
          </p:nvPr>
        </p:nvGraphicFramePr>
        <p:xfrm>
          <a:off x="6500688" y="0"/>
          <a:ext cx="5691312" cy="6769037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568616">
                  <a:extLst>
                    <a:ext uri="{9D8B030D-6E8A-4147-A177-3AD203B41FA5}">
                      <a16:colId xmlns:a16="http://schemas.microsoft.com/office/drawing/2014/main" val="194154686"/>
                    </a:ext>
                  </a:extLst>
                </a:gridCol>
                <a:gridCol w="2225592">
                  <a:extLst>
                    <a:ext uri="{9D8B030D-6E8A-4147-A177-3AD203B41FA5}">
                      <a16:colId xmlns:a16="http://schemas.microsoft.com/office/drawing/2014/main" val="2081487247"/>
                    </a:ext>
                  </a:extLst>
                </a:gridCol>
                <a:gridCol w="1897104">
                  <a:extLst>
                    <a:ext uri="{9D8B030D-6E8A-4147-A177-3AD203B41FA5}">
                      <a16:colId xmlns:a16="http://schemas.microsoft.com/office/drawing/2014/main" val="2363970917"/>
                    </a:ext>
                  </a:extLst>
                </a:gridCol>
              </a:tblGrid>
              <a:tr h="1172343">
                <a:tc>
                  <a:txBody>
                    <a:bodyPr/>
                    <a:lstStyle/>
                    <a:p>
                      <a:r>
                        <a:rPr lang="de-DE" sz="2100" b="0" cap="none" spc="0" dirty="0">
                          <a:solidFill>
                            <a:schemeClr val="bg1"/>
                          </a:solidFill>
                        </a:rPr>
                        <a:t>Woche</a:t>
                      </a:r>
                    </a:p>
                  </a:txBody>
                  <a:tcPr marL="177124" marR="136249" marT="136249" marB="13624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100" b="0" cap="none" spc="0" dirty="0">
                          <a:solidFill>
                            <a:schemeClr val="bg1"/>
                          </a:solidFill>
                        </a:rPr>
                        <a:t>Arbeitsschritte</a:t>
                      </a:r>
                    </a:p>
                  </a:txBody>
                  <a:tcPr marL="177124" marR="136249" marT="136249" marB="13624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100" b="0" cap="none" spc="0" dirty="0">
                          <a:solidFill>
                            <a:schemeClr val="bg1"/>
                          </a:solidFill>
                        </a:rPr>
                        <a:t>Zuordnung</a:t>
                      </a:r>
                    </a:p>
                  </a:txBody>
                  <a:tcPr marL="177124" marR="136249" marT="136249" marB="13624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050059"/>
                  </a:ext>
                </a:extLst>
              </a:tr>
              <a:tr h="662331"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Projekt Planung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Gemeinsam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566674"/>
                  </a:ext>
                </a:extLst>
              </a:tr>
              <a:tr h="963407"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Raspberry Pi vorbereiten/Sensoren konfigurieren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Emre / Lars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48097"/>
                  </a:ext>
                </a:extLst>
              </a:tr>
              <a:tr h="662331"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cap="none" spc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für Wetterstation schreiben </a:t>
                      </a:r>
                      <a:endParaRPr lang="de-DE" sz="120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Emre / Lars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66993"/>
                  </a:ext>
                </a:extLst>
              </a:tr>
              <a:tr h="662331"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cap="none" spc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des Prototyps / Dokumentation 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Gemeinsam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14223"/>
                  </a:ext>
                </a:extLst>
              </a:tr>
              <a:tr h="806379"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Verbesserungen werden realisiert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Emre / Lars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209055"/>
                  </a:ext>
                </a:extLst>
              </a:tr>
              <a:tr h="985973"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Finale testen/Wenn Zeit vorhanden ist: Erweiterungsmöglichkeiten realisieren. 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Gemeinsam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854897"/>
                  </a:ext>
                </a:extLst>
              </a:tr>
              <a:tr h="806379"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Puffer für Probleme / Krankheitsfall/ Code Probleme usw..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 marL="177124" marR="136249" marT="136249" marB="13624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903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34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3794B6-5610-981D-DAA0-935948B6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36526"/>
            <a:ext cx="9412605" cy="1435100"/>
          </a:xfrm>
        </p:spPr>
        <p:txBody>
          <a:bodyPr>
            <a:noAutofit/>
          </a:bodyPr>
          <a:lstStyle/>
          <a:p>
            <a:pPr algn="ctr"/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Wie wird das Projekt durchgeführt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C4341F-B673-C8B8-D61B-CFA99592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6</a:t>
            </a:fld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99CE3D1-4BD3-F9F2-C132-EAB7759C4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Hardware zusammenbauen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Raspberry Pi 4 vorbereiten inkl.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OpenHAB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installieren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Programmcode verfassen für Raspberry Pi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Sensoren konfigurieren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Datenbank erstellen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Testen und Überwachen </a:t>
            </a:r>
          </a:p>
        </p:txBody>
      </p:sp>
    </p:spTree>
    <p:extLst>
      <p:ext uri="{BB962C8B-B14F-4D97-AF65-F5344CB8AC3E}">
        <p14:creationId xmlns:p14="http://schemas.microsoft.com/office/powerpoint/2010/main" val="192441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EFD10-B860-7EBC-17CF-F9AC3027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Erweiterungsmöglichkeiten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5A43EF-5522-3A38-F13F-65FAA6D88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dirty="0"/>
              <a:t>Webbasierte Benutzeroberfläche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dirty="0"/>
              <a:t>Touchscreen statt Display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dirty="0"/>
              <a:t>Gegeben falls mit weiteren Sensoren erweitern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dirty="0"/>
              <a:t>Beispiel: Feuchtigkeitssensor </a:t>
            </a:r>
          </a:p>
          <a:p>
            <a:endParaRPr lang="de-DE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ACB6F9-1419-EDFD-3784-33148420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7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2E11B9A-D468-74E7-B783-22F8E52F8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833" y="2336603"/>
            <a:ext cx="3028259" cy="276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4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C0FB96-1EA8-E9ED-1464-FFB815D7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Ziele des Projekts / Zusammenfassung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044D5F-CA15-7C8E-AEEE-A7AD51BA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Datensammlung über eine Datenbank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Praktische Anwendung / Prüfen der Wetterstation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Experimentieren und Erweitern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Erfahrungspunkte sammeln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CDF2EC-5A3F-3841-22A1-1A09839A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3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C02426-1CE6-BA86-F858-4848DBAC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1" y="1240403"/>
            <a:ext cx="5943600" cy="29419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500" dirty="0">
                <a:solidFill>
                  <a:schemeClr val="tx1"/>
                </a:solidFill>
              </a:rPr>
              <a:t>Ende 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4F99BB95-C08A-F64B-8CD2-47D1E9898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8205" y="1289905"/>
            <a:ext cx="2665258" cy="266525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E232DC-7DBF-BFA2-D39C-DA20736C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 smtClean="0">
                <a:solidFill>
                  <a:schemeClr val="bg1"/>
                </a:solidFill>
              </a:rPr>
              <a:pPr algn="l">
                <a:spcAft>
                  <a:spcPts val="600"/>
                </a:spcAft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85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JuxtaposeVTI">
  <a:themeElements>
    <a:clrScheme name="AnalogousFromLightSeedLeftStep">
      <a:dk1>
        <a:srgbClr val="000000"/>
      </a:dk1>
      <a:lt1>
        <a:srgbClr val="FFFFFF"/>
      </a:lt1>
      <a:dk2>
        <a:srgbClr val="213B32"/>
      </a:dk2>
      <a:lt2>
        <a:srgbClr val="E8E5E2"/>
      </a:lt2>
      <a:accent1>
        <a:srgbClr val="81A6C7"/>
      </a:accent1>
      <a:accent2>
        <a:srgbClr val="6CAEB2"/>
      </a:accent2>
      <a:accent3>
        <a:srgbClr val="78AD9A"/>
      </a:accent3>
      <a:accent4>
        <a:srgbClr val="6BB07B"/>
      </a:accent4>
      <a:accent5>
        <a:srgbClr val="83AD79"/>
      </a:accent5>
      <a:accent6>
        <a:srgbClr val="91AA68"/>
      </a:accent6>
      <a:hlink>
        <a:srgbClr val="9F7C5D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Breitbild</PresentationFormat>
  <Paragraphs>99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Prototyp-  Wetterstation </vt:lpstr>
      <vt:lpstr>Inhaltsverzeichnis</vt:lpstr>
      <vt:lpstr>Vorbereitung</vt:lpstr>
      <vt:lpstr>Vorstellung</vt:lpstr>
      <vt:lpstr>PowerPoint-Präsentation</vt:lpstr>
      <vt:lpstr>Wie wird das Projekt durchgeführt</vt:lpstr>
      <vt:lpstr>Erweiterungsmöglichkeiten</vt:lpstr>
      <vt:lpstr>Ziele des Projekts / Zusammenfassung  </vt:lpstr>
      <vt:lpstr>Ende </vt:lpstr>
      <vt:lpstr>Änderungen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Wetterstation </dc:title>
  <dc:creator>Harmann, Lars</dc:creator>
  <cp:lastModifiedBy>Harmann, Lars</cp:lastModifiedBy>
  <cp:revision>1</cp:revision>
  <dcterms:created xsi:type="dcterms:W3CDTF">2023-08-25T08:04:10Z</dcterms:created>
  <dcterms:modified xsi:type="dcterms:W3CDTF">2023-10-19T09:58:59Z</dcterms:modified>
</cp:coreProperties>
</file>