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14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562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979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40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02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52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379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7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15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8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21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94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B033-1B4B-483F-B4E8-B6072C724405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A8B5F-C9BC-48DF-830C-E53A56C34D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756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1259632" y="1062728"/>
            <a:ext cx="2547900" cy="23943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RR</a:t>
            </a:r>
            <a:endParaRPr lang="da-DK" dirty="0"/>
          </a:p>
        </p:txBody>
      </p:sp>
      <p:sp>
        <p:nvSpPr>
          <p:cNvPr id="11" name="Rektangel 10"/>
          <p:cNvSpPr/>
          <p:nvPr/>
        </p:nvSpPr>
        <p:spPr>
          <a:xfrm>
            <a:off x="1285176" y="2259879"/>
            <a:ext cx="7103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 smtClean="0">
                <a:solidFill>
                  <a:srgbClr val="0000FF"/>
                </a:solidFill>
                <a:effectLst/>
                <a:latin typeface="Consolas"/>
              </a:rPr>
              <a:t>class</a:t>
            </a:r>
            <a:r>
              <a:rPr lang="en-GB" b="0" dirty="0" smtClean="0">
                <a:solidFill>
                  <a:srgbClr val="000000"/>
                </a:solidFill>
                <a:effectLst/>
                <a:latin typeface="Consolas"/>
              </a:rPr>
              <a:t> Welcome </a:t>
            </a:r>
            <a:r>
              <a:rPr lang="en-GB" b="0" dirty="0" smtClean="0">
                <a:solidFill>
                  <a:srgbClr val="0000FF"/>
                </a:solidFill>
                <a:effectLst/>
                <a:latin typeface="Consolas"/>
              </a:rPr>
              <a:t>extends</a:t>
            </a:r>
            <a:r>
              <a:rPr lang="en-GB" b="0" dirty="0" smtClean="0">
                <a:solidFill>
                  <a:srgbClr val="000000"/>
                </a:solidFill>
                <a:effectLst/>
                <a:latin typeface="Consolas"/>
              </a:rPr>
              <a:t> React.Component {</a:t>
            </a:r>
          </a:p>
          <a:p>
            <a:r>
              <a:rPr lang="en-GB" b="0" dirty="0" smtClean="0">
                <a:solidFill>
                  <a:srgbClr val="000000"/>
                </a:solidFill>
                <a:effectLst/>
                <a:latin typeface="Consolas"/>
              </a:rPr>
              <a:t>  render() {</a:t>
            </a:r>
          </a:p>
          <a:p>
            <a:r>
              <a:rPr lang="en-GB" b="0" dirty="0" smtClean="0">
                <a:solidFill>
                  <a:srgbClr val="0000FF"/>
                </a:solidFill>
                <a:effectLst/>
                <a:latin typeface="Consolas"/>
              </a:rPr>
              <a:t>    return</a:t>
            </a:r>
            <a:r>
              <a:rPr lang="en-GB" b="0" dirty="0" smtClean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GB" b="0" dirty="0" smtClean="0">
                <a:solidFill>
                  <a:srgbClr val="800000"/>
                </a:solidFill>
                <a:effectLst/>
                <a:latin typeface="Consolas"/>
              </a:rPr>
              <a:t>&lt;h1&gt;</a:t>
            </a:r>
            <a:r>
              <a:rPr lang="en-GB" b="0" dirty="0" smtClean="0">
                <a:solidFill>
                  <a:srgbClr val="000000"/>
                </a:solidFill>
                <a:effectLst/>
                <a:latin typeface="Consolas"/>
              </a:rPr>
              <a:t>Hello, {</a:t>
            </a:r>
            <a:r>
              <a:rPr lang="en-GB" b="0" dirty="0" smtClean="0">
                <a:solidFill>
                  <a:srgbClr val="0000FF"/>
                </a:solidFill>
                <a:effectLst/>
                <a:latin typeface="Consolas"/>
              </a:rPr>
              <a:t>this</a:t>
            </a:r>
            <a:r>
              <a:rPr lang="en-GB" b="0" dirty="0" smtClean="0">
                <a:solidFill>
                  <a:srgbClr val="000000"/>
                </a:solidFill>
                <a:effectLst/>
                <a:latin typeface="Consolas"/>
              </a:rPr>
              <a:t>.props.name}</a:t>
            </a:r>
            <a:r>
              <a:rPr lang="en-GB" b="0" dirty="0" smtClean="0">
                <a:solidFill>
                  <a:srgbClr val="800000"/>
                </a:solidFill>
                <a:effectLst/>
                <a:latin typeface="Consolas"/>
              </a:rPr>
              <a:t>&lt;/h1&gt;</a:t>
            </a:r>
            <a:r>
              <a:rPr lang="en-GB" b="0" dirty="0" smtClean="0">
                <a:solidFill>
                  <a:srgbClr val="000000"/>
                </a:solidFill>
                <a:effectLst/>
                <a:latin typeface="Consolas"/>
              </a:rPr>
              <a:t>;</a:t>
            </a:r>
          </a:p>
          <a:p>
            <a:r>
              <a:rPr lang="en-GB" b="0" dirty="0" smtClean="0">
                <a:solidFill>
                  <a:srgbClr val="000000"/>
                </a:solidFill>
                <a:effectLst/>
                <a:latin typeface="Consolas"/>
              </a:rPr>
              <a:t>  }</a:t>
            </a:r>
          </a:p>
          <a:p>
            <a:r>
              <a:rPr lang="en-GB" b="0" dirty="0" smtClean="0">
                <a:solidFill>
                  <a:srgbClr val="000000"/>
                </a:solidFill>
                <a:effectLst/>
                <a:latin typeface="Consolas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2" name="Tekstboks 11"/>
          <p:cNvSpPr txBox="1"/>
          <p:nvPr/>
        </p:nvSpPr>
        <p:spPr>
          <a:xfrm>
            <a:off x="827584" y="1340768"/>
            <a:ext cx="658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With ES6 You can define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US" dirty="0" smtClean="0">
                <a:solidFill>
                  <a:schemeClr val="tx2"/>
                </a:solidFill>
              </a:rPr>
              <a:t>, and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dirty="0" smtClean="0">
                <a:solidFill>
                  <a:schemeClr val="tx2"/>
                </a:solidFill>
              </a:rPr>
              <a:t> from other classes</a:t>
            </a:r>
            <a:endParaRPr lang="da-DK" dirty="0">
              <a:solidFill>
                <a:schemeClr val="tx2"/>
              </a:solidFill>
            </a:endParaRPr>
          </a:p>
        </p:txBody>
      </p:sp>
      <p:cxnSp>
        <p:nvCxnSpPr>
          <p:cNvPr id="14" name="Lige pilforbindelse 13"/>
          <p:cNvCxnSpPr/>
          <p:nvPr/>
        </p:nvCxnSpPr>
        <p:spPr>
          <a:xfrm flipH="1">
            <a:off x="1907705" y="1710100"/>
            <a:ext cx="1440159" cy="63878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/>
          <p:nvPr/>
        </p:nvCxnSpPr>
        <p:spPr>
          <a:xfrm flipH="1">
            <a:off x="3807532" y="1621099"/>
            <a:ext cx="873394" cy="63878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boks 18"/>
          <p:cNvSpPr txBox="1"/>
          <p:nvPr/>
        </p:nvSpPr>
        <p:spPr>
          <a:xfrm>
            <a:off x="1039873" y="384097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With React your put HTML inside your JavaScript (observe it's not given as a string). This is called JSX</a:t>
            </a:r>
            <a:endParaRPr lang="da-DK" dirty="0">
              <a:solidFill>
                <a:schemeClr val="tx2"/>
              </a:solidFill>
            </a:endParaRPr>
          </a:p>
        </p:txBody>
      </p:sp>
      <p:cxnSp>
        <p:nvCxnSpPr>
          <p:cNvPr id="20" name="Lige pilforbindelse 19"/>
          <p:cNvCxnSpPr/>
          <p:nvPr/>
        </p:nvCxnSpPr>
        <p:spPr>
          <a:xfrm flipV="1">
            <a:off x="3131840" y="3217168"/>
            <a:ext cx="144016" cy="715888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2699792" y="2852936"/>
            <a:ext cx="4248472" cy="288032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109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</Words>
  <Application>Microsoft Office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plaul1</dc:creator>
  <cp:lastModifiedBy>plaul1</cp:lastModifiedBy>
  <cp:revision>4</cp:revision>
  <dcterms:created xsi:type="dcterms:W3CDTF">2017-10-07T11:40:59Z</dcterms:created>
  <dcterms:modified xsi:type="dcterms:W3CDTF">2017-10-07T12:06:37Z</dcterms:modified>
</cp:coreProperties>
</file>