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8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11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053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384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31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029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869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45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824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232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84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A1A5-6613-4E24-AECC-C081535A6112}" type="datetimeFigureOut">
              <a:rPr lang="da-DK" smtClean="0"/>
              <a:t>27-03-2017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D014-1D7D-41D5-AF03-5312BCC01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347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96752"/>
            <a:ext cx="3057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525458" cy="337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frundet rektangel 7"/>
          <p:cNvSpPr/>
          <p:nvPr/>
        </p:nvSpPr>
        <p:spPr>
          <a:xfrm>
            <a:off x="1043608" y="1628800"/>
            <a:ext cx="3949394" cy="1224136"/>
          </a:xfrm>
          <a:prstGeom prst="roundRect">
            <a:avLst>
              <a:gd name="adj" fmla="val 11055"/>
            </a:avLst>
          </a:prstGeom>
          <a:solidFill>
            <a:schemeClr val="tx2">
              <a:lumMod val="20000"/>
              <a:lumOff val="80000"/>
              <a:alpha val="2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5724127" y="1169132"/>
            <a:ext cx="3057525" cy="531676"/>
          </a:xfrm>
          <a:prstGeom prst="roundRect">
            <a:avLst>
              <a:gd name="adj" fmla="val 1105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5724126" y="1713562"/>
            <a:ext cx="3057525" cy="1139374"/>
          </a:xfrm>
          <a:prstGeom prst="roundRect">
            <a:avLst>
              <a:gd name="adj" fmla="val 11055"/>
            </a:avLst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forbindelse 9"/>
          <p:cNvCxnSpPr/>
          <p:nvPr/>
        </p:nvCxnSpPr>
        <p:spPr>
          <a:xfrm flipV="1">
            <a:off x="4993002" y="1484784"/>
            <a:ext cx="731124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/>
          <p:cNvCxnSpPr/>
          <p:nvPr/>
        </p:nvCxnSpPr>
        <p:spPr>
          <a:xfrm flipV="1">
            <a:off x="3131840" y="2852936"/>
            <a:ext cx="2736304" cy="25393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1331640" y="3000772"/>
            <a:ext cx="1800200" cy="21220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780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75" y="2060848"/>
            <a:ext cx="3865108" cy="288032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6" y="1390490"/>
            <a:ext cx="4414364" cy="356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Lige forbindelse 5"/>
          <p:cNvCxnSpPr/>
          <p:nvPr/>
        </p:nvCxnSpPr>
        <p:spPr>
          <a:xfrm>
            <a:off x="3347864" y="2492896"/>
            <a:ext cx="17541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2123728" y="2392218"/>
            <a:ext cx="1224136" cy="172686"/>
          </a:xfrm>
          <a:prstGeom prst="rect">
            <a:avLst/>
          </a:pr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1187624" y="2564904"/>
            <a:ext cx="3168352" cy="1368152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5798731" y="3937407"/>
            <a:ext cx="1509573" cy="1820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Lige forbindelse 12"/>
          <p:cNvCxnSpPr>
            <a:endCxn id="12" idx="1"/>
          </p:cNvCxnSpPr>
          <p:nvPr/>
        </p:nvCxnSpPr>
        <p:spPr>
          <a:xfrm>
            <a:off x="4355976" y="3248980"/>
            <a:ext cx="1442755" cy="7794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mob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3078" name="Picture 6" descr="http://slides3-plaul.rhcloud.com/reactRouting/images/react-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56877"/>
            <a:ext cx="2232248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4923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2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62420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98" y="3693123"/>
            <a:ext cx="6311206" cy="243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1483211" y="827420"/>
            <a:ext cx="284276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Mark as class as an observer</a:t>
            </a:r>
            <a:endParaRPr lang="en-GB" dirty="0"/>
          </a:p>
        </p:txBody>
      </p:sp>
      <p:sp>
        <p:nvSpPr>
          <p:cNvPr id="5" name="Tekstboks 4"/>
          <p:cNvSpPr txBox="1"/>
          <p:nvPr/>
        </p:nvSpPr>
        <p:spPr>
          <a:xfrm>
            <a:off x="2797298" y="3284984"/>
            <a:ext cx="439363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Mark a functional component as an observer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00385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</Words>
  <Application>Microsoft Office PowerPoint</Application>
  <PresentationFormat>Skærmshow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Kontortema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plaul1</dc:creator>
  <cp:lastModifiedBy>Lars Mortensen (LAM - Adjunkt - Cphbusiness)</cp:lastModifiedBy>
  <cp:revision>8</cp:revision>
  <dcterms:created xsi:type="dcterms:W3CDTF">2017-03-26T10:52:30Z</dcterms:created>
  <dcterms:modified xsi:type="dcterms:W3CDTF">2017-03-27T16:20:15Z</dcterms:modified>
</cp:coreProperties>
</file>