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61" r:id="rId6"/>
    <p:sldId id="258" r:id="rId7"/>
    <p:sldId id="259" r:id="rId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78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118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053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384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031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21-10-2017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029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21-10-2017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869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21-10-2017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451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21-10-2017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824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21-10-2017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232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21-10-2017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984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9A1A5-6613-4E24-AECC-C081535A6112}" type="datetimeFigureOut">
              <a:rPr lang="da-DK" smtClean="0"/>
              <a:t>21-10-2017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347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96752"/>
            <a:ext cx="30575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4525458" cy="337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frundet rektangel 7"/>
          <p:cNvSpPr/>
          <p:nvPr/>
        </p:nvSpPr>
        <p:spPr>
          <a:xfrm>
            <a:off x="1043608" y="1628800"/>
            <a:ext cx="3949394" cy="1224136"/>
          </a:xfrm>
          <a:prstGeom prst="roundRect">
            <a:avLst>
              <a:gd name="adj" fmla="val 11055"/>
            </a:avLst>
          </a:prstGeom>
          <a:solidFill>
            <a:schemeClr val="tx2">
              <a:lumMod val="20000"/>
              <a:lumOff val="80000"/>
              <a:alpha val="2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5724127" y="1169132"/>
            <a:ext cx="3057525" cy="531676"/>
          </a:xfrm>
          <a:prstGeom prst="roundRect">
            <a:avLst>
              <a:gd name="adj" fmla="val 11055"/>
            </a:avLst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Afrundet rektangel 12"/>
          <p:cNvSpPr/>
          <p:nvPr/>
        </p:nvSpPr>
        <p:spPr>
          <a:xfrm>
            <a:off x="5724126" y="1713562"/>
            <a:ext cx="3057525" cy="1139374"/>
          </a:xfrm>
          <a:prstGeom prst="roundRect">
            <a:avLst>
              <a:gd name="adj" fmla="val 11055"/>
            </a:avLst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Lige forbindelse 9"/>
          <p:cNvCxnSpPr/>
          <p:nvPr/>
        </p:nvCxnSpPr>
        <p:spPr>
          <a:xfrm flipV="1">
            <a:off x="4993002" y="1484784"/>
            <a:ext cx="731124" cy="504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forbindelse 15"/>
          <p:cNvCxnSpPr/>
          <p:nvPr/>
        </p:nvCxnSpPr>
        <p:spPr>
          <a:xfrm flipV="1">
            <a:off x="3131840" y="2852936"/>
            <a:ext cx="2736304" cy="253938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1331640" y="3000772"/>
            <a:ext cx="1800200" cy="212204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780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frundet rektangel 25"/>
          <p:cNvSpPr/>
          <p:nvPr/>
        </p:nvSpPr>
        <p:spPr>
          <a:xfrm>
            <a:off x="3919600" y="2413337"/>
            <a:ext cx="1801934" cy="1015663"/>
          </a:xfrm>
          <a:prstGeom prst="roundRect">
            <a:avLst>
              <a:gd name="adj" fmla="val 3929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585" y="3719430"/>
            <a:ext cx="23050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22" y="411152"/>
            <a:ext cx="24955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frundet rektangel 10"/>
          <p:cNvSpPr/>
          <p:nvPr/>
        </p:nvSpPr>
        <p:spPr>
          <a:xfrm>
            <a:off x="5724127" y="409850"/>
            <a:ext cx="2736305" cy="531676"/>
          </a:xfrm>
          <a:prstGeom prst="roundRect">
            <a:avLst>
              <a:gd name="adj" fmla="val 11055"/>
            </a:avLst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Afrundet rektangel 12"/>
          <p:cNvSpPr/>
          <p:nvPr/>
        </p:nvSpPr>
        <p:spPr>
          <a:xfrm>
            <a:off x="5724127" y="954280"/>
            <a:ext cx="2736306" cy="674520"/>
          </a:xfrm>
          <a:prstGeom prst="roundRect">
            <a:avLst>
              <a:gd name="adj" fmla="val 11055"/>
            </a:avLst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Lige forbindelse 9"/>
          <p:cNvCxnSpPr/>
          <p:nvPr/>
        </p:nvCxnSpPr>
        <p:spPr>
          <a:xfrm flipV="1">
            <a:off x="4644008" y="725502"/>
            <a:ext cx="1080118" cy="1440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forbindelse 15"/>
          <p:cNvCxnSpPr/>
          <p:nvPr/>
        </p:nvCxnSpPr>
        <p:spPr>
          <a:xfrm flipV="1">
            <a:off x="3923928" y="1545576"/>
            <a:ext cx="1944216" cy="346808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809328" y="1795927"/>
            <a:ext cx="3114600" cy="192913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Rektangel 1"/>
          <p:cNvSpPr/>
          <p:nvPr/>
        </p:nvSpPr>
        <p:spPr>
          <a:xfrm>
            <a:off x="323528" y="77430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GB" altLang="da-DK" sz="1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BasicExample 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() =&gt;(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HashRouter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="header"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 to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="/"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&gt;Home&lt;/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="/about"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&gt;About&lt;/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="/topics"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&gt;Topics&lt;/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en-GB" altLang="da-DK" sz="11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 path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="/"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altLang="da-DK" sz="1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="/about"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altLang="da-DK" sz="1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About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="/topics"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altLang="da-DK" sz="1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Topics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HashRouter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frundet rektangel 18"/>
          <p:cNvSpPr/>
          <p:nvPr/>
        </p:nvSpPr>
        <p:spPr>
          <a:xfrm>
            <a:off x="5835295" y="3689412"/>
            <a:ext cx="2337106" cy="531676"/>
          </a:xfrm>
          <a:prstGeom prst="roundRect">
            <a:avLst>
              <a:gd name="adj" fmla="val 11055"/>
            </a:avLst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Afrundet rektangel 19"/>
          <p:cNvSpPr/>
          <p:nvPr/>
        </p:nvSpPr>
        <p:spPr>
          <a:xfrm>
            <a:off x="5835294" y="4524037"/>
            <a:ext cx="2409114" cy="1065203"/>
          </a:xfrm>
          <a:prstGeom prst="roundRect">
            <a:avLst>
              <a:gd name="adj" fmla="val 11055"/>
            </a:avLst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" name="Lige forbindelse 20"/>
          <p:cNvCxnSpPr/>
          <p:nvPr/>
        </p:nvCxnSpPr>
        <p:spPr>
          <a:xfrm flipV="1">
            <a:off x="4499992" y="3955250"/>
            <a:ext cx="2808312" cy="9859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forbindelse 21"/>
          <p:cNvCxnSpPr/>
          <p:nvPr/>
        </p:nvCxnSpPr>
        <p:spPr>
          <a:xfrm flipV="1">
            <a:off x="4067944" y="5104786"/>
            <a:ext cx="1769539" cy="62847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22"/>
          <p:cNvSpPr/>
          <p:nvPr/>
        </p:nvSpPr>
        <p:spPr>
          <a:xfrm>
            <a:off x="778667" y="5665068"/>
            <a:ext cx="3114600" cy="212204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ktangel 23"/>
          <p:cNvSpPr/>
          <p:nvPr/>
        </p:nvSpPr>
        <p:spPr>
          <a:xfrm>
            <a:off x="292867" y="3789040"/>
            <a:ext cx="4572000" cy="26314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GB" altLang="da-DK" sz="1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BasicExample 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() =&gt;(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HashRouter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="header"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 to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="/"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&gt;Home&lt;/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="/about"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&gt;About&lt;/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="/topics"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&gt;Topics&lt;/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 path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="/"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altLang="da-DK" sz="1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="/about"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altLang="da-DK" sz="1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About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="/topics"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altLang="da-DK" sz="1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Topics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HashRouter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3870176" y="2413337"/>
            <a:ext cx="19979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da-DK" sz="12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da-DK" altLang="da-DK" sz="12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 </a:t>
            </a:r>
            <a:r>
              <a:rPr lang="da-DK" altLang="da-D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() =&gt; (</a:t>
            </a:r>
            <a:br>
              <a:rPr lang="da-DK" altLang="da-D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altLang="da-D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a-DK" altLang="da-DK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a-DK" altLang="da-D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a-DK" altLang="da-D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altLang="da-D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a-DK" altLang="da-DK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da-DK" altLang="da-D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&gt;Home&lt;/</a:t>
            </a:r>
            <a:r>
              <a:rPr lang="da-DK" altLang="da-DK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da-DK" altLang="da-D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a-DK" altLang="da-D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altLang="da-D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da-DK" altLang="da-DK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a-DK" altLang="da-D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a-DK" altLang="da-D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altLang="da-DK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a-DK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809328" y="620687"/>
            <a:ext cx="3834680" cy="903279"/>
          </a:xfrm>
          <a:prstGeom prst="roundRect">
            <a:avLst>
              <a:gd name="adj" fmla="val 11055"/>
            </a:avLst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7" name="Lige forbindelse 26"/>
          <p:cNvCxnSpPr>
            <a:stCxn id="3" idx="0"/>
          </p:cNvCxnSpPr>
          <p:nvPr/>
        </p:nvCxnSpPr>
        <p:spPr>
          <a:xfrm flipV="1">
            <a:off x="4869160" y="1545576"/>
            <a:ext cx="998984" cy="86776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40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585" y="794722"/>
            <a:ext cx="23050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frundet rektangel 18"/>
          <p:cNvSpPr/>
          <p:nvPr/>
        </p:nvSpPr>
        <p:spPr>
          <a:xfrm>
            <a:off x="5835295" y="764704"/>
            <a:ext cx="2337106" cy="531676"/>
          </a:xfrm>
          <a:prstGeom prst="roundRect">
            <a:avLst>
              <a:gd name="adj" fmla="val 11055"/>
            </a:avLst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Afrundet rektangel 19"/>
          <p:cNvSpPr/>
          <p:nvPr/>
        </p:nvSpPr>
        <p:spPr>
          <a:xfrm>
            <a:off x="5835294" y="1599329"/>
            <a:ext cx="2409114" cy="1065203"/>
          </a:xfrm>
          <a:prstGeom prst="roundRect">
            <a:avLst>
              <a:gd name="adj" fmla="val 11055"/>
            </a:avLst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" name="Lige forbindelse 20"/>
          <p:cNvCxnSpPr/>
          <p:nvPr/>
        </p:nvCxnSpPr>
        <p:spPr>
          <a:xfrm flipV="1">
            <a:off x="4499992" y="1030542"/>
            <a:ext cx="2808312" cy="9859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forbindelse 21"/>
          <p:cNvCxnSpPr/>
          <p:nvPr/>
        </p:nvCxnSpPr>
        <p:spPr>
          <a:xfrm flipV="1">
            <a:off x="4067944" y="2180078"/>
            <a:ext cx="1769539" cy="62847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22"/>
          <p:cNvSpPr/>
          <p:nvPr/>
        </p:nvSpPr>
        <p:spPr>
          <a:xfrm>
            <a:off x="778667" y="2740360"/>
            <a:ext cx="3114600" cy="212204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ktangel 23"/>
          <p:cNvSpPr/>
          <p:nvPr/>
        </p:nvSpPr>
        <p:spPr>
          <a:xfrm>
            <a:off x="292867" y="864332"/>
            <a:ext cx="4572000" cy="26314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GB" altLang="da-DK" sz="1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BasicExample 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() =&gt;(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HashRouter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="header"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 to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="/"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&gt;Home&lt;/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="/about"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&gt;About&lt;/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="/topics"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&gt;Topics&lt;/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 path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="/"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altLang="da-DK" sz="1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="/about"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altLang="da-DK" sz="1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About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="/topics"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altLang="da-DK" sz="1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Topics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HashRouter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Afrundet rektangel 24"/>
          <p:cNvSpPr/>
          <p:nvPr/>
        </p:nvSpPr>
        <p:spPr>
          <a:xfrm>
            <a:off x="3685320" y="3284984"/>
            <a:ext cx="2758888" cy="830997"/>
          </a:xfrm>
          <a:prstGeom prst="roundRect">
            <a:avLst>
              <a:gd name="adj" fmla="val 3929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ktangel 27"/>
          <p:cNvSpPr/>
          <p:nvPr/>
        </p:nvSpPr>
        <p:spPr>
          <a:xfrm>
            <a:off x="3635895" y="3284984"/>
            <a:ext cx="28803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da-DK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GB" altLang="da-DK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Topics </a:t>
            </a:r>
            <a:r>
              <a:rPr lang="en-GB" altLang="da-D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({ match }) =&gt; (</a:t>
            </a:r>
            <a:r>
              <a:rPr lang="da-DK" altLang="da-DK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da-DK" altLang="da-DK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r>
              <a:rPr lang="da-DK" altLang="da-D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altLang="da-DK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da-DK" altLang="da-DK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a-DK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9" name="Lige forbindelse 28"/>
          <p:cNvCxnSpPr>
            <a:stCxn id="25" idx="0"/>
          </p:cNvCxnSpPr>
          <p:nvPr/>
        </p:nvCxnSpPr>
        <p:spPr>
          <a:xfrm flipV="1">
            <a:off x="5064764" y="2180078"/>
            <a:ext cx="752821" cy="1104906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87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975" y="2060848"/>
            <a:ext cx="3865108" cy="288032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96" y="1390490"/>
            <a:ext cx="4414364" cy="356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Lige forbindelse 5"/>
          <p:cNvCxnSpPr/>
          <p:nvPr/>
        </p:nvCxnSpPr>
        <p:spPr>
          <a:xfrm>
            <a:off x="3347864" y="2492896"/>
            <a:ext cx="175411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7"/>
          <p:cNvSpPr/>
          <p:nvPr/>
        </p:nvSpPr>
        <p:spPr>
          <a:xfrm>
            <a:off x="2123728" y="2392218"/>
            <a:ext cx="1224136" cy="172686"/>
          </a:xfrm>
          <a:prstGeom prst="rect">
            <a:avLst/>
          </a:prstGeom>
          <a:solidFill>
            <a:schemeClr val="tx2">
              <a:lumMod val="40000"/>
              <a:lumOff val="6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 8"/>
          <p:cNvSpPr/>
          <p:nvPr/>
        </p:nvSpPr>
        <p:spPr>
          <a:xfrm>
            <a:off x="1187624" y="2564904"/>
            <a:ext cx="3168352" cy="1368152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5798731" y="3937407"/>
            <a:ext cx="1509573" cy="182011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" name="Lige forbindelse 12"/>
          <p:cNvCxnSpPr>
            <a:endCxn id="12" idx="1"/>
          </p:cNvCxnSpPr>
          <p:nvPr/>
        </p:nvCxnSpPr>
        <p:spPr>
          <a:xfrm>
            <a:off x="4355976" y="3248980"/>
            <a:ext cx="1442755" cy="77943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frundet rektangel 17"/>
          <p:cNvSpPr/>
          <p:nvPr/>
        </p:nvSpPr>
        <p:spPr>
          <a:xfrm>
            <a:off x="38091" y="764704"/>
            <a:ext cx="4749933" cy="4608512"/>
          </a:xfrm>
          <a:prstGeom prst="roundRect">
            <a:avLst>
              <a:gd name="adj" fmla="val 3929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Afrundet rektangel 37"/>
          <p:cNvSpPr/>
          <p:nvPr/>
        </p:nvSpPr>
        <p:spPr>
          <a:xfrm>
            <a:off x="323528" y="1317972"/>
            <a:ext cx="3672408" cy="2801446"/>
          </a:xfrm>
          <a:prstGeom prst="roundRect">
            <a:avLst>
              <a:gd name="adj" fmla="val 392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ktangel 27"/>
          <p:cNvSpPr/>
          <p:nvPr/>
        </p:nvSpPr>
        <p:spPr>
          <a:xfrm>
            <a:off x="1262226" y="4287925"/>
            <a:ext cx="3525798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Afrundet rektangel 19"/>
          <p:cNvSpPr/>
          <p:nvPr/>
        </p:nvSpPr>
        <p:spPr>
          <a:xfrm>
            <a:off x="5224929" y="5032765"/>
            <a:ext cx="2877725" cy="1008112"/>
          </a:xfrm>
          <a:prstGeom prst="roundRect">
            <a:avLst>
              <a:gd name="adj" fmla="val 3929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5798731" y="3937407"/>
            <a:ext cx="1509573" cy="182011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Rektangel 1"/>
          <p:cNvSpPr/>
          <p:nvPr/>
        </p:nvSpPr>
        <p:spPr>
          <a:xfrm>
            <a:off x="-14250" y="409741"/>
            <a:ext cx="626469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GB" altLang="da-DK" sz="1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Topics 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({ match }) =&gt; (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&gt;Topics&lt;/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${match.</a:t>
            </a:r>
            <a:r>
              <a:rPr lang="en-GB" altLang="da-DK" sz="1100" b="1" dirty="0" smtClean="0">
                <a:solidFill>
                  <a:srgbClr val="1948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/rendering`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Rendering with React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${match.</a:t>
            </a:r>
            <a:r>
              <a:rPr lang="en-GB" altLang="da-DK" sz="1100" b="1" dirty="0" smtClean="0">
                <a:solidFill>
                  <a:srgbClr val="1948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/components`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Components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${match.</a:t>
            </a:r>
            <a:r>
              <a:rPr lang="en-GB" altLang="da-DK" sz="1100" b="1" dirty="0" smtClean="0">
                <a:solidFill>
                  <a:srgbClr val="1948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/props-v-state`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Props v. State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NavLink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${match.</a:t>
            </a:r>
            <a:r>
              <a:rPr lang="en-GB" altLang="da-DK" sz="1100" b="1" dirty="0" smtClean="0">
                <a:solidFill>
                  <a:srgbClr val="1948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/:topicId`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altLang="da-DK" sz="1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Topic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 path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{match.</a:t>
            </a:r>
            <a:r>
              <a:rPr lang="en-GB" altLang="da-DK" sz="1100" b="1" dirty="0" smtClean="0">
                <a:solidFill>
                  <a:srgbClr val="1948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{() =&gt; (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h3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&gt;Please select a topic.&lt;/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h3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)}/&gt;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altLang="da-DK" sz="11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789" y="1772816"/>
            <a:ext cx="26670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kstboks 2"/>
          <p:cNvSpPr txBox="1"/>
          <p:nvPr/>
        </p:nvSpPr>
        <p:spPr>
          <a:xfrm>
            <a:off x="5260525" y="980728"/>
            <a:ext cx="318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Outer Router was matched, to get us here</a:t>
            </a:r>
            <a:endParaRPr lang="en-GB" sz="1600" dirty="0"/>
          </a:p>
        </p:txBody>
      </p:sp>
      <p:cxnSp>
        <p:nvCxnSpPr>
          <p:cNvPr id="14" name="Lige forbindelse 13"/>
          <p:cNvCxnSpPr/>
          <p:nvPr/>
        </p:nvCxnSpPr>
        <p:spPr>
          <a:xfrm>
            <a:off x="6130257" y="1340768"/>
            <a:ext cx="1322063" cy="504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5798730" y="1713562"/>
            <a:ext cx="2733709" cy="569687"/>
          </a:xfrm>
          <a:prstGeom prst="roundRect">
            <a:avLst>
              <a:gd name="adj" fmla="val 11055"/>
            </a:avLst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Afrundet rektangel 16"/>
          <p:cNvSpPr/>
          <p:nvPr/>
        </p:nvSpPr>
        <p:spPr>
          <a:xfrm>
            <a:off x="5798731" y="2420888"/>
            <a:ext cx="2733709" cy="1224136"/>
          </a:xfrm>
          <a:prstGeom prst="roundRect">
            <a:avLst>
              <a:gd name="adj" fmla="val 11055"/>
            </a:avLst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" name="Lige forbindelse 20"/>
          <p:cNvCxnSpPr/>
          <p:nvPr/>
        </p:nvCxnSpPr>
        <p:spPr>
          <a:xfrm flipV="1">
            <a:off x="6250446" y="4119418"/>
            <a:ext cx="0" cy="9133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>
            <a:off x="3995936" y="2636912"/>
            <a:ext cx="2016224" cy="57606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forbindelse 26"/>
          <p:cNvCxnSpPr/>
          <p:nvPr/>
        </p:nvCxnSpPr>
        <p:spPr>
          <a:xfrm flipV="1">
            <a:off x="4788024" y="4119418"/>
            <a:ext cx="1462422" cy="2765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ktangel 32"/>
          <p:cNvSpPr/>
          <p:nvPr/>
        </p:nvSpPr>
        <p:spPr>
          <a:xfrm>
            <a:off x="5224929" y="5047872"/>
            <a:ext cx="294747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GB" altLang="da-DK" sz="11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Topic 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({ match }) =&gt; (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en-GB" altLang="da-DK" sz="1100" b="1" dirty="0" smtClean="0">
                <a:solidFill>
                  <a:srgbClr val="0055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GB" altLang="da-DK" sz="1100" b="1" dirty="0" smtClean="0">
                <a:solidFill>
                  <a:srgbClr val="658A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="topic"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h3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&gt;{match.</a:t>
            </a:r>
            <a:r>
              <a:rPr lang="en-GB" altLang="da-DK" sz="1100" b="1" dirty="0" smtClean="0">
                <a:solidFill>
                  <a:srgbClr val="1948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.topicId}&lt;/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h3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GB" altLang="da-DK" sz="11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da-DK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Afrundet rektangel 39"/>
          <p:cNvSpPr/>
          <p:nvPr/>
        </p:nvSpPr>
        <p:spPr>
          <a:xfrm>
            <a:off x="6012160" y="2888940"/>
            <a:ext cx="1728192" cy="684076"/>
          </a:xfrm>
          <a:prstGeom prst="roundRect">
            <a:avLst>
              <a:gd name="adj" fmla="val 11055"/>
            </a:avLst>
          </a:prstGeom>
          <a:solidFill>
            <a:schemeClr val="accent1">
              <a:lumMod val="20000"/>
              <a:lumOff val="80000"/>
              <a:alpha val="29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585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mob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3078" name="Picture 6" descr="http://slides3-plaul.rhcloud.com/reactRouting/images/react-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2492896"/>
            <a:ext cx="2232248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70080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let </a:t>
            </a:r>
            <a:r>
              <a:rPr kumimoji="0" lang="da-DK" altLang="da-DK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Home 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() =&gt; (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div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h2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&gt;Home&lt;/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h2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div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let </a:t>
            </a:r>
            <a:r>
              <a:rPr kumimoji="0" lang="da-DK" altLang="da-DK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About</a:t>
            </a:r>
            <a:r>
              <a:rPr kumimoji="0" lang="da-DK" altLang="da-DK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() =&gt; (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div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h2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da-DK" altLang="da-DK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About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h2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div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let </a:t>
            </a:r>
            <a:r>
              <a:rPr kumimoji="0" lang="da-DK" altLang="da-DK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Topic</a:t>
            </a:r>
            <a:r>
              <a:rPr kumimoji="0" lang="da-DK" altLang="da-DK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({ match }) =&gt; (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div 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className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="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topic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h3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&gt;{</a:t>
            </a:r>
            <a:r>
              <a:rPr kumimoji="0" lang="da-DK" altLang="da-DK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match.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1948A6"/>
                </a:solidFill>
                <a:effectLst/>
                <a:latin typeface="Courier New" pitchFamily="49" charset="0"/>
                <a:cs typeface="Courier New" pitchFamily="49" charset="0"/>
              </a:rPr>
              <a:t>params</a:t>
            </a:r>
            <a:r>
              <a:rPr kumimoji="0" lang="da-DK" altLang="da-DK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.topicId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h3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div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let </a:t>
            </a:r>
            <a:r>
              <a:rPr kumimoji="0" lang="da-DK" altLang="da-DK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Topics</a:t>
            </a:r>
            <a:r>
              <a:rPr kumimoji="0" lang="da-DK" altLang="da-DK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({ match }) =&gt; (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div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h2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da-DK" altLang="da-DK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Topics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h2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NavLink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activeClassName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="activeV2" 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to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`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${match.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itchFamily="49" charset="0"/>
                <a:cs typeface="Courier New" pitchFamily="49" charset="0"/>
              </a:rPr>
              <a:t>url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rendering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`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Rendering with </a:t>
            </a:r>
            <a:r>
              <a:rPr kumimoji="0" lang="da-DK" altLang="da-DK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React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NavLink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NavLink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activeClassName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="activeV2" 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to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`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${match.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itchFamily="49" charset="0"/>
                <a:cs typeface="Courier New" pitchFamily="49" charset="0"/>
              </a:rPr>
              <a:t>url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components`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Components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NavLink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NavLink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activeClassName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="activeV2" 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to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`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${match.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itchFamily="49" charset="0"/>
                <a:cs typeface="Courier New" pitchFamily="49" charset="0"/>
              </a:rPr>
              <a:t>url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/props-v-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`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Props v. State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NavLink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Route 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path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`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${match.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itchFamily="49" charset="0"/>
                <a:cs typeface="Courier New" pitchFamily="49" charset="0"/>
              </a:rPr>
              <a:t>url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/: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topicId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`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 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a-DK" altLang="da-DK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Topic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}/&gt;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Route 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exact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path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{match.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itchFamily="49" charset="0"/>
                <a:cs typeface="Courier New" pitchFamily="49" charset="0"/>
              </a:rPr>
              <a:t>url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 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render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{() =&gt; (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h3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da-DK" altLang="da-DK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Please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select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da-DK" altLang="da-DK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topic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h3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)}/&gt;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div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let </a:t>
            </a:r>
            <a:r>
              <a:rPr kumimoji="0" lang="da-DK" altLang="da-DK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BasicExample</a:t>
            </a:r>
            <a:r>
              <a:rPr kumimoji="0" lang="da-DK" altLang="da-DK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() =&gt;(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&lt;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HashRouter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div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className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="header"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&gt;&lt;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NavLink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exact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 to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="/"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&gt;Home&lt;/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NavLink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&gt;&lt;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NavLink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to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="/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about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da-DK" altLang="da-DK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About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NavLink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&gt;&lt;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NavLink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to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="/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topics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da-DK" altLang="da-DK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Topics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NavLink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hr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Route 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exact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path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="/" 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a-DK" altLang="da-DK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Home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}/&gt;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Route 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path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="/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about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a-DK" altLang="da-DK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About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}/&gt;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Route 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path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="/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topics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55FF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a-DK" altLang="da-DK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Topics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}/&gt;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&lt;/</a:t>
            </a:r>
            <a:r>
              <a:rPr kumimoji="0" lang="da-DK" altLang="da-DK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div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&lt;/</a:t>
            </a:r>
            <a:r>
              <a:rPr kumimoji="0" lang="da-DK" altLang="da-DK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HashRouter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da-DK" altLang="da-D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82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624205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298" y="3693123"/>
            <a:ext cx="6311206" cy="243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boks 3"/>
          <p:cNvSpPr txBox="1"/>
          <p:nvPr/>
        </p:nvSpPr>
        <p:spPr>
          <a:xfrm>
            <a:off x="1483211" y="827420"/>
            <a:ext cx="284276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Mark as class as an observer</a:t>
            </a:r>
            <a:endParaRPr lang="en-GB" dirty="0"/>
          </a:p>
        </p:txBody>
      </p:sp>
      <p:sp>
        <p:nvSpPr>
          <p:cNvPr id="5" name="Tekstboks 4"/>
          <p:cNvSpPr txBox="1"/>
          <p:nvPr/>
        </p:nvSpPr>
        <p:spPr>
          <a:xfrm>
            <a:off x="2797298" y="3284984"/>
            <a:ext cx="439363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Mark a functional component as an observer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003851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70</Words>
  <Application>Microsoft Office PowerPoint</Application>
  <PresentationFormat>Skærmshow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7</vt:i4>
      </vt:variant>
    </vt:vector>
  </HeadingPairs>
  <TitlesOfParts>
    <vt:vector size="8" baseType="lpstr">
      <vt:lpstr>Kontortema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plaul1</dc:creator>
  <cp:lastModifiedBy>plaul1</cp:lastModifiedBy>
  <cp:revision>14</cp:revision>
  <dcterms:created xsi:type="dcterms:W3CDTF">2017-03-26T10:52:30Z</dcterms:created>
  <dcterms:modified xsi:type="dcterms:W3CDTF">2017-10-21T15:47:20Z</dcterms:modified>
</cp:coreProperties>
</file>