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96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7119-8C23-4997-9365-CC81A00643D9}" type="datetimeFigureOut">
              <a:rPr lang="da-DK" smtClean="0"/>
              <a:t>21-04-2017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DA4A-8335-41A1-A24D-58D69CB9A3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073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7119-8C23-4997-9365-CC81A00643D9}" type="datetimeFigureOut">
              <a:rPr lang="da-DK" smtClean="0"/>
              <a:t>21-04-2017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DA4A-8335-41A1-A24D-58D69CB9A3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34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7119-8C23-4997-9365-CC81A00643D9}" type="datetimeFigureOut">
              <a:rPr lang="da-DK" smtClean="0"/>
              <a:t>21-04-2017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DA4A-8335-41A1-A24D-58D69CB9A3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134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7119-8C23-4997-9365-CC81A00643D9}" type="datetimeFigureOut">
              <a:rPr lang="da-DK" smtClean="0"/>
              <a:t>21-04-2017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DA4A-8335-41A1-A24D-58D69CB9A3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577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7119-8C23-4997-9365-CC81A00643D9}" type="datetimeFigureOut">
              <a:rPr lang="da-DK" smtClean="0"/>
              <a:t>21-04-2017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DA4A-8335-41A1-A24D-58D69CB9A3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906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7119-8C23-4997-9365-CC81A00643D9}" type="datetimeFigureOut">
              <a:rPr lang="da-DK" smtClean="0"/>
              <a:t>21-04-2017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DA4A-8335-41A1-A24D-58D69CB9A3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129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7119-8C23-4997-9365-CC81A00643D9}" type="datetimeFigureOut">
              <a:rPr lang="da-DK" smtClean="0"/>
              <a:t>21-04-2017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DA4A-8335-41A1-A24D-58D69CB9A3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900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7119-8C23-4997-9365-CC81A00643D9}" type="datetimeFigureOut">
              <a:rPr lang="da-DK" smtClean="0"/>
              <a:t>21-04-2017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DA4A-8335-41A1-A24D-58D69CB9A3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70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7119-8C23-4997-9365-CC81A00643D9}" type="datetimeFigureOut">
              <a:rPr lang="da-DK" smtClean="0"/>
              <a:t>21-04-2017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DA4A-8335-41A1-A24D-58D69CB9A3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363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7119-8C23-4997-9365-CC81A00643D9}" type="datetimeFigureOut">
              <a:rPr lang="da-DK" smtClean="0"/>
              <a:t>21-04-2017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DA4A-8335-41A1-A24D-58D69CB9A3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342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7119-8C23-4997-9365-CC81A00643D9}" type="datetimeFigureOut">
              <a:rPr lang="da-DK" smtClean="0"/>
              <a:t>21-04-2017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DA4A-8335-41A1-A24D-58D69CB9A3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267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67119-8C23-4997-9365-CC81A00643D9}" type="datetimeFigureOut">
              <a:rPr lang="da-DK" smtClean="0"/>
              <a:t>21-04-2017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DDA4A-8335-41A1-A24D-58D69CB9A33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814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Vinklet forbindelse 34"/>
          <p:cNvCxnSpPr>
            <a:endCxn id="24" idx="1"/>
          </p:cNvCxnSpPr>
          <p:nvPr/>
        </p:nvCxnSpPr>
        <p:spPr>
          <a:xfrm rot="16200000" flipH="1">
            <a:off x="2239941" y="3782786"/>
            <a:ext cx="2685844" cy="394098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0" descr="Image result for lego brick s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840250"/>
            <a:ext cx="2167409" cy="96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kstboks 24"/>
          <p:cNvSpPr txBox="1"/>
          <p:nvPr/>
        </p:nvSpPr>
        <p:spPr>
          <a:xfrm>
            <a:off x="4236856" y="4986007"/>
            <a:ext cx="1369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dirty="0" smtClean="0"/>
              <a:t>Emma</a:t>
            </a:r>
            <a:endParaRPr lang="da-DK" sz="3600" dirty="0"/>
          </a:p>
        </p:txBody>
      </p:sp>
      <p:pic>
        <p:nvPicPr>
          <p:cNvPr id="22" name="Picture 30" descr="Image result for lego brick s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221088"/>
            <a:ext cx="2167409" cy="96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Billedresultat for mobi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5" name="AutoShape 4" descr="Billedresultat for mobil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6" name="AutoShape 6" descr="Billedresultat for mobil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1032" name="Picture 8" descr="Mobile Smartphon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494" y="378904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ndroid platform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885" y="3637503"/>
            <a:ext cx="816025" cy="8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lateret billed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434" y="3671736"/>
            <a:ext cx="780120" cy="7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Billedresultat for laptop icon rou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484784"/>
            <a:ext cx="1449288" cy="144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boks 6"/>
          <p:cNvSpPr txBox="1"/>
          <p:nvPr/>
        </p:nvSpPr>
        <p:spPr>
          <a:xfrm>
            <a:off x="6932567" y="1009164"/>
            <a:ext cx="879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React</a:t>
            </a:r>
            <a:endParaRPr lang="en-GB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kstboks 16"/>
          <p:cNvSpPr txBox="1"/>
          <p:nvPr/>
        </p:nvSpPr>
        <p:spPr>
          <a:xfrm>
            <a:off x="6652125" y="3212976"/>
            <a:ext cx="1755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React Native</a:t>
            </a:r>
            <a:endParaRPr lang="en-GB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AutoShape 28" descr="Image result for lego brick sid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1054" name="Picture 30" descr="Image result for lego brick s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03675"/>
            <a:ext cx="2167409" cy="96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boks 8"/>
          <p:cNvSpPr txBox="1"/>
          <p:nvPr/>
        </p:nvSpPr>
        <p:spPr>
          <a:xfrm>
            <a:off x="4302578" y="3790781"/>
            <a:ext cx="989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dirty="0" smtClean="0"/>
              <a:t>Sara</a:t>
            </a:r>
            <a:endParaRPr lang="da-DK" sz="3600" dirty="0"/>
          </a:p>
        </p:txBody>
      </p:sp>
      <p:sp>
        <p:nvSpPr>
          <p:cNvPr id="23" name="Tekstboks 22"/>
          <p:cNvSpPr txBox="1"/>
          <p:nvPr/>
        </p:nvSpPr>
        <p:spPr>
          <a:xfrm>
            <a:off x="4236856" y="4366845"/>
            <a:ext cx="1214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dirty="0"/>
              <a:t>Lucas</a:t>
            </a:r>
          </a:p>
        </p:txBody>
      </p:sp>
      <p:cxnSp>
        <p:nvCxnSpPr>
          <p:cNvPr id="11" name="Vinklet forbindelse 10"/>
          <p:cNvCxnSpPr>
            <a:endCxn id="1054" idx="1"/>
          </p:cNvCxnSpPr>
          <p:nvPr/>
        </p:nvCxnSpPr>
        <p:spPr>
          <a:xfrm rot="16200000" flipH="1">
            <a:off x="2947265" y="3253535"/>
            <a:ext cx="1449270" cy="216024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boks 27"/>
          <p:cNvSpPr txBox="1"/>
          <p:nvPr/>
        </p:nvSpPr>
        <p:spPr>
          <a:xfrm>
            <a:off x="3514318" y="3056353"/>
            <a:ext cx="63466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a-DK" sz="2000" dirty="0" smtClean="0"/>
              <a:t>Sara</a:t>
            </a:r>
            <a:endParaRPr lang="da-DK" sz="2000" dirty="0"/>
          </a:p>
        </p:txBody>
      </p:sp>
      <p:cxnSp>
        <p:nvCxnSpPr>
          <p:cNvPr id="29" name="Vinklet forbindelse 28"/>
          <p:cNvCxnSpPr>
            <a:endCxn id="22" idx="1"/>
          </p:cNvCxnSpPr>
          <p:nvPr/>
        </p:nvCxnSpPr>
        <p:spPr>
          <a:xfrm rot="16200000" flipH="1">
            <a:off x="2458540" y="3382222"/>
            <a:ext cx="2066683" cy="57606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kstboks 33"/>
          <p:cNvSpPr txBox="1"/>
          <p:nvPr/>
        </p:nvSpPr>
        <p:spPr>
          <a:xfrm>
            <a:off x="2627784" y="3779778"/>
            <a:ext cx="75802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a-DK" sz="2000" dirty="0"/>
              <a:t>Lucas</a:t>
            </a:r>
          </a:p>
        </p:txBody>
      </p:sp>
      <p:sp>
        <p:nvSpPr>
          <p:cNvPr id="37" name="Tekstboks 36"/>
          <p:cNvSpPr txBox="1"/>
          <p:nvPr/>
        </p:nvSpPr>
        <p:spPr>
          <a:xfrm>
            <a:off x="2864403" y="4829090"/>
            <a:ext cx="84350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a-DK" sz="2000" dirty="0" smtClean="0"/>
              <a:t>Emma</a:t>
            </a:r>
            <a:endParaRPr lang="da-DK" sz="2000" dirty="0"/>
          </a:p>
        </p:txBody>
      </p:sp>
      <p:sp>
        <p:nvSpPr>
          <p:cNvPr id="46" name="Tekstboks 45"/>
          <p:cNvSpPr txBox="1"/>
          <p:nvPr/>
        </p:nvSpPr>
        <p:spPr>
          <a:xfrm>
            <a:off x="2876731" y="1300698"/>
            <a:ext cx="179542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C00000"/>
                </a:solidFill>
              </a:rPr>
              <a:t>Welcome Brick</a:t>
            </a:r>
            <a:endParaRPr lang="en-GB" sz="2000" b="1" dirty="0">
              <a:solidFill>
                <a:srgbClr val="C00000"/>
              </a:solidFill>
            </a:endParaRPr>
          </a:p>
        </p:txBody>
      </p:sp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628800"/>
            <a:ext cx="19240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Højrepil 32"/>
          <p:cNvSpPr/>
          <p:nvPr/>
        </p:nvSpPr>
        <p:spPr>
          <a:xfrm flipH="1">
            <a:off x="2411760" y="1860793"/>
            <a:ext cx="360040" cy="27206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" name="Højrepil 50"/>
          <p:cNvSpPr/>
          <p:nvPr/>
        </p:nvSpPr>
        <p:spPr>
          <a:xfrm flipH="1">
            <a:off x="2411760" y="4201792"/>
            <a:ext cx="360040" cy="27206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513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11</Words>
  <Application>Microsoft Office PowerPoint</Application>
  <PresentationFormat>Skærmshow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plaul1</dc:creator>
  <cp:lastModifiedBy>plaul1</cp:lastModifiedBy>
  <cp:revision>6</cp:revision>
  <dcterms:created xsi:type="dcterms:W3CDTF">2017-04-21T13:25:14Z</dcterms:created>
  <dcterms:modified xsi:type="dcterms:W3CDTF">2017-04-22T16:06:40Z</dcterms:modified>
</cp:coreProperties>
</file>