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8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05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84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3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29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6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5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2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23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8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47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3057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25458" cy="33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frundet rektangel 7"/>
          <p:cNvSpPr/>
          <p:nvPr/>
        </p:nvSpPr>
        <p:spPr>
          <a:xfrm>
            <a:off x="1043608" y="1628800"/>
            <a:ext cx="3949394" cy="1224136"/>
          </a:xfrm>
          <a:prstGeom prst="roundRect">
            <a:avLst>
              <a:gd name="adj" fmla="val 11055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5724127" y="1169132"/>
            <a:ext cx="3057525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5724126" y="1713562"/>
            <a:ext cx="3057525" cy="1139374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4993002" y="1484784"/>
            <a:ext cx="731124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 flipV="1">
            <a:off x="3131840" y="2852936"/>
            <a:ext cx="2736304" cy="25393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1331640" y="3000772"/>
            <a:ext cx="18002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8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85" y="3719430"/>
            <a:ext cx="2305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22" y="1170434"/>
            <a:ext cx="2495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5724127" y="1169132"/>
            <a:ext cx="2736305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5724127" y="1713562"/>
            <a:ext cx="2736306" cy="1139374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4499992" y="1484784"/>
            <a:ext cx="1224134" cy="144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 flipV="1">
            <a:off x="3923928" y="2152457"/>
            <a:ext cx="1944216" cy="30252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09328" y="2348880"/>
            <a:ext cx="31146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ktangel 1"/>
          <p:cNvSpPr/>
          <p:nvPr/>
        </p:nvSpPr>
        <p:spPr>
          <a:xfrm>
            <a:off x="323528" y="836712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BasicExample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&gt;About&lt;/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5835295" y="3689412"/>
            <a:ext cx="2337106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Afrundet rektangel 19"/>
          <p:cNvSpPr/>
          <p:nvPr/>
        </p:nvSpPr>
        <p:spPr>
          <a:xfrm>
            <a:off x="5835294" y="4524037"/>
            <a:ext cx="2409114" cy="1065203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 flipV="1">
            <a:off x="4499992" y="3955250"/>
            <a:ext cx="2808312" cy="985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/>
          <p:nvPr/>
        </p:nvCxnSpPr>
        <p:spPr>
          <a:xfrm flipV="1">
            <a:off x="4067944" y="5104786"/>
            <a:ext cx="1769539" cy="62847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778667" y="5665068"/>
            <a:ext cx="31146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292867" y="3789040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BasicExample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&gt;About&lt;/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75" y="2060848"/>
            <a:ext cx="3865108" cy="288032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6" y="1390490"/>
            <a:ext cx="4414364" cy="35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Lige forbindelse 5"/>
          <p:cNvCxnSpPr/>
          <p:nvPr/>
        </p:nvCxnSpPr>
        <p:spPr>
          <a:xfrm>
            <a:off x="3347864" y="2492896"/>
            <a:ext cx="17541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2123728" y="2392218"/>
            <a:ext cx="1224136" cy="172686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1187624" y="2564904"/>
            <a:ext cx="3168352" cy="136815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5798731" y="3937407"/>
            <a:ext cx="1509573" cy="1820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/>
          <p:cNvCxnSpPr>
            <a:endCxn id="12" idx="1"/>
          </p:cNvCxnSpPr>
          <p:nvPr/>
        </p:nvCxnSpPr>
        <p:spPr>
          <a:xfrm>
            <a:off x="4355976" y="3248980"/>
            <a:ext cx="1442755" cy="779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38091" y="764704"/>
            <a:ext cx="4749933" cy="4608512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Afrundet rektangel 37"/>
          <p:cNvSpPr/>
          <p:nvPr/>
        </p:nvSpPr>
        <p:spPr>
          <a:xfrm>
            <a:off x="323528" y="1317972"/>
            <a:ext cx="3672408" cy="2801446"/>
          </a:xfrm>
          <a:prstGeom prst="roundRect">
            <a:avLst>
              <a:gd name="adj" fmla="val 39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1262226" y="4287925"/>
            <a:ext cx="352579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Afrundet rektangel 19"/>
          <p:cNvSpPr/>
          <p:nvPr/>
        </p:nvSpPr>
        <p:spPr>
          <a:xfrm>
            <a:off x="5224929" y="5032765"/>
            <a:ext cx="2877725" cy="1008112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5798731" y="3937407"/>
            <a:ext cx="1509573" cy="1820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ktangel 1"/>
          <p:cNvSpPr/>
          <p:nvPr/>
        </p:nvSpPr>
        <p:spPr>
          <a:xfrm>
            <a:off x="-14250" y="409741"/>
            <a:ext cx="62646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({ match })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/rendering`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Rendering with React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/components`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Components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/props-v-state`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Props v. State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/:topicId`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{()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&gt;Please select a topic.&lt;/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altLang="da-DK" sz="11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89" y="1772816"/>
            <a:ext cx="2667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5260525" y="980728"/>
            <a:ext cx="31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Outer Router was matched, to get us here</a:t>
            </a:r>
            <a:endParaRPr lang="en-GB" sz="160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6130257" y="1340768"/>
            <a:ext cx="1322063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5798730" y="1713562"/>
            <a:ext cx="2733709" cy="569687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Afrundet rektangel 16"/>
          <p:cNvSpPr/>
          <p:nvPr/>
        </p:nvSpPr>
        <p:spPr>
          <a:xfrm>
            <a:off x="5798731" y="2420888"/>
            <a:ext cx="2733709" cy="1224136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 flipV="1">
            <a:off x="6250446" y="4119418"/>
            <a:ext cx="0" cy="913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3995936" y="2636912"/>
            <a:ext cx="2016224" cy="5760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4788024" y="4119418"/>
            <a:ext cx="1462422" cy="276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32"/>
          <p:cNvSpPr/>
          <p:nvPr/>
        </p:nvSpPr>
        <p:spPr>
          <a:xfrm>
            <a:off x="5224929" y="5047872"/>
            <a:ext cx="29474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({ match })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="topic"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.topicId}&lt;/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Afrundet rektangel 39"/>
          <p:cNvSpPr/>
          <p:nvPr/>
        </p:nvSpPr>
        <p:spPr>
          <a:xfrm>
            <a:off x="6012160" y="2888940"/>
            <a:ext cx="1728192" cy="684076"/>
          </a:xfrm>
          <a:prstGeom prst="roundRect">
            <a:avLst>
              <a:gd name="adj" fmla="val 11055"/>
            </a:avLst>
          </a:prstGeom>
          <a:solidFill>
            <a:schemeClr val="accent1">
              <a:lumMod val="20000"/>
              <a:lumOff val="80000"/>
              <a:alpha val="29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585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ob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3078" name="Picture 6" descr="http://slides3-plaul.rhcloud.com/reactRouting/images/react-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492896"/>
            <a:ext cx="2232248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008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Home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&gt;Home&lt;/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({ match })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match.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params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.topicId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({ match })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rendering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Rendering with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React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components`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Components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/props-v-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Props v. State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/: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topicId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Please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BasicExample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HashRouter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="header"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&gt;Home&lt;/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Home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HashRouter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da-DK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2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2420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98" y="3693123"/>
            <a:ext cx="6311206" cy="243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1483211" y="827420"/>
            <a:ext cx="284276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as class as an observer</a:t>
            </a:r>
            <a:endParaRPr lang="en-GB" dirty="0"/>
          </a:p>
        </p:txBody>
      </p:sp>
      <p:sp>
        <p:nvSpPr>
          <p:cNvPr id="5" name="Tekstboks 4"/>
          <p:cNvSpPr txBox="1"/>
          <p:nvPr/>
        </p:nvSpPr>
        <p:spPr>
          <a:xfrm>
            <a:off x="2797298" y="3284984"/>
            <a:ext cx="43936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 functional component as an observer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0385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</Words>
  <Application>Microsoft Office PowerPoint</Application>
  <PresentationFormat>Skærmshow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12</cp:revision>
  <dcterms:created xsi:type="dcterms:W3CDTF">2017-03-26T10:52:30Z</dcterms:created>
  <dcterms:modified xsi:type="dcterms:W3CDTF">2017-10-21T11:43:01Z</dcterms:modified>
</cp:coreProperties>
</file>