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090832A-11A2-2EAC-9C1D-B72074711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8F079B47-5ED7-A544-40C5-DCCE3CC9A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0097520-DE00-4456-852B-A02803F96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69083-B87C-41B7-B14C-0718715F4A5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B13843D-77DC-2DC9-9CB1-243E658B8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AD7E29D-812B-5BAF-AB4E-3381E6AC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D5FE-374B-4713-B280-7F5EF33C2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24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8FB3BB3-A823-A54B-505C-F62B72BF6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AD928EE1-9529-C694-2D57-D0D041DBD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2935B10-C551-2838-98FC-15C464970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69083-B87C-41B7-B14C-0718715F4A5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2EA36C0-A526-055E-A774-4579F88D1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1C0A336-33E8-04AE-C21C-01F7D7BD3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D5FE-374B-4713-B280-7F5EF33C2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83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4272202E-6DF2-14B5-6957-E2CB9D3C9A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4A5FDA4B-1C9A-23F6-AB69-63B48937D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5139EF1-FD9D-7F71-94A8-F7E0264B1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69083-B87C-41B7-B14C-0718715F4A5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DC20924-2365-B324-ACCB-05F6B9BE3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08C7A3C-8F29-09D5-561A-C8050676B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D5FE-374B-4713-B280-7F5EF33C2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36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8073954-F410-ABAB-CD42-B8D81759F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B4331B3-A541-3DE5-C77E-674CB7AD3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EF06F3E-CF64-BF4A-7183-A42C59FA1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69083-B87C-41B7-B14C-0718715F4A5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2931C80-0C74-24F3-19A8-9FE9B66A1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C47FD2C-3B2A-196C-2C2A-EF5672B4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D5FE-374B-4713-B280-7F5EF33C2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34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7A138F0-5E39-ECFD-E9EC-FE78B0E84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F7AE5D8-5CA8-53A1-CD27-BF9D70C62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154CCFB-7CF6-9154-77E3-A74EFC4AE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69083-B87C-41B7-B14C-0718715F4A5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391C745-1F0B-2BEE-576C-EF677758E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68F16F4-9DF5-1759-CF66-0E1974EC7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D5FE-374B-4713-B280-7F5EF33C2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84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EDD114A-5F00-4DF6-5080-4ED4B0D12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C70AA0A-F413-5411-2B7F-85E1CD897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D5FBD010-57BF-2C63-B5D0-B53DE5BBE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46091CD-DC28-3DB7-690D-D581088CE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69083-B87C-41B7-B14C-0718715F4A5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7910C5B-41D1-011C-73E5-4C26517F3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793F2ED0-93A3-0619-D2EB-545C4CDE7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D5FE-374B-4713-B280-7F5EF33C2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1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4D2AD63-46F0-871A-0D30-48D7623B4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7C5B06D4-4EBB-1853-5358-1577BDC11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BA926127-FE7C-1C77-F976-FDAC66E09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E7CA861D-4FEE-8B3F-363D-D74EB97292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AE75DF65-E5D9-4BBA-15CC-B24CEB781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FEDC49E3-666B-B990-20E1-95512B418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69083-B87C-41B7-B14C-0718715F4A5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89306074-1324-FDA3-31B3-8E40F864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838C5E8F-0F58-DB14-A55C-9C6BF4B93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D5FE-374B-4713-B280-7F5EF33C2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3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0EFE1E5-4F7A-78BC-33D0-EB0E3CBA6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41061D55-8B7F-2525-BE03-D703A9CF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69083-B87C-41B7-B14C-0718715F4A5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605B3A0D-8F3F-DB43-5D8D-D2DECCB8C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64392BD3-DE34-21E1-69D1-0CA960F5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D5FE-374B-4713-B280-7F5EF33C2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56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915EBF9C-0203-ED9A-2BE4-9C0738AE1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69083-B87C-41B7-B14C-0718715F4A5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81123678-49DB-BF99-CE5A-02C0D5900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58C333BE-3E8A-BBDF-5397-BF22564F3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D5FE-374B-4713-B280-7F5EF33C2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1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9B0498E-9728-DAA0-A85E-727B8FD0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B2C9F06-8653-9F5A-0AF2-91A114283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2919CA8B-6414-D3D7-C6A0-A6928A223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61FB6A1F-A75B-03A7-8995-7B190ADAB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69083-B87C-41B7-B14C-0718715F4A5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E03E4151-2591-D21A-DE7E-781DCAEC5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6086928-EE1D-FCA3-3C11-BE909E8CD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D5FE-374B-4713-B280-7F5EF33C2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70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90AB125-D319-26CE-0812-E090C6D3A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5CEF11FC-F564-D4DF-513F-E384C5603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FCF9BBC6-9BDF-A982-99F3-6AB87B70E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AA0C81C-C2AE-1370-FEE3-5E0081EE6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69083-B87C-41B7-B14C-0718715F4A5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5A5FF375-DB32-067E-C73E-5FE26B5B2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866658D0-753D-E885-0589-AD4A90653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D5FE-374B-4713-B280-7F5EF33C2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83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868F73D5-A7F0-127D-6A79-1FADA5300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2E821A9-1F2B-7621-1F61-A10ED9E20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C6A7E9E-4943-CD51-B236-26A44075AB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F69083-B87C-41B7-B14C-0718715F4A5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A43845F-923F-D7E5-EBED-36488FCE22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9722DAE-7260-DBC4-C0A2-5EA7063E07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22D5FE-374B-4713-B280-7F5EF33C2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2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B29D778-BE09-97F6-16AB-3ADB827E4B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Andre sprint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EC3D81B4-0BB0-2564-CEB7-790A7BA0E0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Lars, </a:t>
            </a:r>
            <a:r>
              <a:rPr lang="en-US" dirty="0" err="1"/>
              <a:t>Asbjørn</a:t>
            </a:r>
            <a:r>
              <a:rPr lang="en-US" dirty="0"/>
              <a:t>, Markus, Sander</a:t>
            </a:r>
          </a:p>
        </p:txBody>
      </p:sp>
    </p:spTree>
    <p:extLst>
      <p:ext uri="{BB962C8B-B14F-4D97-AF65-F5344CB8AC3E}">
        <p14:creationId xmlns:p14="http://schemas.microsoft.com/office/powerpoint/2010/main" val="4216052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65FBDB3-DB84-9091-461B-71AAA8002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Introduksjon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687567C-CADE-9785-A184-2DD1092A5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Kvar</a:t>
            </a:r>
            <a:r>
              <a:rPr lang="en-US" dirty="0"/>
              <a:t> er vi no?</a:t>
            </a:r>
          </a:p>
          <a:p>
            <a:r>
              <a:rPr lang="nn-NO" dirty="0" err="1"/>
              <a:t>Forrige</a:t>
            </a:r>
            <a:r>
              <a:rPr lang="en-US" dirty="0"/>
              <a:t> sprint</a:t>
            </a:r>
          </a:p>
          <a:p>
            <a:r>
              <a:rPr lang="en-US" dirty="0"/>
              <a:t>Neste sprint</a:t>
            </a:r>
          </a:p>
        </p:txBody>
      </p:sp>
    </p:spTree>
    <p:extLst>
      <p:ext uri="{BB962C8B-B14F-4D97-AF65-F5344CB8AC3E}">
        <p14:creationId xmlns:p14="http://schemas.microsoft.com/office/powerpoint/2010/main" val="1701486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8AE3FBF-92B2-B1D6-A49B-FE0C516C8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Forrige</a:t>
            </a:r>
            <a:r>
              <a:rPr lang="en-US" dirty="0"/>
              <a:t> sprint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3A009E6-6600-A166-EAB1-48CA0617C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Personas</a:t>
            </a:r>
          </a:p>
          <a:p>
            <a:r>
              <a:rPr lang="en-US" dirty="0" err="1"/>
              <a:t>Scenarioer</a:t>
            </a:r>
            <a:r>
              <a:rPr lang="en-US" dirty="0"/>
              <a:t> </a:t>
            </a:r>
          </a:p>
          <a:p>
            <a:r>
              <a:rPr lang="en-US" dirty="0" err="1"/>
              <a:t>Brukarhistoriar</a:t>
            </a:r>
            <a:endParaRPr lang="en-US" dirty="0"/>
          </a:p>
          <a:p>
            <a:r>
              <a:rPr lang="en-US" dirty="0" err="1"/>
              <a:t>Funksjonalitet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16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F1D9601-0061-D211-EB2C-91A6AFA5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Kvar</a:t>
            </a:r>
            <a:r>
              <a:rPr lang="en-US" dirty="0"/>
              <a:t> er vi no?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6265E0F-312F-6F02-2DF3-C4337CD76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fleste</a:t>
            </a:r>
            <a:r>
              <a:rPr lang="en-US" dirty="0"/>
              <a:t> </a:t>
            </a:r>
            <a:r>
              <a:rPr lang="en-US" dirty="0" err="1"/>
              <a:t>måla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</a:t>
            </a:r>
            <a:r>
              <a:rPr lang="en-US" dirty="0" err="1"/>
              <a:t>forrige</a:t>
            </a:r>
            <a:r>
              <a:rPr lang="en-US" dirty="0"/>
              <a:t> sprint er </a:t>
            </a:r>
            <a:r>
              <a:rPr lang="en-US" dirty="0" err="1"/>
              <a:t>nådd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A8D968A6-551B-CEE5-9762-FCF1493DF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118" y="2316753"/>
            <a:ext cx="8679932" cy="41761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7230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8E09352-234B-4193-6209-70A88CE72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Nye-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repeterande</a:t>
            </a:r>
            <a:r>
              <a:rPr lang="en-US" dirty="0"/>
              <a:t> </a:t>
            </a:r>
            <a:r>
              <a:rPr lang="en-US" dirty="0" err="1"/>
              <a:t>mål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2EBB957-47C1-E33F-735F-9C82A833F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968" y="1758156"/>
            <a:ext cx="11058832" cy="4418807"/>
          </a:xfrm>
        </p:spPr>
        <p:txBody>
          <a:bodyPr/>
          <a:lstStyle/>
          <a:p>
            <a:r>
              <a:rPr lang="en-US" dirty="0"/>
              <a:t>Meir </a:t>
            </a:r>
            <a:r>
              <a:rPr lang="en-US" dirty="0" err="1"/>
              <a:t>fokus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utvikling</a:t>
            </a:r>
            <a:r>
              <a:rPr lang="en-US" dirty="0"/>
              <a:t> av </a:t>
            </a:r>
          </a:p>
          <a:p>
            <a:pPr marL="0" indent="0">
              <a:buNone/>
            </a:pPr>
            <a:r>
              <a:rPr lang="en-US" dirty="0" err="1"/>
              <a:t>funksjonalitet</a:t>
            </a:r>
            <a:endParaRPr lang="en-US" dirty="0"/>
          </a:p>
          <a:p>
            <a:r>
              <a:rPr lang="en-US" dirty="0" err="1"/>
              <a:t>Fokus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å </a:t>
            </a:r>
            <a:r>
              <a:rPr lang="en-US" dirty="0" err="1"/>
              <a:t>implementere</a:t>
            </a:r>
            <a:r>
              <a:rPr lang="en-US" dirty="0"/>
              <a:t> </a:t>
            </a:r>
            <a:r>
              <a:rPr lang="en-US" dirty="0" err="1"/>
              <a:t>eit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scenario</a:t>
            </a:r>
          </a:p>
          <a:p>
            <a:r>
              <a:rPr lang="en-US" dirty="0" err="1"/>
              <a:t>Informasjonsflyt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input </a:t>
            </a:r>
            <a:r>
              <a:rPr lang="en-US" dirty="0" err="1"/>
              <a:t>til</a:t>
            </a:r>
            <a:r>
              <a:rPr lang="en-US" dirty="0"/>
              <a:t> output</a:t>
            </a:r>
          </a:p>
        </p:txBody>
      </p:sp>
      <p:sp>
        <p:nvSpPr>
          <p:cNvPr id="6" name="Pil: høyre 5">
            <a:extLst>
              <a:ext uri="{FF2B5EF4-FFF2-40B4-BE49-F238E27FC236}">
                <a16:creationId xmlns:a16="http://schemas.microsoft.com/office/drawing/2014/main" id="{D889B4A0-7442-6220-9E09-1510967D8585}"/>
              </a:ext>
            </a:extLst>
          </p:cNvPr>
          <p:cNvSpPr/>
          <p:nvPr/>
        </p:nvSpPr>
        <p:spPr>
          <a:xfrm>
            <a:off x="5537387" y="6083091"/>
            <a:ext cx="481780" cy="2386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l: høyre 6">
            <a:extLst>
              <a:ext uri="{FF2B5EF4-FFF2-40B4-BE49-F238E27FC236}">
                <a16:creationId xmlns:a16="http://schemas.microsoft.com/office/drawing/2014/main" id="{3EE22763-6AC5-383F-5846-AB9D0FA648C9}"/>
              </a:ext>
            </a:extLst>
          </p:cNvPr>
          <p:cNvSpPr/>
          <p:nvPr/>
        </p:nvSpPr>
        <p:spPr>
          <a:xfrm>
            <a:off x="5537387" y="5806084"/>
            <a:ext cx="481780" cy="2386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82BD879E-8465-A204-C1C0-C32258600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174" y="2345540"/>
            <a:ext cx="5942918" cy="3864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Pil: høyre 11">
            <a:extLst>
              <a:ext uri="{FF2B5EF4-FFF2-40B4-BE49-F238E27FC236}">
                <a16:creationId xmlns:a16="http://schemas.microsoft.com/office/drawing/2014/main" id="{32BD0143-FFF0-6905-6066-4CC1942F42E7}"/>
              </a:ext>
            </a:extLst>
          </p:cNvPr>
          <p:cNvSpPr/>
          <p:nvPr/>
        </p:nvSpPr>
        <p:spPr>
          <a:xfrm>
            <a:off x="5537387" y="5530991"/>
            <a:ext cx="481780" cy="2386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l: høyre 12">
            <a:extLst>
              <a:ext uri="{FF2B5EF4-FFF2-40B4-BE49-F238E27FC236}">
                <a16:creationId xmlns:a16="http://schemas.microsoft.com/office/drawing/2014/main" id="{F20163ED-67B6-87DB-3972-48961C8E1834}"/>
              </a:ext>
            </a:extLst>
          </p:cNvPr>
          <p:cNvSpPr/>
          <p:nvPr/>
        </p:nvSpPr>
        <p:spPr>
          <a:xfrm>
            <a:off x="5545394" y="5247629"/>
            <a:ext cx="481780" cy="238639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l: høyre 13">
            <a:extLst>
              <a:ext uri="{FF2B5EF4-FFF2-40B4-BE49-F238E27FC236}">
                <a16:creationId xmlns:a16="http://schemas.microsoft.com/office/drawing/2014/main" id="{F7F40A0B-4C74-AC29-2895-5478D4F6DAFE}"/>
              </a:ext>
            </a:extLst>
          </p:cNvPr>
          <p:cNvSpPr/>
          <p:nvPr/>
        </p:nvSpPr>
        <p:spPr>
          <a:xfrm>
            <a:off x="5545394" y="5005313"/>
            <a:ext cx="481780" cy="238639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l: høyre 14">
            <a:extLst>
              <a:ext uri="{FF2B5EF4-FFF2-40B4-BE49-F238E27FC236}">
                <a16:creationId xmlns:a16="http://schemas.microsoft.com/office/drawing/2014/main" id="{0413602D-1609-8763-E0BF-B248583A64D9}"/>
              </a:ext>
            </a:extLst>
          </p:cNvPr>
          <p:cNvSpPr/>
          <p:nvPr/>
        </p:nvSpPr>
        <p:spPr>
          <a:xfrm>
            <a:off x="5537387" y="4766408"/>
            <a:ext cx="481780" cy="2386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Pil: høyre 15">
            <a:extLst>
              <a:ext uri="{FF2B5EF4-FFF2-40B4-BE49-F238E27FC236}">
                <a16:creationId xmlns:a16="http://schemas.microsoft.com/office/drawing/2014/main" id="{02A2A9B7-F102-C6C2-4A89-9AFF6DF9ED1D}"/>
              </a:ext>
            </a:extLst>
          </p:cNvPr>
          <p:cNvSpPr/>
          <p:nvPr/>
        </p:nvSpPr>
        <p:spPr>
          <a:xfrm>
            <a:off x="5545394" y="4503835"/>
            <a:ext cx="481780" cy="238639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l: høyre 16">
            <a:extLst>
              <a:ext uri="{FF2B5EF4-FFF2-40B4-BE49-F238E27FC236}">
                <a16:creationId xmlns:a16="http://schemas.microsoft.com/office/drawing/2014/main" id="{B8C20C83-E93E-71B7-058B-83A2AEE27902}"/>
              </a:ext>
            </a:extLst>
          </p:cNvPr>
          <p:cNvSpPr/>
          <p:nvPr/>
        </p:nvSpPr>
        <p:spPr>
          <a:xfrm>
            <a:off x="5545394" y="4285795"/>
            <a:ext cx="481780" cy="238639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07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59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Office-tema</vt:lpstr>
      <vt:lpstr>Andre sprint</vt:lpstr>
      <vt:lpstr>Introduksjon</vt:lpstr>
      <vt:lpstr>Forrige sprint</vt:lpstr>
      <vt:lpstr>Kvar er vi no?</vt:lpstr>
      <vt:lpstr>Nye- og repeterande mål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Andre sprint</dc:title>
  <dc:creator>Markus Adrian Ytrelid Thorsnes</dc:creator>
  <cp:lastModifiedBy>Markus Adrian Ytrelid Thorsnes</cp:lastModifiedBy>
  <cp:revision>1</cp:revision>
  <dcterms:created xsi:type="dcterms:W3CDTF">2024-02-28T12:27:09Z</dcterms:created>
  <dcterms:modified xsi:type="dcterms:W3CDTF">2024-02-28T13:27:55Z</dcterms:modified>
</cp:coreProperties>
</file>