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70" r:id="rId3"/>
    <p:sldId id="258" r:id="rId4"/>
    <p:sldId id="264" r:id="rId5"/>
    <p:sldId id="259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rental service – an example of Inversion of </a:t>
            </a:r>
            <a:r>
              <a:rPr lang="en-US" dirty="0" smtClean="0"/>
              <a:t>Control and 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Bergqvist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48492" y="195385"/>
            <a:ext cx="102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These interfaces are implemented by RentalService that in turn depends on two interfaces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2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01600" y="140677"/>
            <a:ext cx="101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 these interfaces have implementations as described below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Rectangle 112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3" name="Rectangle 113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4" name="Rectangle 114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7" name="Rectangle 115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9" name="Freeform 117"/>
          <p:cNvSpPr>
            <a:spLocks noEditPoints="1"/>
          </p:cNvSpPr>
          <p:nvPr/>
        </p:nvSpPr>
        <p:spPr bwMode="auto">
          <a:xfrm>
            <a:off x="1963738" y="4119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0" name="Freeform 118"/>
          <p:cNvSpPr>
            <a:spLocks noEditPoints="1"/>
          </p:cNvSpPr>
          <p:nvPr/>
        </p:nvSpPr>
        <p:spPr bwMode="auto">
          <a:xfrm>
            <a:off x="3840163" y="3956050"/>
            <a:ext cx="903288" cy="7938"/>
          </a:xfrm>
          <a:custGeom>
            <a:avLst/>
            <a:gdLst>
              <a:gd name="T0" fmla="*/ 120 w 1858"/>
              <a:gd name="T1" fmla="*/ 0 h 16"/>
              <a:gd name="T2" fmla="*/ 120 w 1858"/>
              <a:gd name="T3" fmla="*/ 16 h 16"/>
              <a:gd name="T4" fmla="*/ 0 w 1858"/>
              <a:gd name="T5" fmla="*/ 8 h 16"/>
              <a:gd name="T6" fmla="*/ 201 w 1858"/>
              <a:gd name="T7" fmla="*/ 0 h 16"/>
              <a:gd name="T8" fmla="*/ 321 w 1858"/>
              <a:gd name="T9" fmla="*/ 8 h 16"/>
              <a:gd name="T10" fmla="*/ 201 w 1858"/>
              <a:gd name="T11" fmla="*/ 16 h 16"/>
              <a:gd name="T12" fmla="*/ 201 w 1858"/>
              <a:gd name="T13" fmla="*/ 0 h 16"/>
              <a:gd name="T14" fmla="*/ 505 w 1858"/>
              <a:gd name="T15" fmla="*/ 0 h 16"/>
              <a:gd name="T16" fmla="*/ 505 w 1858"/>
              <a:gd name="T17" fmla="*/ 16 h 16"/>
              <a:gd name="T18" fmla="*/ 385 w 1858"/>
              <a:gd name="T19" fmla="*/ 8 h 16"/>
              <a:gd name="T20" fmla="*/ 585 w 1858"/>
              <a:gd name="T21" fmla="*/ 0 h 16"/>
              <a:gd name="T22" fmla="*/ 705 w 1858"/>
              <a:gd name="T23" fmla="*/ 8 h 16"/>
              <a:gd name="T24" fmla="*/ 585 w 1858"/>
              <a:gd name="T25" fmla="*/ 16 h 16"/>
              <a:gd name="T26" fmla="*/ 585 w 1858"/>
              <a:gd name="T27" fmla="*/ 0 h 16"/>
              <a:gd name="T28" fmla="*/ 889 w 1858"/>
              <a:gd name="T29" fmla="*/ 0 h 16"/>
              <a:gd name="T30" fmla="*/ 889 w 1858"/>
              <a:gd name="T31" fmla="*/ 16 h 16"/>
              <a:gd name="T32" fmla="*/ 769 w 1858"/>
              <a:gd name="T33" fmla="*/ 8 h 16"/>
              <a:gd name="T34" fmla="*/ 969 w 1858"/>
              <a:gd name="T35" fmla="*/ 0 h 16"/>
              <a:gd name="T36" fmla="*/ 1089 w 1858"/>
              <a:gd name="T37" fmla="*/ 8 h 16"/>
              <a:gd name="T38" fmla="*/ 969 w 1858"/>
              <a:gd name="T39" fmla="*/ 16 h 16"/>
              <a:gd name="T40" fmla="*/ 969 w 1858"/>
              <a:gd name="T41" fmla="*/ 0 h 16"/>
              <a:gd name="T42" fmla="*/ 1274 w 1858"/>
              <a:gd name="T43" fmla="*/ 0 h 16"/>
              <a:gd name="T44" fmla="*/ 1274 w 1858"/>
              <a:gd name="T45" fmla="*/ 16 h 16"/>
              <a:gd name="T46" fmla="*/ 1154 w 1858"/>
              <a:gd name="T47" fmla="*/ 8 h 16"/>
              <a:gd name="T48" fmla="*/ 1354 w 1858"/>
              <a:gd name="T49" fmla="*/ 0 h 16"/>
              <a:gd name="T50" fmla="*/ 1474 w 1858"/>
              <a:gd name="T51" fmla="*/ 8 h 16"/>
              <a:gd name="T52" fmla="*/ 1354 w 1858"/>
              <a:gd name="T53" fmla="*/ 16 h 16"/>
              <a:gd name="T54" fmla="*/ 1354 w 1858"/>
              <a:gd name="T55" fmla="*/ 0 h 16"/>
              <a:gd name="T56" fmla="*/ 1658 w 1858"/>
              <a:gd name="T57" fmla="*/ 0 h 16"/>
              <a:gd name="T58" fmla="*/ 1658 w 1858"/>
              <a:gd name="T59" fmla="*/ 16 h 16"/>
              <a:gd name="T60" fmla="*/ 1538 w 1858"/>
              <a:gd name="T61" fmla="*/ 8 h 16"/>
              <a:gd name="T62" fmla="*/ 1738 w 1858"/>
              <a:gd name="T63" fmla="*/ 0 h 16"/>
              <a:gd name="T64" fmla="*/ 1858 w 1858"/>
              <a:gd name="T65" fmla="*/ 8 h 16"/>
              <a:gd name="T66" fmla="*/ 1738 w 1858"/>
              <a:gd name="T67" fmla="*/ 16 h 16"/>
              <a:gd name="T68" fmla="*/ 1738 w 1858"/>
              <a:gd name="T6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58" h="16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1" y="16"/>
                  <a:pt x="577" y="13"/>
                  <a:pt x="577" y="8"/>
                </a:cubicBezTo>
                <a:cubicBezTo>
                  <a:pt x="577" y="4"/>
                  <a:pt x="581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2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2" y="16"/>
                </a:lnTo>
                <a:cubicBezTo>
                  <a:pt x="1157" y="16"/>
                  <a:pt x="1154" y="13"/>
                  <a:pt x="1154" y="8"/>
                </a:cubicBezTo>
                <a:cubicBezTo>
                  <a:pt x="1154" y="4"/>
                  <a:pt x="1157" y="0"/>
                  <a:pt x="1162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1" name="Freeform 119"/>
          <p:cNvSpPr>
            <a:spLocks/>
          </p:cNvSpPr>
          <p:nvPr/>
        </p:nvSpPr>
        <p:spPr bwMode="auto">
          <a:xfrm>
            <a:off x="4676776" y="3929063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2" name="Rectangle 120"/>
          <p:cNvSpPr>
            <a:spLocks noChangeArrowheads="1"/>
          </p:cNvSpPr>
          <p:nvPr/>
        </p:nvSpPr>
        <p:spPr bwMode="auto">
          <a:xfrm>
            <a:off x="4179888" y="3910013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3" name="Rectangle 121"/>
          <p:cNvSpPr>
            <a:spLocks noChangeArrowheads="1"/>
          </p:cNvSpPr>
          <p:nvPr/>
        </p:nvSpPr>
        <p:spPr bwMode="auto">
          <a:xfrm>
            <a:off x="4183063" y="3911600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4" name="Freeform 122"/>
          <p:cNvSpPr>
            <a:spLocks noEditPoints="1"/>
          </p:cNvSpPr>
          <p:nvPr/>
        </p:nvSpPr>
        <p:spPr bwMode="auto">
          <a:xfrm>
            <a:off x="2884488" y="4257675"/>
            <a:ext cx="7938" cy="1150938"/>
          </a:xfrm>
          <a:custGeom>
            <a:avLst/>
            <a:gdLst>
              <a:gd name="T0" fmla="*/ 0 w 16"/>
              <a:gd name="T1" fmla="*/ 2247 h 2367"/>
              <a:gd name="T2" fmla="*/ 16 w 16"/>
              <a:gd name="T3" fmla="*/ 2247 h 2367"/>
              <a:gd name="T4" fmla="*/ 8 w 16"/>
              <a:gd name="T5" fmla="*/ 2367 h 2367"/>
              <a:gd name="T6" fmla="*/ 0 w 16"/>
              <a:gd name="T7" fmla="*/ 2167 h 2367"/>
              <a:gd name="T8" fmla="*/ 8 w 16"/>
              <a:gd name="T9" fmla="*/ 2046 h 2367"/>
              <a:gd name="T10" fmla="*/ 16 w 16"/>
              <a:gd name="T11" fmla="*/ 2167 h 2367"/>
              <a:gd name="T12" fmla="*/ 0 w 16"/>
              <a:gd name="T13" fmla="*/ 2167 h 2367"/>
              <a:gd name="T14" fmla="*/ 0 w 16"/>
              <a:gd name="T15" fmla="*/ 1862 h 2367"/>
              <a:gd name="T16" fmla="*/ 16 w 16"/>
              <a:gd name="T17" fmla="*/ 1862 h 2367"/>
              <a:gd name="T18" fmla="*/ 8 w 16"/>
              <a:gd name="T19" fmla="*/ 1982 h 2367"/>
              <a:gd name="T20" fmla="*/ 0 w 16"/>
              <a:gd name="T21" fmla="*/ 1782 h 2367"/>
              <a:gd name="T22" fmla="*/ 8 w 16"/>
              <a:gd name="T23" fmla="*/ 1662 h 2367"/>
              <a:gd name="T24" fmla="*/ 16 w 16"/>
              <a:gd name="T25" fmla="*/ 1782 h 2367"/>
              <a:gd name="T26" fmla="*/ 0 w 16"/>
              <a:gd name="T27" fmla="*/ 1782 h 2367"/>
              <a:gd name="T28" fmla="*/ 0 w 16"/>
              <a:gd name="T29" fmla="*/ 1478 h 2367"/>
              <a:gd name="T30" fmla="*/ 16 w 16"/>
              <a:gd name="T31" fmla="*/ 1478 h 2367"/>
              <a:gd name="T32" fmla="*/ 8 w 16"/>
              <a:gd name="T33" fmla="*/ 1598 h 2367"/>
              <a:gd name="T34" fmla="*/ 0 w 16"/>
              <a:gd name="T35" fmla="*/ 1398 h 2367"/>
              <a:gd name="T36" fmla="*/ 8 w 16"/>
              <a:gd name="T37" fmla="*/ 1278 h 2367"/>
              <a:gd name="T38" fmla="*/ 16 w 16"/>
              <a:gd name="T39" fmla="*/ 1398 h 2367"/>
              <a:gd name="T40" fmla="*/ 0 w 16"/>
              <a:gd name="T41" fmla="*/ 1398 h 2367"/>
              <a:gd name="T42" fmla="*/ 0 w 16"/>
              <a:gd name="T43" fmla="*/ 1094 h 2367"/>
              <a:gd name="T44" fmla="*/ 16 w 16"/>
              <a:gd name="T45" fmla="*/ 1094 h 2367"/>
              <a:gd name="T46" fmla="*/ 8 w 16"/>
              <a:gd name="T47" fmla="*/ 1214 h 2367"/>
              <a:gd name="T48" fmla="*/ 0 w 16"/>
              <a:gd name="T49" fmla="*/ 1013 h 2367"/>
              <a:gd name="T50" fmla="*/ 8 w 16"/>
              <a:gd name="T51" fmla="*/ 893 h 2367"/>
              <a:gd name="T52" fmla="*/ 16 w 16"/>
              <a:gd name="T53" fmla="*/ 1013 h 2367"/>
              <a:gd name="T54" fmla="*/ 0 w 16"/>
              <a:gd name="T55" fmla="*/ 1013 h 2367"/>
              <a:gd name="T56" fmla="*/ 0 w 16"/>
              <a:gd name="T57" fmla="*/ 709 h 2367"/>
              <a:gd name="T58" fmla="*/ 16 w 16"/>
              <a:gd name="T59" fmla="*/ 709 h 2367"/>
              <a:gd name="T60" fmla="*/ 8 w 16"/>
              <a:gd name="T61" fmla="*/ 829 h 2367"/>
              <a:gd name="T62" fmla="*/ 0 w 16"/>
              <a:gd name="T63" fmla="*/ 629 h 2367"/>
              <a:gd name="T64" fmla="*/ 8 w 16"/>
              <a:gd name="T65" fmla="*/ 509 h 2367"/>
              <a:gd name="T66" fmla="*/ 16 w 16"/>
              <a:gd name="T67" fmla="*/ 629 h 2367"/>
              <a:gd name="T68" fmla="*/ 0 w 16"/>
              <a:gd name="T69" fmla="*/ 629 h 2367"/>
              <a:gd name="T70" fmla="*/ 0 w 16"/>
              <a:gd name="T71" fmla="*/ 325 h 2367"/>
              <a:gd name="T72" fmla="*/ 16 w 16"/>
              <a:gd name="T73" fmla="*/ 325 h 2367"/>
              <a:gd name="T74" fmla="*/ 8 w 16"/>
              <a:gd name="T75" fmla="*/ 445 h 2367"/>
              <a:gd name="T76" fmla="*/ 0 w 16"/>
              <a:gd name="T77" fmla="*/ 245 h 2367"/>
              <a:gd name="T78" fmla="*/ 8 w 16"/>
              <a:gd name="T79" fmla="*/ 125 h 2367"/>
              <a:gd name="T80" fmla="*/ 16 w 16"/>
              <a:gd name="T81" fmla="*/ 245 h 2367"/>
              <a:gd name="T82" fmla="*/ 0 w 16"/>
              <a:gd name="T83" fmla="*/ 245 h 2367"/>
              <a:gd name="T84" fmla="*/ 0 w 16"/>
              <a:gd name="T85" fmla="*/ 8 h 2367"/>
              <a:gd name="T86" fmla="*/ 16 w 16"/>
              <a:gd name="T87" fmla="*/ 8 h 2367"/>
              <a:gd name="T88" fmla="*/ 8 w 16"/>
              <a:gd name="T89" fmla="*/ 60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" h="2367">
                <a:moveTo>
                  <a:pt x="0" y="2359"/>
                </a:moveTo>
                <a:lnTo>
                  <a:pt x="0" y="2247"/>
                </a:lnTo>
                <a:cubicBezTo>
                  <a:pt x="0" y="2242"/>
                  <a:pt x="4" y="2239"/>
                  <a:pt x="8" y="2239"/>
                </a:cubicBezTo>
                <a:cubicBezTo>
                  <a:pt x="12" y="2239"/>
                  <a:pt x="16" y="2242"/>
                  <a:pt x="16" y="2247"/>
                </a:cubicBezTo>
                <a:lnTo>
                  <a:pt x="16" y="2359"/>
                </a:lnTo>
                <a:cubicBezTo>
                  <a:pt x="16" y="2363"/>
                  <a:pt x="12" y="2367"/>
                  <a:pt x="8" y="2367"/>
                </a:cubicBezTo>
                <a:cubicBezTo>
                  <a:pt x="4" y="2367"/>
                  <a:pt x="0" y="2363"/>
                  <a:pt x="0" y="2359"/>
                </a:cubicBezTo>
                <a:close/>
                <a:moveTo>
                  <a:pt x="0" y="2167"/>
                </a:moveTo>
                <a:lnTo>
                  <a:pt x="0" y="2054"/>
                </a:lnTo>
                <a:cubicBezTo>
                  <a:pt x="0" y="2050"/>
                  <a:pt x="4" y="2046"/>
                  <a:pt x="8" y="2046"/>
                </a:cubicBezTo>
                <a:cubicBezTo>
                  <a:pt x="12" y="2046"/>
                  <a:pt x="16" y="2050"/>
                  <a:pt x="16" y="2054"/>
                </a:cubicBezTo>
                <a:lnTo>
                  <a:pt x="16" y="2167"/>
                </a:lnTo>
                <a:cubicBezTo>
                  <a:pt x="16" y="2171"/>
                  <a:pt x="12" y="2175"/>
                  <a:pt x="8" y="2175"/>
                </a:cubicBezTo>
                <a:cubicBezTo>
                  <a:pt x="4" y="2175"/>
                  <a:pt x="0" y="2171"/>
                  <a:pt x="0" y="2167"/>
                </a:cubicBezTo>
                <a:close/>
                <a:moveTo>
                  <a:pt x="0" y="1974"/>
                </a:moveTo>
                <a:lnTo>
                  <a:pt x="0" y="1862"/>
                </a:lnTo>
                <a:cubicBezTo>
                  <a:pt x="0" y="1858"/>
                  <a:pt x="4" y="1854"/>
                  <a:pt x="8" y="1854"/>
                </a:cubicBezTo>
                <a:cubicBezTo>
                  <a:pt x="12" y="1854"/>
                  <a:pt x="16" y="1858"/>
                  <a:pt x="16" y="1862"/>
                </a:cubicBezTo>
                <a:lnTo>
                  <a:pt x="16" y="1974"/>
                </a:lnTo>
                <a:cubicBezTo>
                  <a:pt x="16" y="1979"/>
                  <a:pt x="12" y="1982"/>
                  <a:pt x="8" y="1982"/>
                </a:cubicBezTo>
                <a:cubicBezTo>
                  <a:pt x="4" y="1982"/>
                  <a:pt x="0" y="1979"/>
                  <a:pt x="0" y="1974"/>
                </a:cubicBezTo>
                <a:close/>
                <a:moveTo>
                  <a:pt x="0" y="1782"/>
                </a:moveTo>
                <a:lnTo>
                  <a:pt x="0" y="1670"/>
                </a:lnTo>
                <a:cubicBezTo>
                  <a:pt x="0" y="1666"/>
                  <a:pt x="4" y="1662"/>
                  <a:pt x="8" y="1662"/>
                </a:cubicBezTo>
                <a:cubicBezTo>
                  <a:pt x="12" y="1662"/>
                  <a:pt x="16" y="1666"/>
                  <a:pt x="16" y="1670"/>
                </a:cubicBezTo>
                <a:lnTo>
                  <a:pt x="16" y="1782"/>
                </a:lnTo>
                <a:cubicBezTo>
                  <a:pt x="16" y="1787"/>
                  <a:pt x="12" y="1790"/>
                  <a:pt x="8" y="1790"/>
                </a:cubicBezTo>
                <a:cubicBezTo>
                  <a:pt x="4" y="1790"/>
                  <a:pt x="0" y="1787"/>
                  <a:pt x="0" y="1782"/>
                </a:cubicBezTo>
                <a:close/>
                <a:moveTo>
                  <a:pt x="0" y="1590"/>
                </a:moveTo>
                <a:lnTo>
                  <a:pt x="0" y="1478"/>
                </a:lnTo>
                <a:cubicBezTo>
                  <a:pt x="0" y="1473"/>
                  <a:pt x="4" y="1470"/>
                  <a:pt x="8" y="1470"/>
                </a:cubicBezTo>
                <a:cubicBezTo>
                  <a:pt x="12" y="1470"/>
                  <a:pt x="16" y="1473"/>
                  <a:pt x="16" y="1478"/>
                </a:cubicBezTo>
                <a:lnTo>
                  <a:pt x="16" y="1590"/>
                </a:lnTo>
                <a:cubicBezTo>
                  <a:pt x="16" y="1594"/>
                  <a:pt x="12" y="1598"/>
                  <a:pt x="8" y="1598"/>
                </a:cubicBezTo>
                <a:cubicBezTo>
                  <a:pt x="4" y="1598"/>
                  <a:pt x="0" y="1594"/>
                  <a:pt x="0" y="1590"/>
                </a:cubicBezTo>
                <a:close/>
                <a:moveTo>
                  <a:pt x="0" y="1398"/>
                </a:moveTo>
                <a:lnTo>
                  <a:pt x="0" y="1286"/>
                </a:lnTo>
                <a:cubicBezTo>
                  <a:pt x="0" y="1281"/>
                  <a:pt x="4" y="1278"/>
                  <a:pt x="8" y="1278"/>
                </a:cubicBezTo>
                <a:cubicBezTo>
                  <a:pt x="12" y="1278"/>
                  <a:pt x="16" y="1281"/>
                  <a:pt x="16" y="1286"/>
                </a:cubicBezTo>
                <a:lnTo>
                  <a:pt x="16" y="1398"/>
                </a:lnTo>
                <a:cubicBezTo>
                  <a:pt x="16" y="1402"/>
                  <a:pt x="12" y="1406"/>
                  <a:pt x="8" y="1406"/>
                </a:cubicBezTo>
                <a:cubicBezTo>
                  <a:pt x="4" y="1406"/>
                  <a:pt x="0" y="1402"/>
                  <a:pt x="0" y="1398"/>
                </a:cubicBezTo>
                <a:close/>
                <a:moveTo>
                  <a:pt x="0" y="1206"/>
                </a:moveTo>
                <a:lnTo>
                  <a:pt x="0" y="1094"/>
                </a:lnTo>
                <a:cubicBezTo>
                  <a:pt x="0" y="1089"/>
                  <a:pt x="4" y="1086"/>
                  <a:pt x="8" y="1086"/>
                </a:cubicBezTo>
                <a:cubicBezTo>
                  <a:pt x="12" y="1086"/>
                  <a:pt x="16" y="1089"/>
                  <a:pt x="16" y="1094"/>
                </a:cubicBezTo>
                <a:lnTo>
                  <a:pt x="16" y="1206"/>
                </a:lnTo>
                <a:cubicBezTo>
                  <a:pt x="16" y="1210"/>
                  <a:pt x="12" y="1214"/>
                  <a:pt x="8" y="1214"/>
                </a:cubicBezTo>
                <a:cubicBezTo>
                  <a:pt x="4" y="1214"/>
                  <a:pt x="0" y="1210"/>
                  <a:pt x="0" y="1206"/>
                </a:cubicBezTo>
                <a:close/>
                <a:moveTo>
                  <a:pt x="0" y="1013"/>
                </a:moveTo>
                <a:lnTo>
                  <a:pt x="0" y="901"/>
                </a:lnTo>
                <a:cubicBezTo>
                  <a:pt x="0" y="897"/>
                  <a:pt x="4" y="893"/>
                  <a:pt x="8" y="893"/>
                </a:cubicBezTo>
                <a:cubicBezTo>
                  <a:pt x="12" y="893"/>
                  <a:pt x="16" y="897"/>
                  <a:pt x="16" y="901"/>
                </a:cubicBezTo>
                <a:lnTo>
                  <a:pt x="16" y="1013"/>
                </a:lnTo>
                <a:cubicBezTo>
                  <a:pt x="16" y="1018"/>
                  <a:pt x="12" y="1021"/>
                  <a:pt x="8" y="1021"/>
                </a:cubicBezTo>
                <a:cubicBezTo>
                  <a:pt x="4" y="1021"/>
                  <a:pt x="0" y="1018"/>
                  <a:pt x="0" y="1013"/>
                </a:cubicBezTo>
                <a:close/>
                <a:moveTo>
                  <a:pt x="0" y="821"/>
                </a:moveTo>
                <a:lnTo>
                  <a:pt x="0" y="709"/>
                </a:lnTo>
                <a:cubicBezTo>
                  <a:pt x="0" y="705"/>
                  <a:pt x="4" y="701"/>
                  <a:pt x="8" y="701"/>
                </a:cubicBezTo>
                <a:cubicBezTo>
                  <a:pt x="12" y="701"/>
                  <a:pt x="16" y="705"/>
                  <a:pt x="16" y="709"/>
                </a:cubicBezTo>
                <a:lnTo>
                  <a:pt x="16" y="821"/>
                </a:lnTo>
                <a:cubicBezTo>
                  <a:pt x="16" y="826"/>
                  <a:pt x="12" y="829"/>
                  <a:pt x="8" y="829"/>
                </a:cubicBezTo>
                <a:cubicBezTo>
                  <a:pt x="4" y="829"/>
                  <a:pt x="0" y="826"/>
                  <a:pt x="0" y="821"/>
                </a:cubicBezTo>
                <a:close/>
                <a:moveTo>
                  <a:pt x="0" y="629"/>
                </a:moveTo>
                <a:lnTo>
                  <a:pt x="0" y="517"/>
                </a:lnTo>
                <a:cubicBezTo>
                  <a:pt x="0" y="513"/>
                  <a:pt x="4" y="509"/>
                  <a:pt x="8" y="509"/>
                </a:cubicBezTo>
                <a:cubicBezTo>
                  <a:pt x="12" y="509"/>
                  <a:pt x="16" y="513"/>
                  <a:pt x="16" y="517"/>
                </a:cubicBezTo>
                <a:lnTo>
                  <a:pt x="16" y="629"/>
                </a:lnTo>
                <a:cubicBezTo>
                  <a:pt x="16" y="633"/>
                  <a:pt x="12" y="637"/>
                  <a:pt x="8" y="637"/>
                </a:cubicBezTo>
                <a:cubicBezTo>
                  <a:pt x="4" y="637"/>
                  <a:pt x="0" y="633"/>
                  <a:pt x="0" y="629"/>
                </a:cubicBezTo>
                <a:close/>
                <a:moveTo>
                  <a:pt x="0" y="437"/>
                </a:moveTo>
                <a:lnTo>
                  <a:pt x="0" y="325"/>
                </a:lnTo>
                <a:cubicBezTo>
                  <a:pt x="0" y="320"/>
                  <a:pt x="4" y="317"/>
                  <a:pt x="8" y="317"/>
                </a:cubicBezTo>
                <a:cubicBezTo>
                  <a:pt x="12" y="317"/>
                  <a:pt x="16" y="320"/>
                  <a:pt x="16" y="325"/>
                </a:cubicBezTo>
                <a:lnTo>
                  <a:pt x="16" y="437"/>
                </a:lnTo>
                <a:cubicBezTo>
                  <a:pt x="16" y="441"/>
                  <a:pt x="12" y="445"/>
                  <a:pt x="8" y="445"/>
                </a:cubicBezTo>
                <a:cubicBezTo>
                  <a:pt x="4" y="445"/>
                  <a:pt x="0" y="441"/>
                  <a:pt x="0" y="437"/>
                </a:cubicBezTo>
                <a:close/>
                <a:moveTo>
                  <a:pt x="0" y="245"/>
                </a:moveTo>
                <a:lnTo>
                  <a:pt x="0" y="133"/>
                </a:lnTo>
                <a:cubicBezTo>
                  <a:pt x="0" y="128"/>
                  <a:pt x="4" y="125"/>
                  <a:pt x="8" y="125"/>
                </a:cubicBezTo>
                <a:cubicBezTo>
                  <a:pt x="12" y="125"/>
                  <a:pt x="16" y="128"/>
                  <a:pt x="16" y="133"/>
                </a:cubicBezTo>
                <a:lnTo>
                  <a:pt x="16" y="245"/>
                </a:lnTo>
                <a:cubicBezTo>
                  <a:pt x="16" y="249"/>
                  <a:pt x="12" y="253"/>
                  <a:pt x="8" y="253"/>
                </a:cubicBezTo>
                <a:cubicBezTo>
                  <a:pt x="4" y="253"/>
                  <a:pt x="0" y="249"/>
                  <a:pt x="0" y="245"/>
                </a:cubicBezTo>
                <a:close/>
                <a:moveTo>
                  <a:pt x="0" y="52"/>
                </a:move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52"/>
                </a:lnTo>
                <a:cubicBezTo>
                  <a:pt x="16" y="57"/>
                  <a:pt x="12" y="60"/>
                  <a:pt x="8" y="60"/>
                </a:cubicBezTo>
                <a:cubicBezTo>
                  <a:pt x="4" y="60"/>
                  <a:pt x="0" y="57"/>
                  <a:pt x="0" y="5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5" name="Freeform 123"/>
          <p:cNvSpPr>
            <a:spLocks/>
          </p:cNvSpPr>
          <p:nvPr/>
        </p:nvSpPr>
        <p:spPr bwMode="auto">
          <a:xfrm>
            <a:off x="2857501" y="4167188"/>
            <a:ext cx="61913" cy="93663"/>
          </a:xfrm>
          <a:custGeom>
            <a:avLst/>
            <a:gdLst>
              <a:gd name="T0" fmla="*/ 39 w 39"/>
              <a:gd name="T1" fmla="*/ 59 h 59"/>
              <a:gd name="T2" fmla="*/ 20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20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0" name="Freeform 126"/>
          <p:cNvSpPr>
            <a:spLocks noEditPoints="1"/>
          </p:cNvSpPr>
          <p:nvPr/>
        </p:nvSpPr>
        <p:spPr bwMode="auto">
          <a:xfrm>
            <a:off x="3854451" y="1323975"/>
            <a:ext cx="701675" cy="2640013"/>
          </a:xfrm>
          <a:custGeom>
            <a:avLst/>
            <a:gdLst>
              <a:gd name="T0" fmla="*/ 16 w 1443"/>
              <a:gd name="T1" fmla="*/ 5419 h 5427"/>
              <a:gd name="T2" fmla="*/ 8 w 1443"/>
              <a:gd name="T3" fmla="*/ 5107 h 5427"/>
              <a:gd name="T4" fmla="*/ 0 w 1443"/>
              <a:gd name="T5" fmla="*/ 5035 h 5427"/>
              <a:gd name="T6" fmla="*/ 8 w 1443"/>
              <a:gd name="T7" fmla="*/ 5043 h 5427"/>
              <a:gd name="T8" fmla="*/ 16 w 1443"/>
              <a:gd name="T9" fmla="*/ 4731 h 5427"/>
              <a:gd name="T10" fmla="*/ 0 w 1443"/>
              <a:gd name="T11" fmla="*/ 4539 h 5427"/>
              <a:gd name="T12" fmla="*/ 0 w 1443"/>
              <a:gd name="T13" fmla="*/ 4651 h 5427"/>
              <a:gd name="T14" fmla="*/ 16 w 1443"/>
              <a:gd name="T15" fmla="*/ 4458 h 5427"/>
              <a:gd name="T16" fmla="*/ 8 w 1443"/>
              <a:gd name="T17" fmla="*/ 4146 h 5427"/>
              <a:gd name="T18" fmla="*/ 0 w 1443"/>
              <a:gd name="T19" fmla="*/ 4074 h 5427"/>
              <a:gd name="T20" fmla="*/ 113 w 1443"/>
              <a:gd name="T21" fmla="*/ 4075 h 5427"/>
              <a:gd name="T22" fmla="*/ 0 w 1443"/>
              <a:gd name="T23" fmla="*/ 4074 h 5427"/>
              <a:gd name="T24" fmla="*/ 193 w 1443"/>
              <a:gd name="T25" fmla="*/ 4075 h 5427"/>
              <a:gd name="T26" fmla="*/ 505 w 1443"/>
              <a:gd name="T27" fmla="*/ 4067 h 5427"/>
              <a:gd name="T28" fmla="*/ 516 w 1443"/>
              <a:gd name="T29" fmla="*/ 4013 h 5427"/>
              <a:gd name="T30" fmla="*/ 524 w 1443"/>
              <a:gd name="T31" fmla="*/ 4021 h 5427"/>
              <a:gd name="T32" fmla="*/ 532 w 1443"/>
              <a:gd name="T33" fmla="*/ 3709 h 5427"/>
              <a:gd name="T34" fmla="*/ 516 w 1443"/>
              <a:gd name="T35" fmla="*/ 3517 h 5427"/>
              <a:gd name="T36" fmla="*/ 516 w 1443"/>
              <a:gd name="T37" fmla="*/ 3629 h 5427"/>
              <a:gd name="T38" fmla="*/ 532 w 1443"/>
              <a:gd name="T39" fmla="*/ 3437 h 5427"/>
              <a:gd name="T40" fmla="*/ 524 w 1443"/>
              <a:gd name="T41" fmla="*/ 3124 h 5427"/>
              <a:gd name="T42" fmla="*/ 516 w 1443"/>
              <a:gd name="T43" fmla="*/ 3052 h 5427"/>
              <a:gd name="T44" fmla="*/ 524 w 1443"/>
              <a:gd name="T45" fmla="*/ 3060 h 5427"/>
              <a:gd name="T46" fmla="*/ 532 w 1443"/>
              <a:gd name="T47" fmla="*/ 2748 h 5427"/>
              <a:gd name="T48" fmla="*/ 516 w 1443"/>
              <a:gd name="T49" fmla="*/ 2556 h 5427"/>
              <a:gd name="T50" fmla="*/ 516 w 1443"/>
              <a:gd name="T51" fmla="*/ 2668 h 5427"/>
              <a:gd name="T52" fmla="*/ 532 w 1443"/>
              <a:gd name="T53" fmla="*/ 2476 h 5427"/>
              <a:gd name="T54" fmla="*/ 524 w 1443"/>
              <a:gd name="T55" fmla="*/ 2163 h 5427"/>
              <a:gd name="T56" fmla="*/ 516 w 1443"/>
              <a:gd name="T57" fmla="*/ 2091 h 5427"/>
              <a:gd name="T58" fmla="*/ 524 w 1443"/>
              <a:gd name="T59" fmla="*/ 2099 h 5427"/>
              <a:gd name="T60" fmla="*/ 532 w 1443"/>
              <a:gd name="T61" fmla="*/ 1787 h 5427"/>
              <a:gd name="T62" fmla="*/ 516 w 1443"/>
              <a:gd name="T63" fmla="*/ 1595 h 5427"/>
              <a:gd name="T64" fmla="*/ 516 w 1443"/>
              <a:gd name="T65" fmla="*/ 1707 h 5427"/>
              <a:gd name="T66" fmla="*/ 532 w 1443"/>
              <a:gd name="T67" fmla="*/ 1515 h 5427"/>
              <a:gd name="T68" fmla="*/ 524 w 1443"/>
              <a:gd name="T69" fmla="*/ 1202 h 5427"/>
              <a:gd name="T70" fmla="*/ 516 w 1443"/>
              <a:gd name="T71" fmla="*/ 1130 h 5427"/>
              <a:gd name="T72" fmla="*/ 524 w 1443"/>
              <a:gd name="T73" fmla="*/ 1138 h 5427"/>
              <a:gd name="T74" fmla="*/ 532 w 1443"/>
              <a:gd name="T75" fmla="*/ 826 h 5427"/>
              <a:gd name="T76" fmla="*/ 516 w 1443"/>
              <a:gd name="T77" fmla="*/ 634 h 5427"/>
              <a:gd name="T78" fmla="*/ 516 w 1443"/>
              <a:gd name="T79" fmla="*/ 746 h 5427"/>
              <a:gd name="T80" fmla="*/ 532 w 1443"/>
              <a:gd name="T81" fmla="*/ 554 h 5427"/>
              <a:gd name="T82" fmla="*/ 524 w 1443"/>
              <a:gd name="T83" fmla="*/ 241 h 5427"/>
              <a:gd name="T84" fmla="*/ 516 w 1443"/>
              <a:gd name="T85" fmla="*/ 169 h 5427"/>
              <a:gd name="T86" fmla="*/ 524 w 1443"/>
              <a:gd name="T87" fmla="*/ 177 h 5427"/>
              <a:gd name="T88" fmla="*/ 667 w 1443"/>
              <a:gd name="T89" fmla="*/ 16 h 5427"/>
              <a:gd name="T90" fmla="*/ 859 w 1443"/>
              <a:gd name="T91" fmla="*/ 0 h 5427"/>
              <a:gd name="T92" fmla="*/ 747 w 1443"/>
              <a:gd name="T93" fmla="*/ 0 h 5427"/>
              <a:gd name="T94" fmla="*/ 939 w 1443"/>
              <a:gd name="T95" fmla="*/ 16 h 5427"/>
              <a:gd name="T96" fmla="*/ 1251 w 1443"/>
              <a:gd name="T97" fmla="*/ 8 h 5427"/>
              <a:gd name="T98" fmla="*/ 1323 w 1443"/>
              <a:gd name="T99" fmla="*/ 0 h 5427"/>
              <a:gd name="T100" fmla="*/ 1315 w 1443"/>
              <a:gd name="T101" fmla="*/ 8 h 5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3" h="5427">
                <a:moveTo>
                  <a:pt x="0" y="5419"/>
                </a:moveTo>
                <a:lnTo>
                  <a:pt x="0" y="5307"/>
                </a:lnTo>
                <a:cubicBezTo>
                  <a:pt x="0" y="5303"/>
                  <a:pt x="4" y="5299"/>
                  <a:pt x="8" y="5299"/>
                </a:cubicBezTo>
                <a:cubicBezTo>
                  <a:pt x="12" y="5299"/>
                  <a:pt x="16" y="5303"/>
                  <a:pt x="16" y="5307"/>
                </a:cubicBezTo>
                <a:lnTo>
                  <a:pt x="16" y="5419"/>
                </a:lnTo>
                <a:cubicBezTo>
                  <a:pt x="16" y="5424"/>
                  <a:pt x="12" y="5427"/>
                  <a:pt x="8" y="5427"/>
                </a:cubicBezTo>
                <a:cubicBezTo>
                  <a:pt x="4" y="5427"/>
                  <a:pt x="0" y="5424"/>
                  <a:pt x="0" y="5419"/>
                </a:cubicBezTo>
                <a:close/>
                <a:moveTo>
                  <a:pt x="0" y="5227"/>
                </a:moveTo>
                <a:lnTo>
                  <a:pt x="0" y="5115"/>
                </a:lnTo>
                <a:cubicBezTo>
                  <a:pt x="0" y="5111"/>
                  <a:pt x="4" y="5107"/>
                  <a:pt x="8" y="5107"/>
                </a:cubicBezTo>
                <a:cubicBezTo>
                  <a:pt x="12" y="5107"/>
                  <a:pt x="16" y="5111"/>
                  <a:pt x="16" y="5115"/>
                </a:cubicBezTo>
                <a:lnTo>
                  <a:pt x="16" y="5227"/>
                </a:lnTo>
                <a:cubicBezTo>
                  <a:pt x="16" y="5232"/>
                  <a:pt x="12" y="5235"/>
                  <a:pt x="8" y="5235"/>
                </a:cubicBezTo>
                <a:cubicBezTo>
                  <a:pt x="4" y="5235"/>
                  <a:pt x="0" y="5232"/>
                  <a:pt x="0" y="5227"/>
                </a:cubicBezTo>
                <a:close/>
                <a:moveTo>
                  <a:pt x="0" y="5035"/>
                </a:moveTo>
                <a:lnTo>
                  <a:pt x="0" y="4923"/>
                </a:lnTo>
                <a:cubicBezTo>
                  <a:pt x="0" y="4919"/>
                  <a:pt x="4" y="4915"/>
                  <a:pt x="8" y="4915"/>
                </a:cubicBezTo>
                <a:cubicBezTo>
                  <a:pt x="12" y="4915"/>
                  <a:pt x="16" y="4919"/>
                  <a:pt x="16" y="4923"/>
                </a:cubicBezTo>
                <a:lnTo>
                  <a:pt x="16" y="5035"/>
                </a:lnTo>
                <a:cubicBezTo>
                  <a:pt x="16" y="5039"/>
                  <a:pt x="12" y="5043"/>
                  <a:pt x="8" y="5043"/>
                </a:cubicBezTo>
                <a:cubicBezTo>
                  <a:pt x="4" y="5043"/>
                  <a:pt x="0" y="5039"/>
                  <a:pt x="0" y="5035"/>
                </a:cubicBezTo>
                <a:close/>
                <a:moveTo>
                  <a:pt x="0" y="4843"/>
                </a:moveTo>
                <a:lnTo>
                  <a:pt x="0" y="4731"/>
                </a:lnTo>
                <a:cubicBezTo>
                  <a:pt x="0" y="4726"/>
                  <a:pt x="4" y="4723"/>
                  <a:pt x="8" y="4723"/>
                </a:cubicBezTo>
                <a:cubicBezTo>
                  <a:pt x="12" y="4723"/>
                  <a:pt x="16" y="4726"/>
                  <a:pt x="16" y="4731"/>
                </a:cubicBezTo>
                <a:lnTo>
                  <a:pt x="16" y="4843"/>
                </a:lnTo>
                <a:cubicBezTo>
                  <a:pt x="16" y="4847"/>
                  <a:pt x="12" y="4851"/>
                  <a:pt x="8" y="4851"/>
                </a:cubicBezTo>
                <a:cubicBezTo>
                  <a:pt x="4" y="4851"/>
                  <a:pt x="0" y="4847"/>
                  <a:pt x="0" y="4843"/>
                </a:cubicBezTo>
                <a:close/>
                <a:moveTo>
                  <a:pt x="0" y="4651"/>
                </a:moveTo>
                <a:lnTo>
                  <a:pt x="0" y="4539"/>
                </a:lnTo>
                <a:cubicBezTo>
                  <a:pt x="0" y="4534"/>
                  <a:pt x="4" y="4531"/>
                  <a:pt x="8" y="4531"/>
                </a:cubicBezTo>
                <a:cubicBezTo>
                  <a:pt x="12" y="4531"/>
                  <a:pt x="16" y="4534"/>
                  <a:pt x="16" y="4539"/>
                </a:cubicBezTo>
                <a:lnTo>
                  <a:pt x="16" y="4651"/>
                </a:lnTo>
                <a:cubicBezTo>
                  <a:pt x="16" y="4655"/>
                  <a:pt x="12" y="4659"/>
                  <a:pt x="8" y="4659"/>
                </a:cubicBezTo>
                <a:cubicBezTo>
                  <a:pt x="4" y="4659"/>
                  <a:pt x="0" y="4655"/>
                  <a:pt x="0" y="4651"/>
                </a:cubicBezTo>
                <a:close/>
                <a:moveTo>
                  <a:pt x="0" y="4458"/>
                </a:moveTo>
                <a:lnTo>
                  <a:pt x="0" y="4346"/>
                </a:lnTo>
                <a:cubicBezTo>
                  <a:pt x="0" y="4342"/>
                  <a:pt x="4" y="4338"/>
                  <a:pt x="8" y="4338"/>
                </a:cubicBezTo>
                <a:cubicBezTo>
                  <a:pt x="12" y="4338"/>
                  <a:pt x="16" y="4342"/>
                  <a:pt x="16" y="4346"/>
                </a:cubicBezTo>
                <a:lnTo>
                  <a:pt x="16" y="4458"/>
                </a:lnTo>
                <a:cubicBezTo>
                  <a:pt x="16" y="4463"/>
                  <a:pt x="12" y="4467"/>
                  <a:pt x="8" y="4467"/>
                </a:cubicBezTo>
                <a:cubicBezTo>
                  <a:pt x="4" y="4467"/>
                  <a:pt x="0" y="4463"/>
                  <a:pt x="0" y="4458"/>
                </a:cubicBezTo>
                <a:close/>
                <a:moveTo>
                  <a:pt x="0" y="4266"/>
                </a:moveTo>
                <a:lnTo>
                  <a:pt x="0" y="4154"/>
                </a:lnTo>
                <a:cubicBezTo>
                  <a:pt x="0" y="4150"/>
                  <a:pt x="4" y="4146"/>
                  <a:pt x="8" y="4146"/>
                </a:cubicBezTo>
                <a:cubicBezTo>
                  <a:pt x="12" y="4146"/>
                  <a:pt x="16" y="4150"/>
                  <a:pt x="16" y="4154"/>
                </a:cubicBezTo>
                <a:lnTo>
                  <a:pt x="16" y="4266"/>
                </a:lnTo>
                <a:cubicBezTo>
                  <a:pt x="16" y="4271"/>
                  <a:pt x="12" y="4274"/>
                  <a:pt x="8" y="4274"/>
                </a:cubicBezTo>
                <a:cubicBezTo>
                  <a:pt x="4" y="4274"/>
                  <a:pt x="0" y="4271"/>
                  <a:pt x="0" y="4266"/>
                </a:cubicBezTo>
                <a:close/>
                <a:moveTo>
                  <a:pt x="0" y="4074"/>
                </a:moveTo>
                <a:lnTo>
                  <a:pt x="0" y="4067"/>
                </a:lnTo>
                <a:cubicBezTo>
                  <a:pt x="0" y="4062"/>
                  <a:pt x="4" y="4059"/>
                  <a:pt x="8" y="4059"/>
                </a:cubicBezTo>
                <a:lnTo>
                  <a:pt x="113" y="4059"/>
                </a:lnTo>
                <a:cubicBezTo>
                  <a:pt x="117" y="4059"/>
                  <a:pt x="121" y="4062"/>
                  <a:pt x="121" y="4067"/>
                </a:cubicBezTo>
                <a:cubicBezTo>
                  <a:pt x="121" y="4071"/>
                  <a:pt x="117" y="4075"/>
                  <a:pt x="113" y="4075"/>
                </a:cubicBezTo>
                <a:lnTo>
                  <a:pt x="8" y="4075"/>
                </a:lnTo>
                <a:lnTo>
                  <a:pt x="16" y="4067"/>
                </a:lnTo>
                <a:lnTo>
                  <a:pt x="16" y="4074"/>
                </a:lnTo>
                <a:cubicBezTo>
                  <a:pt x="16" y="4079"/>
                  <a:pt x="12" y="4082"/>
                  <a:pt x="8" y="4082"/>
                </a:cubicBezTo>
                <a:cubicBezTo>
                  <a:pt x="4" y="4082"/>
                  <a:pt x="0" y="4079"/>
                  <a:pt x="0" y="4074"/>
                </a:cubicBezTo>
                <a:close/>
                <a:moveTo>
                  <a:pt x="193" y="4059"/>
                </a:moveTo>
                <a:lnTo>
                  <a:pt x="305" y="4059"/>
                </a:lnTo>
                <a:cubicBezTo>
                  <a:pt x="309" y="4059"/>
                  <a:pt x="313" y="4062"/>
                  <a:pt x="313" y="4067"/>
                </a:cubicBezTo>
                <a:cubicBezTo>
                  <a:pt x="313" y="4071"/>
                  <a:pt x="309" y="4075"/>
                  <a:pt x="305" y="4075"/>
                </a:cubicBezTo>
                <a:lnTo>
                  <a:pt x="193" y="4075"/>
                </a:lnTo>
                <a:cubicBezTo>
                  <a:pt x="188" y="4075"/>
                  <a:pt x="185" y="4071"/>
                  <a:pt x="185" y="4067"/>
                </a:cubicBezTo>
                <a:cubicBezTo>
                  <a:pt x="185" y="4062"/>
                  <a:pt x="188" y="4059"/>
                  <a:pt x="193" y="4059"/>
                </a:cubicBezTo>
                <a:close/>
                <a:moveTo>
                  <a:pt x="385" y="4059"/>
                </a:moveTo>
                <a:lnTo>
                  <a:pt x="497" y="4059"/>
                </a:lnTo>
                <a:cubicBezTo>
                  <a:pt x="501" y="4059"/>
                  <a:pt x="505" y="4062"/>
                  <a:pt x="505" y="4067"/>
                </a:cubicBezTo>
                <a:cubicBezTo>
                  <a:pt x="505" y="4071"/>
                  <a:pt x="501" y="4075"/>
                  <a:pt x="497" y="4075"/>
                </a:cubicBezTo>
                <a:lnTo>
                  <a:pt x="385" y="4075"/>
                </a:lnTo>
                <a:cubicBezTo>
                  <a:pt x="380" y="4075"/>
                  <a:pt x="377" y="4071"/>
                  <a:pt x="377" y="4067"/>
                </a:cubicBezTo>
                <a:cubicBezTo>
                  <a:pt x="377" y="4062"/>
                  <a:pt x="380" y="4059"/>
                  <a:pt x="385" y="4059"/>
                </a:cubicBezTo>
                <a:close/>
                <a:moveTo>
                  <a:pt x="516" y="4013"/>
                </a:moveTo>
                <a:lnTo>
                  <a:pt x="516" y="3901"/>
                </a:lnTo>
                <a:cubicBezTo>
                  <a:pt x="516" y="3897"/>
                  <a:pt x="519" y="3893"/>
                  <a:pt x="524" y="3893"/>
                </a:cubicBezTo>
                <a:cubicBezTo>
                  <a:pt x="528" y="3893"/>
                  <a:pt x="532" y="3897"/>
                  <a:pt x="532" y="3901"/>
                </a:cubicBezTo>
                <a:lnTo>
                  <a:pt x="532" y="4013"/>
                </a:lnTo>
                <a:cubicBezTo>
                  <a:pt x="532" y="4018"/>
                  <a:pt x="528" y="4021"/>
                  <a:pt x="524" y="4021"/>
                </a:cubicBezTo>
                <a:cubicBezTo>
                  <a:pt x="519" y="4021"/>
                  <a:pt x="516" y="4018"/>
                  <a:pt x="516" y="4013"/>
                </a:cubicBezTo>
                <a:close/>
                <a:moveTo>
                  <a:pt x="516" y="3821"/>
                </a:moveTo>
                <a:lnTo>
                  <a:pt x="516" y="3709"/>
                </a:lnTo>
                <a:cubicBezTo>
                  <a:pt x="516" y="3704"/>
                  <a:pt x="519" y="3701"/>
                  <a:pt x="524" y="3701"/>
                </a:cubicBezTo>
                <a:cubicBezTo>
                  <a:pt x="528" y="3701"/>
                  <a:pt x="532" y="3704"/>
                  <a:pt x="532" y="3709"/>
                </a:cubicBezTo>
                <a:lnTo>
                  <a:pt x="532" y="3821"/>
                </a:lnTo>
                <a:cubicBezTo>
                  <a:pt x="532" y="3825"/>
                  <a:pt x="528" y="3829"/>
                  <a:pt x="524" y="3829"/>
                </a:cubicBezTo>
                <a:cubicBezTo>
                  <a:pt x="519" y="3829"/>
                  <a:pt x="516" y="3825"/>
                  <a:pt x="516" y="3821"/>
                </a:cubicBezTo>
                <a:close/>
                <a:moveTo>
                  <a:pt x="516" y="3629"/>
                </a:moveTo>
                <a:lnTo>
                  <a:pt x="516" y="3517"/>
                </a:lnTo>
                <a:cubicBezTo>
                  <a:pt x="516" y="3512"/>
                  <a:pt x="519" y="3509"/>
                  <a:pt x="524" y="3509"/>
                </a:cubicBezTo>
                <a:cubicBezTo>
                  <a:pt x="528" y="3509"/>
                  <a:pt x="532" y="3512"/>
                  <a:pt x="532" y="3517"/>
                </a:cubicBezTo>
                <a:lnTo>
                  <a:pt x="532" y="3629"/>
                </a:lnTo>
                <a:cubicBezTo>
                  <a:pt x="532" y="3633"/>
                  <a:pt x="528" y="3637"/>
                  <a:pt x="524" y="3637"/>
                </a:cubicBezTo>
                <a:cubicBezTo>
                  <a:pt x="519" y="3637"/>
                  <a:pt x="516" y="3633"/>
                  <a:pt x="516" y="3629"/>
                </a:cubicBezTo>
                <a:close/>
                <a:moveTo>
                  <a:pt x="516" y="3437"/>
                </a:moveTo>
                <a:lnTo>
                  <a:pt x="516" y="3325"/>
                </a:lnTo>
                <a:cubicBezTo>
                  <a:pt x="516" y="3320"/>
                  <a:pt x="519" y="3317"/>
                  <a:pt x="524" y="3317"/>
                </a:cubicBezTo>
                <a:cubicBezTo>
                  <a:pt x="528" y="3317"/>
                  <a:pt x="532" y="3320"/>
                  <a:pt x="532" y="3325"/>
                </a:cubicBezTo>
                <a:lnTo>
                  <a:pt x="532" y="3437"/>
                </a:lnTo>
                <a:cubicBezTo>
                  <a:pt x="532" y="3441"/>
                  <a:pt x="528" y="3445"/>
                  <a:pt x="524" y="3445"/>
                </a:cubicBezTo>
                <a:cubicBezTo>
                  <a:pt x="519" y="3445"/>
                  <a:pt x="516" y="3441"/>
                  <a:pt x="516" y="3437"/>
                </a:cubicBezTo>
                <a:close/>
                <a:moveTo>
                  <a:pt x="516" y="3244"/>
                </a:moveTo>
                <a:lnTo>
                  <a:pt x="516" y="3132"/>
                </a:lnTo>
                <a:cubicBezTo>
                  <a:pt x="516" y="3128"/>
                  <a:pt x="519" y="3124"/>
                  <a:pt x="524" y="3124"/>
                </a:cubicBezTo>
                <a:cubicBezTo>
                  <a:pt x="528" y="3124"/>
                  <a:pt x="532" y="3128"/>
                  <a:pt x="532" y="3132"/>
                </a:cubicBezTo>
                <a:lnTo>
                  <a:pt x="532" y="3244"/>
                </a:lnTo>
                <a:cubicBezTo>
                  <a:pt x="532" y="3249"/>
                  <a:pt x="528" y="3252"/>
                  <a:pt x="524" y="3252"/>
                </a:cubicBezTo>
                <a:cubicBezTo>
                  <a:pt x="519" y="3252"/>
                  <a:pt x="516" y="3249"/>
                  <a:pt x="516" y="3244"/>
                </a:cubicBezTo>
                <a:close/>
                <a:moveTo>
                  <a:pt x="516" y="3052"/>
                </a:moveTo>
                <a:lnTo>
                  <a:pt x="516" y="2940"/>
                </a:lnTo>
                <a:cubicBezTo>
                  <a:pt x="516" y="2936"/>
                  <a:pt x="519" y="2932"/>
                  <a:pt x="524" y="2932"/>
                </a:cubicBezTo>
                <a:cubicBezTo>
                  <a:pt x="528" y="2932"/>
                  <a:pt x="532" y="2936"/>
                  <a:pt x="532" y="2940"/>
                </a:cubicBezTo>
                <a:lnTo>
                  <a:pt x="532" y="3052"/>
                </a:lnTo>
                <a:cubicBezTo>
                  <a:pt x="532" y="3057"/>
                  <a:pt x="528" y="3060"/>
                  <a:pt x="524" y="3060"/>
                </a:cubicBezTo>
                <a:cubicBezTo>
                  <a:pt x="519" y="3060"/>
                  <a:pt x="516" y="3057"/>
                  <a:pt x="516" y="3052"/>
                </a:cubicBezTo>
                <a:close/>
                <a:moveTo>
                  <a:pt x="516" y="2860"/>
                </a:moveTo>
                <a:lnTo>
                  <a:pt x="516" y="2748"/>
                </a:lnTo>
                <a:cubicBezTo>
                  <a:pt x="516" y="2744"/>
                  <a:pt x="519" y="2740"/>
                  <a:pt x="524" y="2740"/>
                </a:cubicBezTo>
                <a:cubicBezTo>
                  <a:pt x="528" y="2740"/>
                  <a:pt x="532" y="2744"/>
                  <a:pt x="532" y="2748"/>
                </a:cubicBezTo>
                <a:lnTo>
                  <a:pt x="532" y="2860"/>
                </a:lnTo>
                <a:cubicBezTo>
                  <a:pt x="532" y="2864"/>
                  <a:pt x="528" y="2868"/>
                  <a:pt x="524" y="2868"/>
                </a:cubicBezTo>
                <a:cubicBezTo>
                  <a:pt x="519" y="2868"/>
                  <a:pt x="516" y="2864"/>
                  <a:pt x="516" y="2860"/>
                </a:cubicBezTo>
                <a:close/>
                <a:moveTo>
                  <a:pt x="516" y="2668"/>
                </a:moveTo>
                <a:lnTo>
                  <a:pt x="516" y="2556"/>
                </a:lnTo>
                <a:cubicBezTo>
                  <a:pt x="516" y="2551"/>
                  <a:pt x="519" y="2548"/>
                  <a:pt x="524" y="2548"/>
                </a:cubicBezTo>
                <a:cubicBezTo>
                  <a:pt x="528" y="2548"/>
                  <a:pt x="532" y="2551"/>
                  <a:pt x="532" y="2556"/>
                </a:cubicBezTo>
                <a:lnTo>
                  <a:pt x="532" y="2668"/>
                </a:lnTo>
                <a:cubicBezTo>
                  <a:pt x="532" y="2672"/>
                  <a:pt x="528" y="2676"/>
                  <a:pt x="524" y="2676"/>
                </a:cubicBezTo>
                <a:cubicBezTo>
                  <a:pt x="519" y="2676"/>
                  <a:pt x="516" y="2672"/>
                  <a:pt x="516" y="2668"/>
                </a:cubicBezTo>
                <a:close/>
                <a:moveTo>
                  <a:pt x="516" y="2476"/>
                </a:moveTo>
                <a:lnTo>
                  <a:pt x="516" y="2364"/>
                </a:lnTo>
                <a:cubicBezTo>
                  <a:pt x="516" y="2359"/>
                  <a:pt x="519" y="2356"/>
                  <a:pt x="524" y="2356"/>
                </a:cubicBezTo>
                <a:cubicBezTo>
                  <a:pt x="528" y="2356"/>
                  <a:pt x="532" y="2359"/>
                  <a:pt x="532" y="2364"/>
                </a:cubicBezTo>
                <a:lnTo>
                  <a:pt x="532" y="2476"/>
                </a:lnTo>
                <a:cubicBezTo>
                  <a:pt x="532" y="2480"/>
                  <a:pt x="528" y="2484"/>
                  <a:pt x="524" y="2484"/>
                </a:cubicBezTo>
                <a:cubicBezTo>
                  <a:pt x="519" y="2484"/>
                  <a:pt x="516" y="2480"/>
                  <a:pt x="516" y="2476"/>
                </a:cubicBezTo>
                <a:close/>
                <a:moveTo>
                  <a:pt x="516" y="2283"/>
                </a:moveTo>
                <a:lnTo>
                  <a:pt x="516" y="2171"/>
                </a:lnTo>
                <a:cubicBezTo>
                  <a:pt x="516" y="2167"/>
                  <a:pt x="519" y="2163"/>
                  <a:pt x="524" y="2163"/>
                </a:cubicBezTo>
                <a:cubicBezTo>
                  <a:pt x="528" y="2163"/>
                  <a:pt x="532" y="2167"/>
                  <a:pt x="532" y="2171"/>
                </a:cubicBezTo>
                <a:lnTo>
                  <a:pt x="532" y="2283"/>
                </a:lnTo>
                <a:cubicBezTo>
                  <a:pt x="532" y="2288"/>
                  <a:pt x="528" y="2291"/>
                  <a:pt x="524" y="2291"/>
                </a:cubicBezTo>
                <a:cubicBezTo>
                  <a:pt x="519" y="2291"/>
                  <a:pt x="516" y="2288"/>
                  <a:pt x="516" y="2283"/>
                </a:cubicBezTo>
                <a:close/>
                <a:moveTo>
                  <a:pt x="516" y="2091"/>
                </a:moveTo>
                <a:lnTo>
                  <a:pt x="516" y="1979"/>
                </a:lnTo>
                <a:cubicBezTo>
                  <a:pt x="516" y="1975"/>
                  <a:pt x="519" y="1971"/>
                  <a:pt x="524" y="1971"/>
                </a:cubicBezTo>
                <a:cubicBezTo>
                  <a:pt x="528" y="1971"/>
                  <a:pt x="532" y="1975"/>
                  <a:pt x="532" y="1979"/>
                </a:cubicBezTo>
                <a:lnTo>
                  <a:pt x="532" y="2091"/>
                </a:lnTo>
                <a:cubicBezTo>
                  <a:pt x="532" y="2096"/>
                  <a:pt x="528" y="2099"/>
                  <a:pt x="524" y="2099"/>
                </a:cubicBezTo>
                <a:cubicBezTo>
                  <a:pt x="519" y="2099"/>
                  <a:pt x="516" y="2096"/>
                  <a:pt x="516" y="2091"/>
                </a:cubicBezTo>
                <a:close/>
                <a:moveTo>
                  <a:pt x="516" y="1899"/>
                </a:moveTo>
                <a:lnTo>
                  <a:pt x="516" y="1787"/>
                </a:lnTo>
                <a:cubicBezTo>
                  <a:pt x="516" y="1783"/>
                  <a:pt x="519" y="1779"/>
                  <a:pt x="524" y="1779"/>
                </a:cubicBezTo>
                <a:cubicBezTo>
                  <a:pt x="528" y="1779"/>
                  <a:pt x="532" y="1783"/>
                  <a:pt x="532" y="1787"/>
                </a:cubicBezTo>
                <a:lnTo>
                  <a:pt x="532" y="1899"/>
                </a:lnTo>
                <a:cubicBezTo>
                  <a:pt x="532" y="1904"/>
                  <a:pt x="528" y="1907"/>
                  <a:pt x="524" y="1907"/>
                </a:cubicBezTo>
                <a:cubicBezTo>
                  <a:pt x="519" y="1907"/>
                  <a:pt x="516" y="1904"/>
                  <a:pt x="516" y="1899"/>
                </a:cubicBezTo>
                <a:close/>
                <a:moveTo>
                  <a:pt x="516" y="1707"/>
                </a:moveTo>
                <a:lnTo>
                  <a:pt x="516" y="1595"/>
                </a:lnTo>
                <a:cubicBezTo>
                  <a:pt x="516" y="1590"/>
                  <a:pt x="519" y="1587"/>
                  <a:pt x="524" y="1587"/>
                </a:cubicBezTo>
                <a:cubicBezTo>
                  <a:pt x="528" y="1587"/>
                  <a:pt x="532" y="1590"/>
                  <a:pt x="532" y="1595"/>
                </a:cubicBezTo>
                <a:lnTo>
                  <a:pt x="532" y="1707"/>
                </a:lnTo>
                <a:cubicBezTo>
                  <a:pt x="532" y="1711"/>
                  <a:pt x="528" y="1715"/>
                  <a:pt x="524" y="1715"/>
                </a:cubicBezTo>
                <a:cubicBezTo>
                  <a:pt x="519" y="1715"/>
                  <a:pt x="516" y="1711"/>
                  <a:pt x="516" y="1707"/>
                </a:cubicBezTo>
                <a:close/>
                <a:moveTo>
                  <a:pt x="516" y="1515"/>
                </a:moveTo>
                <a:lnTo>
                  <a:pt x="516" y="1403"/>
                </a:lnTo>
                <a:cubicBezTo>
                  <a:pt x="516" y="1398"/>
                  <a:pt x="519" y="1395"/>
                  <a:pt x="524" y="1395"/>
                </a:cubicBezTo>
                <a:cubicBezTo>
                  <a:pt x="528" y="1395"/>
                  <a:pt x="532" y="1398"/>
                  <a:pt x="532" y="1403"/>
                </a:cubicBezTo>
                <a:lnTo>
                  <a:pt x="532" y="1515"/>
                </a:lnTo>
                <a:cubicBezTo>
                  <a:pt x="532" y="1519"/>
                  <a:pt x="528" y="1523"/>
                  <a:pt x="524" y="1523"/>
                </a:cubicBezTo>
                <a:cubicBezTo>
                  <a:pt x="519" y="1523"/>
                  <a:pt x="516" y="1519"/>
                  <a:pt x="516" y="1515"/>
                </a:cubicBezTo>
                <a:close/>
                <a:moveTo>
                  <a:pt x="516" y="1323"/>
                </a:moveTo>
                <a:lnTo>
                  <a:pt x="516" y="1210"/>
                </a:lnTo>
                <a:cubicBezTo>
                  <a:pt x="516" y="1206"/>
                  <a:pt x="519" y="1202"/>
                  <a:pt x="524" y="1202"/>
                </a:cubicBezTo>
                <a:cubicBezTo>
                  <a:pt x="528" y="1202"/>
                  <a:pt x="532" y="1206"/>
                  <a:pt x="532" y="1210"/>
                </a:cubicBezTo>
                <a:lnTo>
                  <a:pt x="532" y="1323"/>
                </a:lnTo>
                <a:cubicBezTo>
                  <a:pt x="532" y="1327"/>
                  <a:pt x="528" y="1331"/>
                  <a:pt x="524" y="1331"/>
                </a:cubicBezTo>
                <a:cubicBezTo>
                  <a:pt x="519" y="1331"/>
                  <a:pt x="516" y="1327"/>
                  <a:pt x="516" y="1323"/>
                </a:cubicBezTo>
                <a:close/>
                <a:moveTo>
                  <a:pt x="516" y="1130"/>
                </a:moveTo>
                <a:lnTo>
                  <a:pt x="516" y="1018"/>
                </a:lnTo>
                <a:cubicBezTo>
                  <a:pt x="516" y="1014"/>
                  <a:pt x="519" y="1010"/>
                  <a:pt x="524" y="1010"/>
                </a:cubicBezTo>
                <a:cubicBezTo>
                  <a:pt x="528" y="1010"/>
                  <a:pt x="532" y="1014"/>
                  <a:pt x="532" y="1018"/>
                </a:cubicBezTo>
                <a:lnTo>
                  <a:pt x="532" y="1130"/>
                </a:lnTo>
                <a:cubicBezTo>
                  <a:pt x="532" y="1135"/>
                  <a:pt x="528" y="1138"/>
                  <a:pt x="524" y="1138"/>
                </a:cubicBezTo>
                <a:cubicBezTo>
                  <a:pt x="519" y="1138"/>
                  <a:pt x="516" y="1135"/>
                  <a:pt x="516" y="1130"/>
                </a:cubicBezTo>
                <a:close/>
                <a:moveTo>
                  <a:pt x="516" y="938"/>
                </a:moveTo>
                <a:lnTo>
                  <a:pt x="516" y="826"/>
                </a:lnTo>
                <a:cubicBezTo>
                  <a:pt x="516" y="822"/>
                  <a:pt x="519" y="818"/>
                  <a:pt x="524" y="818"/>
                </a:cubicBezTo>
                <a:cubicBezTo>
                  <a:pt x="528" y="818"/>
                  <a:pt x="532" y="822"/>
                  <a:pt x="532" y="826"/>
                </a:cubicBezTo>
                <a:lnTo>
                  <a:pt x="532" y="938"/>
                </a:lnTo>
                <a:cubicBezTo>
                  <a:pt x="532" y="943"/>
                  <a:pt x="528" y="946"/>
                  <a:pt x="524" y="946"/>
                </a:cubicBezTo>
                <a:cubicBezTo>
                  <a:pt x="519" y="946"/>
                  <a:pt x="516" y="943"/>
                  <a:pt x="516" y="938"/>
                </a:cubicBezTo>
                <a:close/>
                <a:moveTo>
                  <a:pt x="516" y="746"/>
                </a:moveTo>
                <a:lnTo>
                  <a:pt x="516" y="634"/>
                </a:lnTo>
                <a:cubicBezTo>
                  <a:pt x="516" y="629"/>
                  <a:pt x="519" y="626"/>
                  <a:pt x="524" y="626"/>
                </a:cubicBezTo>
                <a:cubicBezTo>
                  <a:pt x="528" y="626"/>
                  <a:pt x="532" y="629"/>
                  <a:pt x="532" y="634"/>
                </a:cubicBezTo>
                <a:lnTo>
                  <a:pt x="532" y="746"/>
                </a:lnTo>
                <a:cubicBezTo>
                  <a:pt x="532" y="750"/>
                  <a:pt x="528" y="754"/>
                  <a:pt x="524" y="754"/>
                </a:cubicBezTo>
                <a:cubicBezTo>
                  <a:pt x="519" y="754"/>
                  <a:pt x="516" y="750"/>
                  <a:pt x="516" y="746"/>
                </a:cubicBezTo>
                <a:close/>
                <a:moveTo>
                  <a:pt x="516" y="554"/>
                </a:moveTo>
                <a:lnTo>
                  <a:pt x="516" y="442"/>
                </a:lnTo>
                <a:cubicBezTo>
                  <a:pt x="516" y="437"/>
                  <a:pt x="519" y="434"/>
                  <a:pt x="524" y="434"/>
                </a:cubicBezTo>
                <a:cubicBezTo>
                  <a:pt x="528" y="434"/>
                  <a:pt x="532" y="437"/>
                  <a:pt x="532" y="442"/>
                </a:cubicBezTo>
                <a:lnTo>
                  <a:pt x="532" y="554"/>
                </a:lnTo>
                <a:cubicBezTo>
                  <a:pt x="532" y="558"/>
                  <a:pt x="528" y="562"/>
                  <a:pt x="524" y="562"/>
                </a:cubicBezTo>
                <a:cubicBezTo>
                  <a:pt x="519" y="562"/>
                  <a:pt x="516" y="558"/>
                  <a:pt x="516" y="554"/>
                </a:cubicBezTo>
                <a:close/>
                <a:moveTo>
                  <a:pt x="516" y="362"/>
                </a:moveTo>
                <a:lnTo>
                  <a:pt x="516" y="249"/>
                </a:lnTo>
                <a:cubicBezTo>
                  <a:pt x="516" y="245"/>
                  <a:pt x="519" y="241"/>
                  <a:pt x="524" y="241"/>
                </a:cubicBezTo>
                <a:cubicBezTo>
                  <a:pt x="528" y="241"/>
                  <a:pt x="532" y="245"/>
                  <a:pt x="532" y="249"/>
                </a:cubicBezTo>
                <a:lnTo>
                  <a:pt x="532" y="362"/>
                </a:lnTo>
                <a:cubicBezTo>
                  <a:pt x="532" y="366"/>
                  <a:pt x="528" y="370"/>
                  <a:pt x="524" y="370"/>
                </a:cubicBezTo>
                <a:cubicBezTo>
                  <a:pt x="519" y="370"/>
                  <a:pt x="516" y="366"/>
                  <a:pt x="516" y="362"/>
                </a:cubicBezTo>
                <a:close/>
                <a:moveTo>
                  <a:pt x="516" y="169"/>
                </a:moveTo>
                <a:lnTo>
                  <a:pt x="516" y="57"/>
                </a:lnTo>
                <a:cubicBezTo>
                  <a:pt x="516" y="53"/>
                  <a:pt x="519" y="49"/>
                  <a:pt x="524" y="49"/>
                </a:cubicBezTo>
                <a:cubicBezTo>
                  <a:pt x="528" y="49"/>
                  <a:pt x="532" y="53"/>
                  <a:pt x="532" y="57"/>
                </a:cubicBezTo>
                <a:lnTo>
                  <a:pt x="532" y="169"/>
                </a:lnTo>
                <a:cubicBezTo>
                  <a:pt x="532" y="174"/>
                  <a:pt x="528" y="177"/>
                  <a:pt x="524" y="177"/>
                </a:cubicBezTo>
                <a:cubicBezTo>
                  <a:pt x="519" y="177"/>
                  <a:pt x="516" y="174"/>
                  <a:pt x="516" y="169"/>
                </a:cubicBezTo>
                <a:close/>
                <a:moveTo>
                  <a:pt x="555" y="0"/>
                </a:moveTo>
                <a:lnTo>
                  <a:pt x="667" y="0"/>
                </a:lnTo>
                <a:cubicBezTo>
                  <a:pt x="671" y="0"/>
                  <a:pt x="675" y="4"/>
                  <a:pt x="675" y="8"/>
                </a:cubicBezTo>
                <a:cubicBezTo>
                  <a:pt x="675" y="13"/>
                  <a:pt x="671" y="16"/>
                  <a:pt x="667" y="16"/>
                </a:cubicBezTo>
                <a:lnTo>
                  <a:pt x="555" y="16"/>
                </a:lnTo>
                <a:cubicBezTo>
                  <a:pt x="550" y="16"/>
                  <a:pt x="547" y="13"/>
                  <a:pt x="547" y="8"/>
                </a:cubicBezTo>
                <a:cubicBezTo>
                  <a:pt x="547" y="4"/>
                  <a:pt x="550" y="0"/>
                  <a:pt x="555" y="0"/>
                </a:cubicBezTo>
                <a:close/>
                <a:moveTo>
                  <a:pt x="747" y="0"/>
                </a:moveTo>
                <a:lnTo>
                  <a:pt x="859" y="0"/>
                </a:lnTo>
                <a:cubicBezTo>
                  <a:pt x="863" y="0"/>
                  <a:pt x="867" y="4"/>
                  <a:pt x="867" y="8"/>
                </a:cubicBezTo>
                <a:cubicBezTo>
                  <a:pt x="867" y="13"/>
                  <a:pt x="863" y="16"/>
                  <a:pt x="859" y="16"/>
                </a:cubicBezTo>
                <a:lnTo>
                  <a:pt x="747" y="16"/>
                </a:lnTo>
                <a:cubicBezTo>
                  <a:pt x="742" y="16"/>
                  <a:pt x="739" y="13"/>
                  <a:pt x="739" y="8"/>
                </a:cubicBezTo>
                <a:cubicBezTo>
                  <a:pt x="739" y="4"/>
                  <a:pt x="742" y="0"/>
                  <a:pt x="747" y="0"/>
                </a:cubicBezTo>
                <a:close/>
                <a:moveTo>
                  <a:pt x="939" y="0"/>
                </a:moveTo>
                <a:lnTo>
                  <a:pt x="1051" y="0"/>
                </a:lnTo>
                <a:cubicBezTo>
                  <a:pt x="1055" y="0"/>
                  <a:pt x="1059" y="4"/>
                  <a:pt x="1059" y="8"/>
                </a:cubicBezTo>
                <a:cubicBezTo>
                  <a:pt x="1059" y="13"/>
                  <a:pt x="1055" y="16"/>
                  <a:pt x="1051" y="16"/>
                </a:cubicBezTo>
                <a:lnTo>
                  <a:pt x="939" y="16"/>
                </a:lnTo>
                <a:cubicBezTo>
                  <a:pt x="935" y="16"/>
                  <a:pt x="931" y="13"/>
                  <a:pt x="931" y="8"/>
                </a:cubicBezTo>
                <a:cubicBezTo>
                  <a:pt x="931" y="4"/>
                  <a:pt x="935" y="0"/>
                  <a:pt x="939" y="0"/>
                </a:cubicBezTo>
                <a:close/>
                <a:moveTo>
                  <a:pt x="1131" y="0"/>
                </a:moveTo>
                <a:lnTo>
                  <a:pt x="1243" y="0"/>
                </a:lnTo>
                <a:cubicBezTo>
                  <a:pt x="1248" y="0"/>
                  <a:pt x="1251" y="4"/>
                  <a:pt x="1251" y="8"/>
                </a:cubicBezTo>
                <a:cubicBezTo>
                  <a:pt x="1251" y="13"/>
                  <a:pt x="1248" y="16"/>
                  <a:pt x="1243" y="16"/>
                </a:cubicBezTo>
                <a:lnTo>
                  <a:pt x="1131" y="16"/>
                </a:lnTo>
                <a:cubicBezTo>
                  <a:pt x="1127" y="16"/>
                  <a:pt x="1123" y="13"/>
                  <a:pt x="1123" y="8"/>
                </a:cubicBezTo>
                <a:cubicBezTo>
                  <a:pt x="1123" y="4"/>
                  <a:pt x="1127" y="0"/>
                  <a:pt x="1131" y="0"/>
                </a:cubicBezTo>
                <a:close/>
                <a:moveTo>
                  <a:pt x="1323" y="0"/>
                </a:moveTo>
                <a:lnTo>
                  <a:pt x="1435" y="0"/>
                </a:lnTo>
                <a:cubicBezTo>
                  <a:pt x="1440" y="0"/>
                  <a:pt x="1443" y="4"/>
                  <a:pt x="1443" y="8"/>
                </a:cubicBezTo>
                <a:cubicBezTo>
                  <a:pt x="1443" y="13"/>
                  <a:pt x="1440" y="16"/>
                  <a:pt x="1435" y="16"/>
                </a:cubicBezTo>
                <a:lnTo>
                  <a:pt x="1323" y="16"/>
                </a:lnTo>
                <a:cubicBezTo>
                  <a:pt x="1319" y="16"/>
                  <a:pt x="1315" y="13"/>
                  <a:pt x="1315" y="8"/>
                </a:cubicBezTo>
                <a:cubicBezTo>
                  <a:pt x="1315" y="4"/>
                  <a:pt x="1319" y="0"/>
                  <a:pt x="132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1" name="Freeform 127"/>
          <p:cNvSpPr>
            <a:spLocks/>
          </p:cNvSpPr>
          <p:nvPr/>
        </p:nvSpPr>
        <p:spPr bwMode="auto">
          <a:xfrm>
            <a:off x="4484688" y="12954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3" name="Rectangle 129"/>
          <p:cNvSpPr>
            <a:spLocks noChangeArrowheads="1"/>
          </p:cNvSpPr>
          <p:nvPr/>
        </p:nvSpPr>
        <p:spPr bwMode="auto">
          <a:xfrm>
            <a:off x="3984626" y="2484438"/>
            <a:ext cx="3111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3" name="Freeform 159"/>
          <p:cNvSpPr>
            <a:spLocks noEditPoints="1"/>
          </p:cNvSpPr>
          <p:nvPr/>
        </p:nvSpPr>
        <p:spPr bwMode="auto">
          <a:xfrm>
            <a:off x="2540001" y="3298825"/>
            <a:ext cx="352425" cy="458788"/>
          </a:xfrm>
          <a:custGeom>
            <a:avLst/>
            <a:gdLst>
              <a:gd name="T0" fmla="*/ 711 w 727"/>
              <a:gd name="T1" fmla="*/ 934 h 942"/>
              <a:gd name="T2" fmla="*/ 711 w 727"/>
              <a:gd name="T3" fmla="*/ 822 h 942"/>
              <a:gd name="T4" fmla="*/ 719 w 727"/>
              <a:gd name="T5" fmla="*/ 814 h 942"/>
              <a:gd name="T6" fmla="*/ 727 w 727"/>
              <a:gd name="T7" fmla="*/ 822 h 942"/>
              <a:gd name="T8" fmla="*/ 727 w 727"/>
              <a:gd name="T9" fmla="*/ 934 h 942"/>
              <a:gd name="T10" fmla="*/ 719 w 727"/>
              <a:gd name="T11" fmla="*/ 942 h 942"/>
              <a:gd name="T12" fmla="*/ 711 w 727"/>
              <a:gd name="T13" fmla="*/ 934 h 942"/>
              <a:gd name="T14" fmla="*/ 711 w 727"/>
              <a:gd name="T15" fmla="*/ 742 h 942"/>
              <a:gd name="T16" fmla="*/ 711 w 727"/>
              <a:gd name="T17" fmla="*/ 629 h 942"/>
              <a:gd name="T18" fmla="*/ 719 w 727"/>
              <a:gd name="T19" fmla="*/ 621 h 942"/>
              <a:gd name="T20" fmla="*/ 727 w 727"/>
              <a:gd name="T21" fmla="*/ 629 h 942"/>
              <a:gd name="T22" fmla="*/ 727 w 727"/>
              <a:gd name="T23" fmla="*/ 742 h 942"/>
              <a:gd name="T24" fmla="*/ 719 w 727"/>
              <a:gd name="T25" fmla="*/ 750 h 942"/>
              <a:gd name="T26" fmla="*/ 711 w 727"/>
              <a:gd name="T27" fmla="*/ 742 h 942"/>
              <a:gd name="T28" fmla="*/ 711 w 727"/>
              <a:gd name="T29" fmla="*/ 549 h 942"/>
              <a:gd name="T30" fmla="*/ 711 w 727"/>
              <a:gd name="T31" fmla="*/ 437 h 942"/>
              <a:gd name="T32" fmla="*/ 719 w 727"/>
              <a:gd name="T33" fmla="*/ 429 h 942"/>
              <a:gd name="T34" fmla="*/ 727 w 727"/>
              <a:gd name="T35" fmla="*/ 437 h 942"/>
              <a:gd name="T36" fmla="*/ 727 w 727"/>
              <a:gd name="T37" fmla="*/ 549 h 942"/>
              <a:gd name="T38" fmla="*/ 719 w 727"/>
              <a:gd name="T39" fmla="*/ 557 h 942"/>
              <a:gd name="T40" fmla="*/ 711 w 727"/>
              <a:gd name="T41" fmla="*/ 549 h 942"/>
              <a:gd name="T42" fmla="*/ 711 w 727"/>
              <a:gd name="T43" fmla="*/ 357 h 942"/>
              <a:gd name="T44" fmla="*/ 711 w 727"/>
              <a:gd name="T45" fmla="*/ 245 h 942"/>
              <a:gd name="T46" fmla="*/ 719 w 727"/>
              <a:gd name="T47" fmla="*/ 237 h 942"/>
              <a:gd name="T48" fmla="*/ 727 w 727"/>
              <a:gd name="T49" fmla="*/ 245 h 942"/>
              <a:gd name="T50" fmla="*/ 727 w 727"/>
              <a:gd name="T51" fmla="*/ 357 h 942"/>
              <a:gd name="T52" fmla="*/ 719 w 727"/>
              <a:gd name="T53" fmla="*/ 365 h 942"/>
              <a:gd name="T54" fmla="*/ 711 w 727"/>
              <a:gd name="T55" fmla="*/ 357 h 942"/>
              <a:gd name="T56" fmla="*/ 718 w 727"/>
              <a:gd name="T57" fmla="*/ 174 h 942"/>
              <a:gd name="T58" fmla="*/ 606 w 727"/>
              <a:gd name="T59" fmla="*/ 174 h 942"/>
              <a:gd name="T60" fmla="*/ 598 w 727"/>
              <a:gd name="T61" fmla="*/ 166 h 942"/>
              <a:gd name="T62" fmla="*/ 606 w 727"/>
              <a:gd name="T63" fmla="*/ 158 h 942"/>
              <a:gd name="T64" fmla="*/ 718 w 727"/>
              <a:gd name="T65" fmla="*/ 158 h 942"/>
              <a:gd name="T66" fmla="*/ 726 w 727"/>
              <a:gd name="T67" fmla="*/ 166 h 942"/>
              <a:gd name="T68" fmla="*/ 718 w 727"/>
              <a:gd name="T69" fmla="*/ 174 h 942"/>
              <a:gd name="T70" fmla="*/ 526 w 727"/>
              <a:gd name="T71" fmla="*/ 174 h 942"/>
              <a:gd name="T72" fmla="*/ 414 w 727"/>
              <a:gd name="T73" fmla="*/ 174 h 942"/>
              <a:gd name="T74" fmla="*/ 406 w 727"/>
              <a:gd name="T75" fmla="*/ 166 h 942"/>
              <a:gd name="T76" fmla="*/ 414 w 727"/>
              <a:gd name="T77" fmla="*/ 158 h 942"/>
              <a:gd name="T78" fmla="*/ 526 w 727"/>
              <a:gd name="T79" fmla="*/ 158 h 942"/>
              <a:gd name="T80" fmla="*/ 534 w 727"/>
              <a:gd name="T81" fmla="*/ 166 h 942"/>
              <a:gd name="T82" fmla="*/ 526 w 727"/>
              <a:gd name="T83" fmla="*/ 174 h 942"/>
              <a:gd name="T84" fmla="*/ 334 w 727"/>
              <a:gd name="T85" fmla="*/ 174 h 942"/>
              <a:gd name="T86" fmla="*/ 222 w 727"/>
              <a:gd name="T87" fmla="*/ 174 h 942"/>
              <a:gd name="T88" fmla="*/ 214 w 727"/>
              <a:gd name="T89" fmla="*/ 166 h 942"/>
              <a:gd name="T90" fmla="*/ 222 w 727"/>
              <a:gd name="T91" fmla="*/ 158 h 942"/>
              <a:gd name="T92" fmla="*/ 334 w 727"/>
              <a:gd name="T93" fmla="*/ 158 h 942"/>
              <a:gd name="T94" fmla="*/ 342 w 727"/>
              <a:gd name="T95" fmla="*/ 166 h 942"/>
              <a:gd name="T96" fmla="*/ 334 w 727"/>
              <a:gd name="T97" fmla="*/ 174 h 942"/>
              <a:gd name="T98" fmla="*/ 142 w 727"/>
              <a:gd name="T99" fmla="*/ 174 h 942"/>
              <a:gd name="T100" fmla="*/ 30 w 727"/>
              <a:gd name="T101" fmla="*/ 174 h 942"/>
              <a:gd name="T102" fmla="*/ 22 w 727"/>
              <a:gd name="T103" fmla="*/ 166 h 942"/>
              <a:gd name="T104" fmla="*/ 30 w 727"/>
              <a:gd name="T105" fmla="*/ 158 h 942"/>
              <a:gd name="T106" fmla="*/ 142 w 727"/>
              <a:gd name="T107" fmla="*/ 158 h 942"/>
              <a:gd name="T108" fmla="*/ 150 w 727"/>
              <a:gd name="T109" fmla="*/ 166 h 942"/>
              <a:gd name="T110" fmla="*/ 142 w 727"/>
              <a:gd name="T111" fmla="*/ 174 h 942"/>
              <a:gd name="T112" fmla="*/ 0 w 727"/>
              <a:gd name="T113" fmla="*/ 107 h 942"/>
              <a:gd name="T114" fmla="*/ 0 w 727"/>
              <a:gd name="T115" fmla="*/ 8 h 942"/>
              <a:gd name="T116" fmla="*/ 8 w 727"/>
              <a:gd name="T117" fmla="*/ 0 h 942"/>
              <a:gd name="T118" fmla="*/ 16 w 727"/>
              <a:gd name="T119" fmla="*/ 8 h 942"/>
              <a:gd name="T120" fmla="*/ 16 w 727"/>
              <a:gd name="T121" fmla="*/ 107 h 942"/>
              <a:gd name="T122" fmla="*/ 8 w 727"/>
              <a:gd name="T123" fmla="*/ 115 h 942"/>
              <a:gd name="T124" fmla="*/ 0 w 727"/>
              <a:gd name="T125" fmla="*/ 10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7" h="942">
                <a:moveTo>
                  <a:pt x="711" y="934"/>
                </a:moveTo>
                <a:lnTo>
                  <a:pt x="711" y="822"/>
                </a:lnTo>
                <a:cubicBezTo>
                  <a:pt x="711" y="817"/>
                  <a:pt x="715" y="814"/>
                  <a:pt x="719" y="814"/>
                </a:cubicBezTo>
                <a:cubicBezTo>
                  <a:pt x="723" y="814"/>
                  <a:pt x="727" y="817"/>
                  <a:pt x="727" y="822"/>
                </a:cubicBezTo>
                <a:lnTo>
                  <a:pt x="727" y="934"/>
                </a:lnTo>
                <a:cubicBezTo>
                  <a:pt x="727" y="938"/>
                  <a:pt x="723" y="942"/>
                  <a:pt x="719" y="942"/>
                </a:cubicBezTo>
                <a:cubicBezTo>
                  <a:pt x="715" y="942"/>
                  <a:pt x="711" y="938"/>
                  <a:pt x="711" y="934"/>
                </a:cubicBezTo>
                <a:close/>
                <a:moveTo>
                  <a:pt x="711" y="742"/>
                </a:moveTo>
                <a:lnTo>
                  <a:pt x="711" y="629"/>
                </a:lnTo>
                <a:cubicBezTo>
                  <a:pt x="711" y="625"/>
                  <a:pt x="715" y="621"/>
                  <a:pt x="719" y="621"/>
                </a:cubicBezTo>
                <a:cubicBezTo>
                  <a:pt x="723" y="621"/>
                  <a:pt x="727" y="625"/>
                  <a:pt x="727" y="629"/>
                </a:cubicBezTo>
                <a:lnTo>
                  <a:pt x="727" y="742"/>
                </a:lnTo>
                <a:cubicBezTo>
                  <a:pt x="727" y="746"/>
                  <a:pt x="723" y="750"/>
                  <a:pt x="719" y="750"/>
                </a:cubicBezTo>
                <a:cubicBezTo>
                  <a:pt x="715" y="750"/>
                  <a:pt x="711" y="746"/>
                  <a:pt x="711" y="742"/>
                </a:cubicBezTo>
                <a:close/>
                <a:moveTo>
                  <a:pt x="711" y="549"/>
                </a:moveTo>
                <a:lnTo>
                  <a:pt x="711" y="437"/>
                </a:lnTo>
                <a:cubicBezTo>
                  <a:pt x="711" y="433"/>
                  <a:pt x="715" y="429"/>
                  <a:pt x="719" y="429"/>
                </a:cubicBezTo>
                <a:cubicBezTo>
                  <a:pt x="723" y="429"/>
                  <a:pt x="727" y="433"/>
                  <a:pt x="727" y="437"/>
                </a:cubicBezTo>
                <a:lnTo>
                  <a:pt x="727" y="549"/>
                </a:lnTo>
                <a:cubicBezTo>
                  <a:pt x="727" y="554"/>
                  <a:pt x="723" y="557"/>
                  <a:pt x="719" y="557"/>
                </a:cubicBezTo>
                <a:cubicBezTo>
                  <a:pt x="715" y="557"/>
                  <a:pt x="711" y="554"/>
                  <a:pt x="711" y="549"/>
                </a:cubicBezTo>
                <a:close/>
                <a:moveTo>
                  <a:pt x="711" y="357"/>
                </a:moveTo>
                <a:lnTo>
                  <a:pt x="711" y="245"/>
                </a:lnTo>
                <a:cubicBezTo>
                  <a:pt x="711" y="241"/>
                  <a:pt x="715" y="237"/>
                  <a:pt x="719" y="237"/>
                </a:cubicBezTo>
                <a:cubicBezTo>
                  <a:pt x="723" y="237"/>
                  <a:pt x="727" y="241"/>
                  <a:pt x="727" y="245"/>
                </a:cubicBezTo>
                <a:lnTo>
                  <a:pt x="727" y="357"/>
                </a:lnTo>
                <a:cubicBezTo>
                  <a:pt x="727" y="362"/>
                  <a:pt x="723" y="365"/>
                  <a:pt x="719" y="365"/>
                </a:cubicBezTo>
                <a:cubicBezTo>
                  <a:pt x="715" y="365"/>
                  <a:pt x="711" y="362"/>
                  <a:pt x="711" y="357"/>
                </a:cubicBezTo>
                <a:close/>
                <a:moveTo>
                  <a:pt x="718" y="174"/>
                </a:moveTo>
                <a:lnTo>
                  <a:pt x="606" y="174"/>
                </a:lnTo>
                <a:cubicBezTo>
                  <a:pt x="602" y="174"/>
                  <a:pt x="598" y="170"/>
                  <a:pt x="598" y="166"/>
                </a:cubicBezTo>
                <a:cubicBezTo>
                  <a:pt x="598" y="161"/>
                  <a:pt x="602" y="158"/>
                  <a:pt x="606" y="158"/>
                </a:cubicBezTo>
                <a:lnTo>
                  <a:pt x="718" y="158"/>
                </a:lnTo>
                <a:cubicBezTo>
                  <a:pt x="723" y="158"/>
                  <a:pt x="726" y="161"/>
                  <a:pt x="726" y="166"/>
                </a:cubicBezTo>
                <a:cubicBezTo>
                  <a:pt x="726" y="170"/>
                  <a:pt x="723" y="174"/>
                  <a:pt x="718" y="174"/>
                </a:cubicBezTo>
                <a:close/>
                <a:moveTo>
                  <a:pt x="526" y="174"/>
                </a:moveTo>
                <a:lnTo>
                  <a:pt x="414" y="174"/>
                </a:lnTo>
                <a:cubicBezTo>
                  <a:pt x="410" y="174"/>
                  <a:pt x="406" y="170"/>
                  <a:pt x="406" y="166"/>
                </a:cubicBezTo>
                <a:cubicBezTo>
                  <a:pt x="406" y="161"/>
                  <a:pt x="410" y="158"/>
                  <a:pt x="414" y="158"/>
                </a:cubicBezTo>
                <a:lnTo>
                  <a:pt x="526" y="158"/>
                </a:lnTo>
                <a:cubicBezTo>
                  <a:pt x="530" y="158"/>
                  <a:pt x="534" y="161"/>
                  <a:pt x="534" y="166"/>
                </a:cubicBezTo>
                <a:cubicBezTo>
                  <a:pt x="534" y="170"/>
                  <a:pt x="530" y="174"/>
                  <a:pt x="526" y="174"/>
                </a:cubicBezTo>
                <a:close/>
                <a:moveTo>
                  <a:pt x="334" y="174"/>
                </a:moveTo>
                <a:lnTo>
                  <a:pt x="222" y="174"/>
                </a:lnTo>
                <a:cubicBezTo>
                  <a:pt x="217" y="174"/>
                  <a:pt x="214" y="170"/>
                  <a:pt x="214" y="166"/>
                </a:cubicBezTo>
                <a:cubicBezTo>
                  <a:pt x="214" y="161"/>
                  <a:pt x="217" y="158"/>
                  <a:pt x="222" y="158"/>
                </a:cubicBezTo>
                <a:lnTo>
                  <a:pt x="334" y="158"/>
                </a:lnTo>
                <a:cubicBezTo>
                  <a:pt x="338" y="158"/>
                  <a:pt x="342" y="161"/>
                  <a:pt x="342" y="166"/>
                </a:cubicBezTo>
                <a:cubicBezTo>
                  <a:pt x="342" y="170"/>
                  <a:pt x="338" y="174"/>
                  <a:pt x="334" y="174"/>
                </a:cubicBezTo>
                <a:close/>
                <a:moveTo>
                  <a:pt x="142" y="174"/>
                </a:moveTo>
                <a:lnTo>
                  <a:pt x="30" y="174"/>
                </a:lnTo>
                <a:cubicBezTo>
                  <a:pt x="25" y="174"/>
                  <a:pt x="22" y="170"/>
                  <a:pt x="22" y="166"/>
                </a:cubicBezTo>
                <a:cubicBezTo>
                  <a:pt x="22" y="161"/>
                  <a:pt x="25" y="158"/>
                  <a:pt x="30" y="158"/>
                </a:cubicBezTo>
                <a:lnTo>
                  <a:pt x="142" y="158"/>
                </a:lnTo>
                <a:cubicBezTo>
                  <a:pt x="146" y="158"/>
                  <a:pt x="150" y="161"/>
                  <a:pt x="150" y="166"/>
                </a:cubicBezTo>
                <a:cubicBezTo>
                  <a:pt x="150" y="170"/>
                  <a:pt x="146" y="174"/>
                  <a:pt x="142" y="174"/>
                </a:cubicBezTo>
                <a:close/>
                <a:moveTo>
                  <a:pt x="0" y="107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8"/>
                </a:cubicBezTo>
                <a:lnTo>
                  <a:pt x="16" y="107"/>
                </a:lnTo>
                <a:cubicBezTo>
                  <a:pt x="16" y="111"/>
                  <a:pt x="13" y="115"/>
                  <a:pt x="8" y="115"/>
                </a:cubicBezTo>
                <a:cubicBezTo>
                  <a:pt x="4" y="115"/>
                  <a:pt x="0" y="111"/>
                  <a:pt x="0" y="10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6" name="Freeform 160"/>
          <p:cNvSpPr>
            <a:spLocks/>
          </p:cNvSpPr>
          <p:nvPr/>
        </p:nvSpPr>
        <p:spPr bwMode="auto">
          <a:xfrm>
            <a:off x="2513013" y="33035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8" name="Rectangle 162"/>
          <p:cNvSpPr>
            <a:spLocks noChangeArrowheads="1"/>
          </p:cNvSpPr>
          <p:nvPr/>
        </p:nvSpPr>
        <p:spPr bwMode="auto">
          <a:xfrm>
            <a:off x="2740026" y="3330575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9" name="Freeform 193"/>
          <p:cNvSpPr>
            <a:spLocks noEditPoints="1"/>
          </p:cNvSpPr>
          <p:nvPr/>
        </p:nvSpPr>
        <p:spPr bwMode="auto">
          <a:xfrm>
            <a:off x="5530851" y="1038225"/>
            <a:ext cx="1889125" cy="390525"/>
          </a:xfrm>
          <a:custGeom>
            <a:avLst/>
            <a:gdLst>
              <a:gd name="T0" fmla="*/ 8 w 3887"/>
              <a:gd name="T1" fmla="*/ 49 h 805"/>
              <a:gd name="T2" fmla="*/ 8 w 3887"/>
              <a:gd name="T3" fmla="*/ 177 h 805"/>
              <a:gd name="T4" fmla="*/ 151 w 3887"/>
              <a:gd name="T5" fmla="*/ 0 h 805"/>
              <a:gd name="T6" fmla="*/ 39 w 3887"/>
              <a:gd name="T7" fmla="*/ 16 h 805"/>
              <a:gd name="T8" fmla="*/ 231 w 3887"/>
              <a:gd name="T9" fmla="*/ 0 h 805"/>
              <a:gd name="T10" fmla="*/ 343 w 3887"/>
              <a:gd name="T11" fmla="*/ 16 h 805"/>
              <a:gd name="T12" fmla="*/ 231 w 3887"/>
              <a:gd name="T13" fmla="*/ 0 h 805"/>
              <a:gd name="T14" fmla="*/ 543 w 3887"/>
              <a:gd name="T15" fmla="*/ 8 h 805"/>
              <a:gd name="T16" fmla="*/ 415 w 3887"/>
              <a:gd name="T17" fmla="*/ 8 h 805"/>
              <a:gd name="T18" fmla="*/ 727 w 3887"/>
              <a:gd name="T19" fmla="*/ 0 h 805"/>
              <a:gd name="T20" fmla="*/ 615 w 3887"/>
              <a:gd name="T21" fmla="*/ 16 h 805"/>
              <a:gd name="T22" fmla="*/ 808 w 3887"/>
              <a:gd name="T23" fmla="*/ 0 h 805"/>
              <a:gd name="T24" fmla="*/ 920 w 3887"/>
              <a:gd name="T25" fmla="*/ 16 h 805"/>
              <a:gd name="T26" fmla="*/ 808 w 3887"/>
              <a:gd name="T27" fmla="*/ 0 h 805"/>
              <a:gd name="T28" fmla="*/ 1120 w 3887"/>
              <a:gd name="T29" fmla="*/ 8 h 805"/>
              <a:gd name="T30" fmla="*/ 992 w 3887"/>
              <a:gd name="T31" fmla="*/ 8 h 805"/>
              <a:gd name="T32" fmla="*/ 1304 w 3887"/>
              <a:gd name="T33" fmla="*/ 0 h 805"/>
              <a:gd name="T34" fmla="*/ 1192 w 3887"/>
              <a:gd name="T35" fmla="*/ 16 h 805"/>
              <a:gd name="T36" fmla="*/ 1384 w 3887"/>
              <a:gd name="T37" fmla="*/ 0 h 805"/>
              <a:gd name="T38" fmla="*/ 1496 w 3887"/>
              <a:gd name="T39" fmla="*/ 16 h 805"/>
              <a:gd name="T40" fmla="*/ 1384 w 3887"/>
              <a:gd name="T41" fmla="*/ 0 h 805"/>
              <a:gd name="T42" fmla="*/ 1696 w 3887"/>
              <a:gd name="T43" fmla="*/ 8 h 805"/>
              <a:gd name="T44" fmla="*/ 1568 w 3887"/>
              <a:gd name="T45" fmla="*/ 8 h 805"/>
              <a:gd name="T46" fmla="*/ 1881 w 3887"/>
              <a:gd name="T47" fmla="*/ 0 h 805"/>
              <a:gd name="T48" fmla="*/ 1768 w 3887"/>
              <a:gd name="T49" fmla="*/ 16 h 805"/>
              <a:gd name="T50" fmla="*/ 1961 w 3887"/>
              <a:gd name="T51" fmla="*/ 0 h 805"/>
              <a:gd name="T52" fmla="*/ 2073 w 3887"/>
              <a:gd name="T53" fmla="*/ 16 h 805"/>
              <a:gd name="T54" fmla="*/ 1961 w 3887"/>
              <a:gd name="T55" fmla="*/ 0 h 805"/>
              <a:gd name="T56" fmla="*/ 2273 w 3887"/>
              <a:gd name="T57" fmla="*/ 8 h 805"/>
              <a:gd name="T58" fmla="*/ 2145 w 3887"/>
              <a:gd name="T59" fmla="*/ 8 h 805"/>
              <a:gd name="T60" fmla="*/ 2457 w 3887"/>
              <a:gd name="T61" fmla="*/ 0 h 805"/>
              <a:gd name="T62" fmla="*/ 2345 w 3887"/>
              <a:gd name="T63" fmla="*/ 16 h 805"/>
              <a:gd name="T64" fmla="*/ 2537 w 3887"/>
              <a:gd name="T65" fmla="*/ 0 h 805"/>
              <a:gd name="T66" fmla="*/ 2649 w 3887"/>
              <a:gd name="T67" fmla="*/ 16 h 805"/>
              <a:gd name="T68" fmla="*/ 2537 w 3887"/>
              <a:gd name="T69" fmla="*/ 0 h 805"/>
              <a:gd name="T70" fmla="*/ 2850 w 3887"/>
              <a:gd name="T71" fmla="*/ 8 h 805"/>
              <a:gd name="T72" fmla="*/ 2721 w 3887"/>
              <a:gd name="T73" fmla="*/ 8 h 805"/>
              <a:gd name="T74" fmla="*/ 3034 w 3887"/>
              <a:gd name="T75" fmla="*/ 0 h 805"/>
              <a:gd name="T76" fmla="*/ 2922 w 3887"/>
              <a:gd name="T77" fmla="*/ 16 h 805"/>
              <a:gd name="T78" fmla="*/ 3114 w 3887"/>
              <a:gd name="T79" fmla="*/ 0 h 805"/>
              <a:gd name="T80" fmla="*/ 3226 w 3887"/>
              <a:gd name="T81" fmla="*/ 16 h 805"/>
              <a:gd name="T82" fmla="*/ 3114 w 3887"/>
              <a:gd name="T83" fmla="*/ 0 h 805"/>
              <a:gd name="T84" fmla="*/ 3426 w 3887"/>
              <a:gd name="T85" fmla="*/ 8 h 805"/>
              <a:gd name="T86" fmla="*/ 3298 w 3887"/>
              <a:gd name="T87" fmla="*/ 8 h 805"/>
              <a:gd name="T88" fmla="*/ 3610 w 3887"/>
              <a:gd name="T89" fmla="*/ 0 h 805"/>
              <a:gd name="T90" fmla="*/ 3498 w 3887"/>
              <a:gd name="T91" fmla="*/ 16 h 805"/>
              <a:gd name="T92" fmla="*/ 3690 w 3887"/>
              <a:gd name="T93" fmla="*/ 0 h 805"/>
              <a:gd name="T94" fmla="*/ 3803 w 3887"/>
              <a:gd name="T95" fmla="*/ 16 h 805"/>
              <a:gd name="T96" fmla="*/ 3690 w 3887"/>
              <a:gd name="T97" fmla="*/ 0 h 805"/>
              <a:gd name="T98" fmla="*/ 3879 w 3887"/>
              <a:gd name="T99" fmla="*/ 132 h 805"/>
              <a:gd name="T100" fmla="*/ 3879 w 3887"/>
              <a:gd name="T101" fmla="*/ 4 h 805"/>
              <a:gd name="T102" fmla="*/ 3887 w 3887"/>
              <a:gd name="T103" fmla="*/ 316 h 805"/>
              <a:gd name="T104" fmla="*/ 3871 w 3887"/>
              <a:gd name="T105" fmla="*/ 204 h 805"/>
              <a:gd name="T106" fmla="*/ 3887 w 3887"/>
              <a:gd name="T107" fmla="*/ 396 h 805"/>
              <a:gd name="T108" fmla="*/ 3871 w 3887"/>
              <a:gd name="T109" fmla="*/ 508 h 805"/>
              <a:gd name="T110" fmla="*/ 3887 w 3887"/>
              <a:gd name="T111" fmla="*/ 396 h 805"/>
              <a:gd name="T112" fmla="*/ 3879 w 3887"/>
              <a:gd name="T113" fmla="*/ 708 h 805"/>
              <a:gd name="T114" fmla="*/ 3879 w 3887"/>
              <a:gd name="T115" fmla="*/ 580 h 805"/>
              <a:gd name="T116" fmla="*/ 3887 w 3887"/>
              <a:gd name="T117" fmla="*/ 797 h 805"/>
              <a:gd name="T118" fmla="*/ 3871 w 3887"/>
              <a:gd name="T119" fmla="*/ 780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87" h="805">
                <a:moveTo>
                  <a:pt x="0" y="169"/>
                </a:moveTo>
                <a:lnTo>
                  <a:pt x="0" y="57"/>
                </a:lnTo>
                <a:cubicBezTo>
                  <a:pt x="0" y="53"/>
                  <a:pt x="3" y="49"/>
                  <a:pt x="8" y="49"/>
                </a:cubicBezTo>
                <a:cubicBezTo>
                  <a:pt x="12" y="49"/>
                  <a:pt x="16" y="53"/>
                  <a:pt x="16" y="57"/>
                </a:cubicBezTo>
                <a:lnTo>
                  <a:pt x="16" y="169"/>
                </a:lnTo>
                <a:cubicBezTo>
                  <a:pt x="16" y="174"/>
                  <a:pt x="12" y="177"/>
                  <a:pt x="8" y="177"/>
                </a:cubicBezTo>
                <a:cubicBezTo>
                  <a:pt x="3" y="177"/>
                  <a:pt x="0" y="174"/>
                  <a:pt x="0" y="169"/>
                </a:cubicBezTo>
                <a:close/>
                <a:moveTo>
                  <a:pt x="39" y="0"/>
                </a:moveTo>
                <a:lnTo>
                  <a:pt x="151" y="0"/>
                </a:lnTo>
                <a:cubicBezTo>
                  <a:pt x="155" y="0"/>
                  <a:pt x="159" y="4"/>
                  <a:pt x="159" y="8"/>
                </a:cubicBezTo>
                <a:cubicBezTo>
                  <a:pt x="159" y="13"/>
                  <a:pt x="155" y="16"/>
                  <a:pt x="151" y="16"/>
                </a:cubicBezTo>
                <a:lnTo>
                  <a:pt x="39" y="16"/>
                </a:lnTo>
                <a:cubicBezTo>
                  <a:pt x="34" y="16"/>
                  <a:pt x="31" y="13"/>
                  <a:pt x="31" y="8"/>
                </a:cubicBezTo>
                <a:cubicBezTo>
                  <a:pt x="31" y="4"/>
                  <a:pt x="34" y="0"/>
                  <a:pt x="39" y="0"/>
                </a:cubicBezTo>
                <a:close/>
                <a:moveTo>
                  <a:pt x="231" y="0"/>
                </a:moveTo>
                <a:lnTo>
                  <a:pt x="343" y="0"/>
                </a:lnTo>
                <a:cubicBezTo>
                  <a:pt x="347" y="0"/>
                  <a:pt x="351" y="4"/>
                  <a:pt x="351" y="8"/>
                </a:cubicBezTo>
                <a:cubicBezTo>
                  <a:pt x="351" y="13"/>
                  <a:pt x="347" y="16"/>
                  <a:pt x="343" y="16"/>
                </a:cubicBezTo>
                <a:lnTo>
                  <a:pt x="231" y="16"/>
                </a:lnTo>
                <a:cubicBezTo>
                  <a:pt x="227" y="16"/>
                  <a:pt x="223" y="13"/>
                  <a:pt x="223" y="8"/>
                </a:cubicBezTo>
                <a:cubicBezTo>
                  <a:pt x="223" y="4"/>
                  <a:pt x="227" y="0"/>
                  <a:pt x="231" y="0"/>
                </a:cubicBezTo>
                <a:close/>
                <a:moveTo>
                  <a:pt x="423" y="0"/>
                </a:moveTo>
                <a:lnTo>
                  <a:pt x="535" y="0"/>
                </a:lnTo>
                <a:cubicBezTo>
                  <a:pt x="540" y="0"/>
                  <a:pt x="543" y="4"/>
                  <a:pt x="543" y="8"/>
                </a:cubicBezTo>
                <a:cubicBezTo>
                  <a:pt x="543" y="13"/>
                  <a:pt x="540" y="16"/>
                  <a:pt x="535" y="16"/>
                </a:cubicBezTo>
                <a:lnTo>
                  <a:pt x="423" y="16"/>
                </a:lnTo>
                <a:cubicBezTo>
                  <a:pt x="419" y="16"/>
                  <a:pt x="415" y="13"/>
                  <a:pt x="415" y="8"/>
                </a:cubicBezTo>
                <a:cubicBezTo>
                  <a:pt x="415" y="4"/>
                  <a:pt x="419" y="0"/>
                  <a:pt x="423" y="0"/>
                </a:cubicBezTo>
                <a:close/>
                <a:moveTo>
                  <a:pt x="615" y="0"/>
                </a:moveTo>
                <a:lnTo>
                  <a:pt x="727" y="0"/>
                </a:lnTo>
                <a:cubicBezTo>
                  <a:pt x="732" y="0"/>
                  <a:pt x="735" y="4"/>
                  <a:pt x="735" y="8"/>
                </a:cubicBezTo>
                <a:cubicBezTo>
                  <a:pt x="735" y="13"/>
                  <a:pt x="732" y="16"/>
                  <a:pt x="727" y="16"/>
                </a:cubicBezTo>
                <a:lnTo>
                  <a:pt x="615" y="16"/>
                </a:lnTo>
                <a:cubicBezTo>
                  <a:pt x="611" y="16"/>
                  <a:pt x="607" y="13"/>
                  <a:pt x="607" y="8"/>
                </a:cubicBezTo>
                <a:cubicBezTo>
                  <a:pt x="607" y="4"/>
                  <a:pt x="611" y="0"/>
                  <a:pt x="615" y="0"/>
                </a:cubicBezTo>
                <a:close/>
                <a:moveTo>
                  <a:pt x="808" y="0"/>
                </a:moveTo>
                <a:lnTo>
                  <a:pt x="920" y="0"/>
                </a:lnTo>
                <a:cubicBezTo>
                  <a:pt x="924" y="0"/>
                  <a:pt x="928" y="4"/>
                  <a:pt x="928" y="8"/>
                </a:cubicBezTo>
                <a:cubicBezTo>
                  <a:pt x="928" y="13"/>
                  <a:pt x="924" y="16"/>
                  <a:pt x="920" y="16"/>
                </a:cubicBezTo>
                <a:lnTo>
                  <a:pt x="808" y="16"/>
                </a:lnTo>
                <a:cubicBezTo>
                  <a:pt x="803" y="16"/>
                  <a:pt x="800" y="13"/>
                  <a:pt x="800" y="8"/>
                </a:cubicBezTo>
                <a:cubicBezTo>
                  <a:pt x="800" y="4"/>
                  <a:pt x="803" y="0"/>
                  <a:pt x="808" y="0"/>
                </a:cubicBezTo>
                <a:close/>
                <a:moveTo>
                  <a:pt x="1000" y="0"/>
                </a:moveTo>
                <a:lnTo>
                  <a:pt x="1112" y="0"/>
                </a:lnTo>
                <a:cubicBezTo>
                  <a:pt x="1116" y="0"/>
                  <a:pt x="1120" y="4"/>
                  <a:pt x="1120" y="8"/>
                </a:cubicBezTo>
                <a:cubicBezTo>
                  <a:pt x="1120" y="13"/>
                  <a:pt x="1116" y="16"/>
                  <a:pt x="1112" y="16"/>
                </a:cubicBezTo>
                <a:lnTo>
                  <a:pt x="1000" y="16"/>
                </a:lnTo>
                <a:cubicBezTo>
                  <a:pt x="995" y="16"/>
                  <a:pt x="992" y="13"/>
                  <a:pt x="992" y="8"/>
                </a:cubicBezTo>
                <a:cubicBezTo>
                  <a:pt x="992" y="4"/>
                  <a:pt x="995" y="0"/>
                  <a:pt x="1000" y="0"/>
                </a:cubicBezTo>
                <a:close/>
                <a:moveTo>
                  <a:pt x="1192" y="0"/>
                </a:moveTo>
                <a:lnTo>
                  <a:pt x="1304" y="0"/>
                </a:lnTo>
                <a:cubicBezTo>
                  <a:pt x="1308" y="0"/>
                  <a:pt x="1312" y="4"/>
                  <a:pt x="1312" y="8"/>
                </a:cubicBezTo>
                <a:cubicBezTo>
                  <a:pt x="1312" y="13"/>
                  <a:pt x="1308" y="16"/>
                  <a:pt x="1304" y="16"/>
                </a:cubicBezTo>
                <a:lnTo>
                  <a:pt x="1192" y="16"/>
                </a:lnTo>
                <a:cubicBezTo>
                  <a:pt x="1187" y="16"/>
                  <a:pt x="1184" y="13"/>
                  <a:pt x="1184" y="8"/>
                </a:cubicBezTo>
                <a:cubicBezTo>
                  <a:pt x="1184" y="4"/>
                  <a:pt x="1187" y="0"/>
                  <a:pt x="1192" y="0"/>
                </a:cubicBezTo>
                <a:close/>
                <a:moveTo>
                  <a:pt x="1384" y="0"/>
                </a:moveTo>
                <a:lnTo>
                  <a:pt x="1496" y="0"/>
                </a:lnTo>
                <a:cubicBezTo>
                  <a:pt x="1501" y="0"/>
                  <a:pt x="1504" y="4"/>
                  <a:pt x="1504" y="8"/>
                </a:cubicBezTo>
                <a:cubicBezTo>
                  <a:pt x="1504" y="13"/>
                  <a:pt x="1501" y="16"/>
                  <a:pt x="1496" y="16"/>
                </a:cubicBezTo>
                <a:lnTo>
                  <a:pt x="1384" y="16"/>
                </a:lnTo>
                <a:cubicBezTo>
                  <a:pt x="1380" y="16"/>
                  <a:pt x="1376" y="13"/>
                  <a:pt x="1376" y="8"/>
                </a:cubicBezTo>
                <a:cubicBezTo>
                  <a:pt x="1376" y="4"/>
                  <a:pt x="1380" y="0"/>
                  <a:pt x="1384" y="0"/>
                </a:cubicBezTo>
                <a:close/>
                <a:moveTo>
                  <a:pt x="1576" y="0"/>
                </a:moveTo>
                <a:lnTo>
                  <a:pt x="1688" y="0"/>
                </a:lnTo>
                <a:cubicBezTo>
                  <a:pt x="1693" y="0"/>
                  <a:pt x="1696" y="4"/>
                  <a:pt x="1696" y="8"/>
                </a:cubicBezTo>
                <a:cubicBezTo>
                  <a:pt x="1696" y="13"/>
                  <a:pt x="1693" y="16"/>
                  <a:pt x="1688" y="16"/>
                </a:cubicBezTo>
                <a:lnTo>
                  <a:pt x="1576" y="16"/>
                </a:lnTo>
                <a:cubicBezTo>
                  <a:pt x="1572" y="16"/>
                  <a:pt x="1568" y="13"/>
                  <a:pt x="1568" y="8"/>
                </a:cubicBezTo>
                <a:cubicBezTo>
                  <a:pt x="1568" y="4"/>
                  <a:pt x="1572" y="0"/>
                  <a:pt x="1576" y="0"/>
                </a:cubicBezTo>
                <a:close/>
                <a:moveTo>
                  <a:pt x="1768" y="0"/>
                </a:moveTo>
                <a:lnTo>
                  <a:pt x="1881" y="0"/>
                </a:lnTo>
                <a:cubicBezTo>
                  <a:pt x="1885" y="0"/>
                  <a:pt x="1889" y="4"/>
                  <a:pt x="1889" y="8"/>
                </a:cubicBezTo>
                <a:cubicBezTo>
                  <a:pt x="1889" y="13"/>
                  <a:pt x="1885" y="16"/>
                  <a:pt x="1881" y="16"/>
                </a:cubicBezTo>
                <a:lnTo>
                  <a:pt x="1768" y="16"/>
                </a:lnTo>
                <a:cubicBezTo>
                  <a:pt x="1764" y="16"/>
                  <a:pt x="1760" y="13"/>
                  <a:pt x="1760" y="8"/>
                </a:cubicBezTo>
                <a:cubicBezTo>
                  <a:pt x="1760" y="4"/>
                  <a:pt x="1764" y="0"/>
                  <a:pt x="1768" y="0"/>
                </a:cubicBezTo>
                <a:close/>
                <a:moveTo>
                  <a:pt x="1961" y="0"/>
                </a:moveTo>
                <a:lnTo>
                  <a:pt x="2073" y="0"/>
                </a:lnTo>
                <a:cubicBezTo>
                  <a:pt x="2077" y="0"/>
                  <a:pt x="2081" y="4"/>
                  <a:pt x="2081" y="8"/>
                </a:cubicBezTo>
                <a:cubicBezTo>
                  <a:pt x="2081" y="13"/>
                  <a:pt x="2077" y="16"/>
                  <a:pt x="2073" y="16"/>
                </a:cubicBezTo>
                <a:lnTo>
                  <a:pt x="1961" y="16"/>
                </a:lnTo>
                <a:cubicBezTo>
                  <a:pt x="1956" y="16"/>
                  <a:pt x="1953" y="13"/>
                  <a:pt x="1953" y="8"/>
                </a:cubicBezTo>
                <a:cubicBezTo>
                  <a:pt x="1953" y="4"/>
                  <a:pt x="1956" y="0"/>
                  <a:pt x="1961" y="0"/>
                </a:cubicBezTo>
                <a:close/>
                <a:moveTo>
                  <a:pt x="2153" y="0"/>
                </a:moveTo>
                <a:lnTo>
                  <a:pt x="2265" y="0"/>
                </a:lnTo>
                <a:cubicBezTo>
                  <a:pt x="2269" y="0"/>
                  <a:pt x="2273" y="4"/>
                  <a:pt x="2273" y="8"/>
                </a:cubicBezTo>
                <a:cubicBezTo>
                  <a:pt x="2273" y="13"/>
                  <a:pt x="2269" y="16"/>
                  <a:pt x="2265" y="16"/>
                </a:cubicBezTo>
                <a:lnTo>
                  <a:pt x="2153" y="16"/>
                </a:lnTo>
                <a:cubicBezTo>
                  <a:pt x="2148" y="16"/>
                  <a:pt x="2145" y="13"/>
                  <a:pt x="2145" y="8"/>
                </a:cubicBezTo>
                <a:cubicBezTo>
                  <a:pt x="2145" y="4"/>
                  <a:pt x="2148" y="0"/>
                  <a:pt x="2153" y="0"/>
                </a:cubicBezTo>
                <a:close/>
                <a:moveTo>
                  <a:pt x="2345" y="0"/>
                </a:moveTo>
                <a:lnTo>
                  <a:pt x="2457" y="0"/>
                </a:lnTo>
                <a:cubicBezTo>
                  <a:pt x="2462" y="0"/>
                  <a:pt x="2465" y="4"/>
                  <a:pt x="2465" y="8"/>
                </a:cubicBezTo>
                <a:cubicBezTo>
                  <a:pt x="2465" y="13"/>
                  <a:pt x="2462" y="16"/>
                  <a:pt x="2457" y="16"/>
                </a:cubicBezTo>
                <a:lnTo>
                  <a:pt x="2345" y="16"/>
                </a:lnTo>
                <a:cubicBezTo>
                  <a:pt x="2341" y="16"/>
                  <a:pt x="2337" y="13"/>
                  <a:pt x="2337" y="8"/>
                </a:cubicBezTo>
                <a:cubicBezTo>
                  <a:pt x="2337" y="4"/>
                  <a:pt x="2341" y="0"/>
                  <a:pt x="2345" y="0"/>
                </a:cubicBezTo>
                <a:close/>
                <a:moveTo>
                  <a:pt x="2537" y="0"/>
                </a:moveTo>
                <a:lnTo>
                  <a:pt x="2649" y="0"/>
                </a:lnTo>
                <a:cubicBezTo>
                  <a:pt x="2654" y="0"/>
                  <a:pt x="2657" y="4"/>
                  <a:pt x="2657" y="8"/>
                </a:cubicBezTo>
                <a:cubicBezTo>
                  <a:pt x="2657" y="13"/>
                  <a:pt x="2654" y="16"/>
                  <a:pt x="2649" y="16"/>
                </a:cubicBezTo>
                <a:lnTo>
                  <a:pt x="2537" y="16"/>
                </a:lnTo>
                <a:cubicBezTo>
                  <a:pt x="2533" y="16"/>
                  <a:pt x="2529" y="13"/>
                  <a:pt x="2529" y="8"/>
                </a:cubicBezTo>
                <a:cubicBezTo>
                  <a:pt x="2529" y="4"/>
                  <a:pt x="2533" y="0"/>
                  <a:pt x="2537" y="0"/>
                </a:cubicBezTo>
                <a:close/>
                <a:moveTo>
                  <a:pt x="2729" y="0"/>
                </a:moveTo>
                <a:lnTo>
                  <a:pt x="2842" y="0"/>
                </a:lnTo>
                <a:cubicBezTo>
                  <a:pt x="2846" y="0"/>
                  <a:pt x="2850" y="4"/>
                  <a:pt x="2850" y="8"/>
                </a:cubicBezTo>
                <a:cubicBezTo>
                  <a:pt x="2850" y="13"/>
                  <a:pt x="2846" y="16"/>
                  <a:pt x="2842" y="16"/>
                </a:cubicBezTo>
                <a:lnTo>
                  <a:pt x="2729" y="16"/>
                </a:lnTo>
                <a:cubicBezTo>
                  <a:pt x="2725" y="16"/>
                  <a:pt x="2721" y="13"/>
                  <a:pt x="2721" y="8"/>
                </a:cubicBezTo>
                <a:cubicBezTo>
                  <a:pt x="2721" y="4"/>
                  <a:pt x="2725" y="0"/>
                  <a:pt x="2729" y="0"/>
                </a:cubicBezTo>
                <a:close/>
                <a:moveTo>
                  <a:pt x="2922" y="0"/>
                </a:moveTo>
                <a:lnTo>
                  <a:pt x="3034" y="0"/>
                </a:lnTo>
                <a:cubicBezTo>
                  <a:pt x="3038" y="0"/>
                  <a:pt x="3042" y="4"/>
                  <a:pt x="3042" y="8"/>
                </a:cubicBezTo>
                <a:cubicBezTo>
                  <a:pt x="3042" y="13"/>
                  <a:pt x="3038" y="16"/>
                  <a:pt x="3034" y="16"/>
                </a:cubicBezTo>
                <a:lnTo>
                  <a:pt x="2922" y="16"/>
                </a:lnTo>
                <a:cubicBezTo>
                  <a:pt x="2917" y="16"/>
                  <a:pt x="2914" y="13"/>
                  <a:pt x="2914" y="8"/>
                </a:cubicBezTo>
                <a:cubicBezTo>
                  <a:pt x="2914" y="4"/>
                  <a:pt x="2917" y="0"/>
                  <a:pt x="2922" y="0"/>
                </a:cubicBezTo>
                <a:close/>
                <a:moveTo>
                  <a:pt x="3114" y="0"/>
                </a:moveTo>
                <a:lnTo>
                  <a:pt x="3226" y="0"/>
                </a:lnTo>
                <a:cubicBezTo>
                  <a:pt x="3230" y="0"/>
                  <a:pt x="3234" y="4"/>
                  <a:pt x="3234" y="8"/>
                </a:cubicBezTo>
                <a:cubicBezTo>
                  <a:pt x="3234" y="13"/>
                  <a:pt x="3230" y="16"/>
                  <a:pt x="3226" y="16"/>
                </a:cubicBezTo>
                <a:lnTo>
                  <a:pt x="3114" y="16"/>
                </a:lnTo>
                <a:cubicBezTo>
                  <a:pt x="3109" y="16"/>
                  <a:pt x="3106" y="13"/>
                  <a:pt x="3106" y="8"/>
                </a:cubicBezTo>
                <a:cubicBezTo>
                  <a:pt x="3106" y="4"/>
                  <a:pt x="3109" y="0"/>
                  <a:pt x="3114" y="0"/>
                </a:cubicBezTo>
                <a:close/>
                <a:moveTo>
                  <a:pt x="3306" y="0"/>
                </a:moveTo>
                <a:lnTo>
                  <a:pt x="3418" y="0"/>
                </a:lnTo>
                <a:cubicBezTo>
                  <a:pt x="3423" y="0"/>
                  <a:pt x="3426" y="4"/>
                  <a:pt x="3426" y="8"/>
                </a:cubicBezTo>
                <a:cubicBezTo>
                  <a:pt x="3426" y="13"/>
                  <a:pt x="3423" y="16"/>
                  <a:pt x="3418" y="16"/>
                </a:cubicBezTo>
                <a:lnTo>
                  <a:pt x="3306" y="16"/>
                </a:lnTo>
                <a:cubicBezTo>
                  <a:pt x="3302" y="16"/>
                  <a:pt x="3298" y="13"/>
                  <a:pt x="3298" y="8"/>
                </a:cubicBezTo>
                <a:cubicBezTo>
                  <a:pt x="3298" y="4"/>
                  <a:pt x="3302" y="0"/>
                  <a:pt x="3306" y="0"/>
                </a:cubicBezTo>
                <a:close/>
                <a:moveTo>
                  <a:pt x="3498" y="0"/>
                </a:moveTo>
                <a:lnTo>
                  <a:pt x="3610" y="0"/>
                </a:lnTo>
                <a:cubicBezTo>
                  <a:pt x="3615" y="0"/>
                  <a:pt x="3618" y="4"/>
                  <a:pt x="3618" y="8"/>
                </a:cubicBezTo>
                <a:cubicBezTo>
                  <a:pt x="3618" y="13"/>
                  <a:pt x="3615" y="16"/>
                  <a:pt x="3610" y="16"/>
                </a:cubicBezTo>
                <a:lnTo>
                  <a:pt x="3498" y="16"/>
                </a:lnTo>
                <a:cubicBezTo>
                  <a:pt x="3494" y="16"/>
                  <a:pt x="3490" y="13"/>
                  <a:pt x="3490" y="8"/>
                </a:cubicBezTo>
                <a:cubicBezTo>
                  <a:pt x="3490" y="4"/>
                  <a:pt x="3494" y="0"/>
                  <a:pt x="3498" y="0"/>
                </a:cubicBezTo>
                <a:close/>
                <a:moveTo>
                  <a:pt x="3690" y="0"/>
                </a:moveTo>
                <a:lnTo>
                  <a:pt x="3803" y="0"/>
                </a:lnTo>
                <a:cubicBezTo>
                  <a:pt x="3807" y="0"/>
                  <a:pt x="3811" y="4"/>
                  <a:pt x="3811" y="8"/>
                </a:cubicBezTo>
                <a:cubicBezTo>
                  <a:pt x="3811" y="13"/>
                  <a:pt x="3807" y="16"/>
                  <a:pt x="3803" y="16"/>
                </a:cubicBezTo>
                <a:lnTo>
                  <a:pt x="3690" y="16"/>
                </a:lnTo>
                <a:cubicBezTo>
                  <a:pt x="3686" y="16"/>
                  <a:pt x="3682" y="13"/>
                  <a:pt x="3682" y="8"/>
                </a:cubicBezTo>
                <a:cubicBezTo>
                  <a:pt x="3682" y="4"/>
                  <a:pt x="3686" y="0"/>
                  <a:pt x="3690" y="0"/>
                </a:cubicBezTo>
                <a:close/>
                <a:moveTo>
                  <a:pt x="3887" y="12"/>
                </a:moveTo>
                <a:lnTo>
                  <a:pt x="3887" y="124"/>
                </a:lnTo>
                <a:cubicBezTo>
                  <a:pt x="3887" y="128"/>
                  <a:pt x="3884" y="132"/>
                  <a:pt x="3879" y="132"/>
                </a:cubicBezTo>
                <a:cubicBezTo>
                  <a:pt x="3875" y="132"/>
                  <a:pt x="3871" y="128"/>
                  <a:pt x="3871" y="124"/>
                </a:cubicBezTo>
                <a:lnTo>
                  <a:pt x="3871" y="12"/>
                </a:lnTo>
                <a:cubicBezTo>
                  <a:pt x="3871" y="7"/>
                  <a:pt x="3875" y="4"/>
                  <a:pt x="3879" y="4"/>
                </a:cubicBezTo>
                <a:cubicBezTo>
                  <a:pt x="3884" y="4"/>
                  <a:pt x="3887" y="7"/>
                  <a:pt x="3887" y="12"/>
                </a:cubicBezTo>
                <a:close/>
                <a:moveTo>
                  <a:pt x="3887" y="204"/>
                </a:moveTo>
                <a:lnTo>
                  <a:pt x="3887" y="316"/>
                </a:lnTo>
                <a:cubicBezTo>
                  <a:pt x="3887" y="320"/>
                  <a:pt x="3884" y="324"/>
                  <a:pt x="3879" y="324"/>
                </a:cubicBezTo>
                <a:cubicBezTo>
                  <a:pt x="3875" y="324"/>
                  <a:pt x="3871" y="320"/>
                  <a:pt x="3871" y="316"/>
                </a:cubicBezTo>
                <a:lnTo>
                  <a:pt x="3871" y="204"/>
                </a:lnTo>
                <a:cubicBezTo>
                  <a:pt x="3871" y="199"/>
                  <a:pt x="3875" y="196"/>
                  <a:pt x="3879" y="196"/>
                </a:cubicBezTo>
                <a:cubicBezTo>
                  <a:pt x="3884" y="196"/>
                  <a:pt x="3887" y="199"/>
                  <a:pt x="3887" y="204"/>
                </a:cubicBezTo>
                <a:close/>
                <a:moveTo>
                  <a:pt x="3887" y="396"/>
                </a:moveTo>
                <a:lnTo>
                  <a:pt x="3887" y="508"/>
                </a:lnTo>
                <a:cubicBezTo>
                  <a:pt x="3887" y="512"/>
                  <a:pt x="3884" y="516"/>
                  <a:pt x="3879" y="516"/>
                </a:cubicBezTo>
                <a:cubicBezTo>
                  <a:pt x="3875" y="516"/>
                  <a:pt x="3871" y="512"/>
                  <a:pt x="3871" y="508"/>
                </a:cubicBezTo>
                <a:lnTo>
                  <a:pt x="3871" y="396"/>
                </a:lnTo>
                <a:cubicBezTo>
                  <a:pt x="3871" y="392"/>
                  <a:pt x="3875" y="388"/>
                  <a:pt x="3879" y="388"/>
                </a:cubicBezTo>
                <a:cubicBezTo>
                  <a:pt x="3884" y="388"/>
                  <a:pt x="3887" y="392"/>
                  <a:pt x="3887" y="396"/>
                </a:cubicBezTo>
                <a:close/>
                <a:moveTo>
                  <a:pt x="3887" y="588"/>
                </a:moveTo>
                <a:lnTo>
                  <a:pt x="3887" y="700"/>
                </a:lnTo>
                <a:cubicBezTo>
                  <a:pt x="3887" y="705"/>
                  <a:pt x="3884" y="708"/>
                  <a:pt x="3879" y="708"/>
                </a:cubicBezTo>
                <a:cubicBezTo>
                  <a:pt x="3875" y="708"/>
                  <a:pt x="3871" y="705"/>
                  <a:pt x="3871" y="700"/>
                </a:cubicBezTo>
                <a:lnTo>
                  <a:pt x="3871" y="588"/>
                </a:lnTo>
                <a:cubicBezTo>
                  <a:pt x="3871" y="584"/>
                  <a:pt x="3875" y="580"/>
                  <a:pt x="3879" y="580"/>
                </a:cubicBezTo>
                <a:cubicBezTo>
                  <a:pt x="3884" y="580"/>
                  <a:pt x="3887" y="584"/>
                  <a:pt x="3887" y="588"/>
                </a:cubicBezTo>
                <a:close/>
                <a:moveTo>
                  <a:pt x="3887" y="780"/>
                </a:moveTo>
                <a:lnTo>
                  <a:pt x="3887" y="797"/>
                </a:lnTo>
                <a:cubicBezTo>
                  <a:pt x="3887" y="801"/>
                  <a:pt x="3884" y="805"/>
                  <a:pt x="3879" y="805"/>
                </a:cubicBezTo>
                <a:cubicBezTo>
                  <a:pt x="3875" y="805"/>
                  <a:pt x="3871" y="801"/>
                  <a:pt x="3871" y="797"/>
                </a:cubicBezTo>
                <a:lnTo>
                  <a:pt x="3871" y="780"/>
                </a:lnTo>
                <a:cubicBezTo>
                  <a:pt x="3871" y="776"/>
                  <a:pt x="3875" y="772"/>
                  <a:pt x="3879" y="772"/>
                </a:cubicBezTo>
                <a:cubicBezTo>
                  <a:pt x="3884" y="772"/>
                  <a:pt x="3887" y="776"/>
                  <a:pt x="3887" y="78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0" name="Freeform 194"/>
          <p:cNvSpPr>
            <a:spLocks/>
          </p:cNvSpPr>
          <p:nvPr/>
        </p:nvSpPr>
        <p:spPr bwMode="auto">
          <a:xfrm>
            <a:off x="7385051" y="13319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1" name="Rectangle 195"/>
          <p:cNvSpPr>
            <a:spLocks noChangeArrowheads="1"/>
          </p:cNvSpPr>
          <p:nvPr/>
        </p:nvSpPr>
        <p:spPr bwMode="auto">
          <a:xfrm>
            <a:off x="6456363" y="992188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2" name="Rectangle 196"/>
          <p:cNvSpPr>
            <a:spLocks noChangeArrowheads="1"/>
          </p:cNvSpPr>
          <p:nvPr/>
        </p:nvSpPr>
        <p:spPr bwMode="auto">
          <a:xfrm>
            <a:off x="6461126" y="992188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3" name="Freeform 197"/>
          <p:cNvSpPr>
            <a:spLocks noEditPoints="1"/>
          </p:cNvSpPr>
          <p:nvPr/>
        </p:nvSpPr>
        <p:spPr bwMode="auto">
          <a:xfrm>
            <a:off x="5530851" y="742950"/>
            <a:ext cx="2827338" cy="682625"/>
          </a:xfrm>
          <a:custGeom>
            <a:avLst/>
            <a:gdLst>
              <a:gd name="T0" fmla="*/ 16 w 5819"/>
              <a:gd name="T1" fmla="*/ 776 h 1403"/>
              <a:gd name="T2" fmla="*/ 8 w 5819"/>
              <a:gd name="T3" fmla="*/ 464 h 1403"/>
              <a:gd name="T4" fmla="*/ 0 w 5819"/>
              <a:gd name="T5" fmla="*/ 392 h 1403"/>
              <a:gd name="T6" fmla="*/ 8 w 5819"/>
              <a:gd name="T7" fmla="*/ 400 h 1403"/>
              <a:gd name="T8" fmla="*/ 16 w 5819"/>
              <a:gd name="T9" fmla="*/ 88 h 1403"/>
              <a:gd name="T10" fmla="*/ 120 w 5819"/>
              <a:gd name="T11" fmla="*/ 0 h 1403"/>
              <a:gd name="T12" fmla="*/ 8 w 5819"/>
              <a:gd name="T13" fmla="*/ 0 h 1403"/>
              <a:gd name="T14" fmla="*/ 200 w 5819"/>
              <a:gd name="T15" fmla="*/ 16 h 1403"/>
              <a:gd name="T16" fmla="*/ 513 w 5819"/>
              <a:gd name="T17" fmla="*/ 8 h 1403"/>
              <a:gd name="T18" fmla="*/ 585 w 5819"/>
              <a:gd name="T19" fmla="*/ 0 h 1403"/>
              <a:gd name="T20" fmla="*/ 577 w 5819"/>
              <a:gd name="T21" fmla="*/ 8 h 1403"/>
              <a:gd name="T22" fmla="*/ 889 w 5819"/>
              <a:gd name="T23" fmla="*/ 16 h 1403"/>
              <a:gd name="T24" fmla="*/ 1081 w 5819"/>
              <a:gd name="T25" fmla="*/ 0 h 1403"/>
              <a:gd name="T26" fmla="*/ 969 w 5819"/>
              <a:gd name="T27" fmla="*/ 0 h 1403"/>
              <a:gd name="T28" fmla="*/ 1161 w 5819"/>
              <a:gd name="T29" fmla="*/ 16 h 1403"/>
              <a:gd name="T30" fmla="*/ 1474 w 5819"/>
              <a:gd name="T31" fmla="*/ 8 h 1403"/>
              <a:gd name="T32" fmla="*/ 1546 w 5819"/>
              <a:gd name="T33" fmla="*/ 0 h 1403"/>
              <a:gd name="T34" fmla="*/ 1538 w 5819"/>
              <a:gd name="T35" fmla="*/ 8 h 1403"/>
              <a:gd name="T36" fmla="*/ 1850 w 5819"/>
              <a:gd name="T37" fmla="*/ 16 h 1403"/>
              <a:gd name="T38" fmla="*/ 2042 w 5819"/>
              <a:gd name="T39" fmla="*/ 0 h 1403"/>
              <a:gd name="T40" fmla="*/ 1930 w 5819"/>
              <a:gd name="T41" fmla="*/ 0 h 1403"/>
              <a:gd name="T42" fmla="*/ 2122 w 5819"/>
              <a:gd name="T43" fmla="*/ 16 h 1403"/>
              <a:gd name="T44" fmla="*/ 2435 w 5819"/>
              <a:gd name="T45" fmla="*/ 8 h 1403"/>
              <a:gd name="T46" fmla="*/ 2507 w 5819"/>
              <a:gd name="T47" fmla="*/ 0 h 1403"/>
              <a:gd name="T48" fmla="*/ 2499 w 5819"/>
              <a:gd name="T49" fmla="*/ 8 h 1403"/>
              <a:gd name="T50" fmla="*/ 2811 w 5819"/>
              <a:gd name="T51" fmla="*/ 16 h 1403"/>
              <a:gd name="T52" fmla="*/ 3003 w 5819"/>
              <a:gd name="T53" fmla="*/ 0 h 1403"/>
              <a:gd name="T54" fmla="*/ 2891 w 5819"/>
              <a:gd name="T55" fmla="*/ 0 h 1403"/>
              <a:gd name="T56" fmla="*/ 3083 w 5819"/>
              <a:gd name="T57" fmla="*/ 16 h 1403"/>
              <a:gd name="T58" fmla="*/ 3396 w 5819"/>
              <a:gd name="T59" fmla="*/ 8 h 1403"/>
              <a:gd name="T60" fmla="*/ 3468 w 5819"/>
              <a:gd name="T61" fmla="*/ 0 h 1403"/>
              <a:gd name="T62" fmla="*/ 3460 w 5819"/>
              <a:gd name="T63" fmla="*/ 8 h 1403"/>
              <a:gd name="T64" fmla="*/ 3772 w 5819"/>
              <a:gd name="T65" fmla="*/ 16 h 1403"/>
              <a:gd name="T66" fmla="*/ 3964 w 5819"/>
              <a:gd name="T67" fmla="*/ 0 h 1403"/>
              <a:gd name="T68" fmla="*/ 3852 w 5819"/>
              <a:gd name="T69" fmla="*/ 0 h 1403"/>
              <a:gd name="T70" fmla="*/ 4044 w 5819"/>
              <a:gd name="T71" fmla="*/ 16 h 1403"/>
              <a:gd name="T72" fmla="*/ 4357 w 5819"/>
              <a:gd name="T73" fmla="*/ 8 h 1403"/>
              <a:gd name="T74" fmla="*/ 4429 w 5819"/>
              <a:gd name="T75" fmla="*/ 0 h 1403"/>
              <a:gd name="T76" fmla="*/ 4421 w 5819"/>
              <a:gd name="T77" fmla="*/ 8 h 1403"/>
              <a:gd name="T78" fmla="*/ 4733 w 5819"/>
              <a:gd name="T79" fmla="*/ 16 h 1403"/>
              <a:gd name="T80" fmla="*/ 4925 w 5819"/>
              <a:gd name="T81" fmla="*/ 0 h 1403"/>
              <a:gd name="T82" fmla="*/ 4813 w 5819"/>
              <a:gd name="T83" fmla="*/ 0 h 1403"/>
              <a:gd name="T84" fmla="*/ 5005 w 5819"/>
              <a:gd name="T85" fmla="*/ 16 h 1403"/>
              <a:gd name="T86" fmla="*/ 5318 w 5819"/>
              <a:gd name="T87" fmla="*/ 8 h 1403"/>
              <a:gd name="T88" fmla="*/ 5390 w 5819"/>
              <a:gd name="T89" fmla="*/ 0 h 1403"/>
              <a:gd name="T90" fmla="*/ 5382 w 5819"/>
              <a:gd name="T91" fmla="*/ 8 h 1403"/>
              <a:gd name="T92" fmla="*/ 5694 w 5819"/>
              <a:gd name="T93" fmla="*/ 16 h 1403"/>
              <a:gd name="T94" fmla="*/ 5811 w 5819"/>
              <a:gd name="T95" fmla="*/ 0 h 1403"/>
              <a:gd name="T96" fmla="*/ 5803 w 5819"/>
              <a:gd name="T97" fmla="*/ 8 h 1403"/>
              <a:gd name="T98" fmla="*/ 5819 w 5819"/>
              <a:gd name="T99" fmla="*/ 164 h 1403"/>
              <a:gd name="T100" fmla="*/ 5811 w 5819"/>
              <a:gd name="T101" fmla="*/ 156 h 1403"/>
              <a:gd name="T102" fmla="*/ 5803 w 5819"/>
              <a:gd name="T103" fmla="*/ 468 h 1403"/>
              <a:gd name="T104" fmla="*/ 5819 w 5819"/>
              <a:gd name="T105" fmla="*/ 660 h 1403"/>
              <a:gd name="T106" fmla="*/ 5819 w 5819"/>
              <a:gd name="T107" fmla="*/ 548 h 1403"/>
              <a:gd name="T108" fmla="*/ 5803 w 5819"/>
              <a:gd name="T109" fmla="*/ 740 h 1403"/>
              <a:gd name="T110" fmla="*/ 5811 w 5819"/>
              <a:gd name="T111" fmla="*/ 1052 h 1403"/>
              <a:gd name="T112" fmla="*/ 5819 w 5819"/>
              <a:gd name="T113" fmla="*/ 1124 h 1403"/>
              <a:gd name="T114" fmla="*/ 5811 w 5819"/>
              <a:gd name="T115" fmla="*/ 1116 h 1403"/>
              <a:gd name="T116" fmla="*/ 5803 w 5819"/>
              <a:gd name="T117" fmla="*/ 1395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19" h="1403">
                <a:moveTo>
                  <a:pt x="0" y="776"/>
                </a:moveTo>
                <a:lnTo>
                  <a:pt x="0" y="664"/>
                </a:lnTo>
                <a:cubicBezTo>
                  <a:pt x="0" y="660"/>
                  <a:pt x="3" y="656"/>
                  <a:pt x="8" y="656"/>
                </a:cubicBezTo>
                <a:cubicBezTo>
                  <a:pt x="12" y="656"/>
                  <a:pt x="16" y="660"/>
                  <a:pt x="16" y="664"/>
                </a:cubicBezTo>
                <a:lnTo>
                  <a:pt x="16" y="776"/>
                </a:lnTo>
                <a:cubicBezTo>
                  <a:pt x="16" y="781"/>
                  <a:pt x="12" y="784"/>
                  <a:pt x="8" y="784"/>
                </a:cubicBezTo>
                <a:cubicBezTo>
                  <a:pt x="3" y="784"/>
                  <a:pt x="0" y="781"/>
                  <a:pt x="0" y="776"/>
                </a:cubicBezTo>
                <a:close/>
                <a:moveTo>
                  <a:pt x="0" y="584"/>
                </a:moveTo>
                <a:lnTo>
                  <a:pt x="0" y="472"/>
                </a:lnTo>
                <a:cubicBezTo>
                  <a:pt x="0" y="468"/>
                  <a:pt x="3" y="464"/>
                  <a:pt x="8" y="464"/>
                </a:cubicBezTo>
                <a:cubicBezTo>
                  <a:pt x="12" y="464"/>
                  <a:pt x="16" y="468"/>
                  <a:pt x="16" y="472"/>
                </a:cubicBezTo>
                <a:lnTo>
                  <a:pt x="16" y="584"/>
                </a:lnTo>
                <a:cubicBezTo>
                  <a:pt x="16" y="589"/>
                  <a:pt x="12" y="592"/>
                  <a:pt x="8" y="592"/>
                </a:cubicBezTo>
                <a:cubicBezTo>
                  <a:pt x="3" y="592"/>
                  <a:pt x="0" y="589"/>
                  <a:pt x="0" y="584"/>
                </a:cubicBezTo>
                <a:close/>
                <a:moveTo>
                  <a:pt x="0" y="392"/>
                </a:moveTo>
                <a:lnTo>
                  <a:pt x="0" y="280"/>
                </a:lnTo>
                <a:cubicBezTo>
                  <a:pt x="0" y="276"/>
                  <a:pt x="3" y="272"/>
                  <a:pt x="8" y="272"/>
                </a:cubicBezTo>
                <a:cubicBezTo>
                  <a:pt x="12" y="272"/>
                  <a:pt x="16" y="276"/>
                  <a:pt x="16" y="280"/>
                </a:cubicBezTo>
                <a:lnTo>
                  <a:pt x="16" y="392"/>
                </a:lnTo>
                <a:cubicBezTo>
                  <a:pt x="16" y="396"/>
                  <a:pt x="12" y="400"/>
                  <a:pt x="8" y="400"/>
                </a:cubicBezTo>
                <a:cubicBezTo>
                  <a:pt x="3" y="400"/>
                  <a:pt x="0" y="396"/>
                  <a:pt x="0" y="392"/>
                </a:cubicBezTo>
                <a:close/>
                <a:moveTo>
                  <a:pt x="0" y="200"/>
                </a:moveTo>
                <a:lnTo>
                  <a:pt x="0" y="88"/>
                </a:lnTo>
                <a:cubicBezTo>
                  <a:pt x="0" y="83"/>
                  <a:pt x="3" y="80"/>
                  <a:pt x="8" y="80"/>
                </a:cubicBezTo>
                <a:cubicBezTo>
                  <a:pt x="12" y="80"/>
                  <a:pt x="16" y="83"/>
                  <a:pt x="16" y="88"/>
                </a:cubicBezTo>
                <a:lnTo>
                  <a:pt x="16" y="200"/>
                </a:lnTo>
                <a:cubicBezTo>
                  <a:pt x="16" y="204"/>
                  <a:pt x="12" y="208"/>
                  <a:pt x="8" y="208"/>
                </a:cubicBezTo>
                <a:cubicBezTo>
                  <a:pt x="3" y="208"/>
                  <a:pt x="0" y="204"/>
                  <a:pt x="0" y="200"/>
                </a:cubicBezTo>
                <a:close/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0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0" y="16"/>
                  <a:pt x="577" y="13"/>
                  <a:pt x="577" y="8"/>
                </a:cubicBezTo>
                <a:cubicBezTo>
                  <a:pt x="577" y="4"/>
                  <a:pt x="580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1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1" y="16"/>
                </a:lnTo>
                <a:cubicBezTo>
                  <a:pt x="1157" y="16"/>
                  <a:pt x="1153" y="13"/>
                  <a:pt x="1153" y="8"/>
                </a:cubicBezTo>
                <a:cubicBezTo>
                  <a:pt x="1153" y="4"/>
                  <a:pt x="1157" y="0"/>
                  <a:pt x="1161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  <a:moveTo>
                  <a:pt x="1930" y="0"/>
                </a:moveTo>
                <a:lnTo>
                  <a:pt x="2042" y="0"/>
                </a:lnTo>
                <a:cubicBezTo>
                  <a:pt x="2047" y="0"/>
                  <a:pt x="2050" y="4"/>
                  <a:pt x="2050" y="8"/>
                </a:cubicBezTo>
                <a:cubicBezTo>
                  <a:pt x="2050" y="13"/>
                  <a:pt x="2047" y="16"/>
                  <a:pt x="2042" y="16"/>
                </a:cubicBezTo>
                <a:lnTo>
                  <a:pt x="1930" y="16"/>
                </a:lnTo>
                <a:cubicBezTo>
                  <a:pt x="1926" y="16"/>
                  <a:pt x="1922" y="13"/>
                  <a:pt x="1922" y="8"/>
                </a:cubicBezTo>
                <a:cubicBezTo>
                  <a:pt x="1922" y="4"/>
                  <a:pt x="1926" y="0"/>
                  <a:pt x="1930" y="0"/>
                </a:cubicBezTo>
                <a:close/>
                <a:moveTo>
                  <a:pt x="2122" y="0"/>
                </a:moveTo>
                <a:lnTo>
                  <a:pt x="2235" y="0"/>
                </a:lnTo>
                <a:cubicBezTo>
                  <a:pt x="2239" y="0"/>
                  <a:pt x="2243" y="4"/>
                  <a:pt x="2243" y="8"/>
                </a:cubicBezTo>
                <a:cubicBezTo>
                  <a:pt x="2243" y="13"/>
                  <a:pt x="2239" y="16"/>
                  <a:pt x="2235" y="16"/>
                </a:cubicBezTo>
                <a:lnTo>
                  <a:pt x="2122" y="16"/>
                </a:lnTo>
                <a:cubicBezTo>
                  <a:pt x="2118" y="16"/>
                  <a:pt x="2114" y="13"/>
                  <a:pt x="2114" y="8"/>
                </a:cubicBezTo>
                <a:cubicBezTo>
                  <a:pt x="2114" y="4"/>
                  <a:pt x="2118" y="0"/>
                  <a:pt x="2122" y="0"/>
                </a:cubicBezTo>
                <a:close/>
                <a:moveTo>
                  <a:pt x="2315" y="0"/>
                </a:moveTo>
                <a:lnTo>
                  <a:pt x="2427" y="0"/>
                </a:lnTo>
                <a:cubicBezTo>
                  <a:pt x="2431" y="0"/>
                  <a:pt x="2435" y="4"/>
                  <a:pt x="2435" y="8"/>
                </a:cubicBezTo>
                <a:cubicBezTo>
                  <a:pt x="2435" y="13"/>
                  <a:pt x="2431" y="16"/>
                  <a:pt x="2427" y="16"/>
                </a:cubicBezTo>
                <a:lnTo>
                  <a:pt x="2315" y="16"/>
                </a:lnTo>
                <a:cubicBezTo>
                  <a:pt x="2310" y="16"/>
                  <a:pt x="2307" y="13"/>
                  <a:pt x="2307" y="8"/>
                </a:cubicBezTo>
                <a:cubicBezTo>
                  <a:pt x="2307" y="4"/>
                  <a:pt x="2310" y="0"/>
                  <a:pt x="2315" y="0"/>
                </a:cubicBezTo>
                <a:close/>
                <a:moveTo>
                  <a:pt x="2507" y="0"/>
                </a:moveTo>
                <a:lnTo>
                  <a:pt x="2619" y="0"/>
                </a:lnTo>
                <a:cubicBezTo>
                  <a:pt x="2623" y="0"/>
                  <a:pt x="2627" y="4"/>
                  <a:pt x="2627" y="8"/>
                </a:cubicBezTo>
                <a:cubicBezTo>
                  <a:pt x="2627" y="13"/>
                  <a:pt x="2623" y="16"/>
                  <a:pt x="2619" y="16"/>
                </a:cubicBezTo>
                <a:lnTo>
                  <a:pt x="2507" y="16"/>
                </a:lnTo>
                <a:cubicBezTo>
                  <a:pt x="2502" y="16"/>
                  <a:pt x="2499" y="13"/>
                  <a:pt x="2499" y="8"/>
                </a:cubicBezTo>
                <a:cubicBezTo>
                  <a:pt x="2499" y="4"/>
                  <a:pt x="2502" y="0"/>
                  <a:pt x="2507" y="0"/>
                </a:cubicBezTo>
                <a:close/>
                <a:moveTo>
                  <a:pt x="2699" y="0"/>
                </a:moveTo>
                <a:lnTo>
                  <a:pt x="2811" y="0"/>
                </a:lnTo>
                <a:cubicBezTo>
                  <a:pt x="2816" y="0"/>
                  <a:pt x="2819" y="4"/>
                  <a:pt x="2819" y="8"/>
                </a:cubicBezTo>
                <a:cubicBezTo>
                  <a:pt x="2819" y="13"/>
                  <a:pt x="2816" y="16"/>
                  <a:pt x="2811" y="16"/>
                </a:cubicBezTo>
                <a:lnTo>
                  <a:pt x="2699" y="16"/>
                </a:lnTo>
                <a:cubicBezTo>
                  <a:pt x="2695" y="16"/>
                  <a:pt x="2691" y="13"/>
                  <a:pt x="2691" y="8"/>
                </a:cubicBezTo>
                <a:cubicBezTo>
                  <a:pt x="2691" y="4"/>
                  <a:pt x="2695" y="0"/>
                  <a:pt x="2699" y="0"/>
                </a:cubicBezTo>
                <a:close/>
                <a:moveTo>
                  <a:pt x="2891" y="0"/>
                </a:moveTo>
                <a:lnTo>
                  <a:pt x="3003" y="0"/>
                </a:lnTo>
                <a:cubicBezTo>
                  <a:pt x="3008" y="0"/>
                  <a:pt x="3011" y="4"/>
                  <a:pt x="3011" y="8"/>
                </a:cubicBezTo>
                <a:cubicBezTo>
                  <a:pt x="3011" y="13"/>
                  <a:pt x="3008" y="16"/>
                  <a:pt x="3003" y="16"/>
                </a:cubicBezTo>
                <a:lnTo>
                  <a:pt x="2891" y="16"/>
                </a:lnTo>
                <a:cubicBezTo>
                  <a:pt x="2887" y="16"/>
                  <a:pt x="2883" y="13"/>
                  <a:pt x="2883" y="8"/>
                </a:cubicBezTo>
                <a:cubicBezTo>
                  <a:pt x="2883" y="4"/>
                  <a:pt x="2887" y="0"/>
                  <a:pt x="2891" y="0"/>
                </a:cubicBezTo>
                <a:close/>
                <a:moveTo>
                  <a:pt x="3083" y="0"/>
                </a:moveTo>
                <a:lnTo>
                  <a:pt x="3195" y="0"/>
                </a:lnTo>
                <a:cubicBezTo>
                  <a:pt x="3200" y="0"/>
                  <a:pt x="3203" y="4"/>
                  <a:pt x="3203" y="8"/>
                </a:cubicBezTo>
                <a:cubicBezTo>
                  <a:pt x="3203" y="13"/>
                  <a:pt x="3200" y="16"/>
                  <a:pt x="3195" y="16"/>
                </a:cubicBezTo>
                <a:lnTo>
                  <a:pt x="3083" y="16"/>
                </a:lnTo>
                <a:cubicBezTo>
                  <a:pt x="3079" y="16"/>
                  <a:pt x="3075" y="13"/>
                  <a:pt x="3075" y="8"/>
                </a:cubicBezTo>
                <a:cubicBezTo>
                  <a:pt x="3075" y="4"/>
                  <a:pt x="3079" y="0"/>
                  <a:pt x="3083" y="0"/>
                </a:cubicBezTo>
                <a:close/>
                <a:moveTo>
                  <a:pt x="3276" y="0"/>
                </a:moveTo>
                <a:lnTo>
                  <a:pt x="3388" y="0"/>
                </a:lnTo>
                <a:cubicBezTo>
                  <a:pt x="3392" y="0"/>
                  <a:pt x="3396" y="4"/>
                  <a:pt x="3396" y="8"/>
                </a:cubicBezTo>
                <a:cubicBezTo>
                  <a:pt x="3396" y="13"/>
                  <a:pt x="3392" y="16"/>
                  <a:pt x="3388" y="16"/>
                </a:cubicBezTo>
                <a:lnTo>
                  <a:pt x="3276" y="16"/>
                </a:lnTo>
                <a:cubicBezTo>
                  <a:pt x="3271" y="16"/>
                  <a:pt x="3268" y="13"/>
                  <a:pt x="3268" y="8"/>
                </a:cubicBezTo>
                <a:cubicBezTo>
                  <a:pt x="3268" y="4"/>
                  <a:pt x="3271" y="0"/>
                  <a:pt x="3276" y="0"/>
                </a:cubicBezTo>
                <a:close/>
                <a:moveTo>
                  <a:pt x="3468" y="0"/>
                </a:moveTo>
                <a:lnTo>
                  <a:pt x="3580" y="0"/>
                </a:lnTo>
                <a:cubicBezTo>
                  <a:pt x="3584" y="0"/>
                  <a:pt x="3588" y="4"/>
                  <a:pt x="3588" y="8"/>
                </a:cubicBezTo>
                <a:cubicBezTo>
                  <a:pt x="3588" y="13"/>
                  <a:pt x="3584" y="16"/>
                  <a:pt x="3580" y="16"/>
                </a:cubicBezTo>
                <a:lnTo>
                  <a:pt x="3468" y="16"/>
                </a:lnTo>
                <a:cubicBezTo>
                  <a:pt x="3463" y="16"/>
                  <a:pt x="3460" y="13"/>
                  <a:pt x="3460" y="8"/>
                </a:cubicBezTo>
                <a:cubicBezTo>
                  <a:pt x="3460" y="4"/>
                  <a:pt x="3463" y="0"/>
                  <a:pt x="3468" y="0"/>
                </a:cubicBezTo>
                <a:close/>
                <a:moveTo>
                  <a:pt x="3660" y="0"/>
                </a:moveTo>
                <a:lnTo>
                  <a:pt x="3772" y="0"/>
                </a:lnTo>
                <a:cubicBezTo>
                  <a:pt x="3776" y="0"/>
                  <a:pt x="3780" y="4"/>
                  <a:pt x="3780" y="8"/>
                </a:cubicBezTo>
                <a:cubicBezTo>
                  <a:pt x="3780" y="13"/>
                  <a:pt x="3776" y="16"/>
                  <a:pt x="3772" y="16"/>
                </a:cubicBezTo>
                <a:lnTo>
                  <a:pt x="3660" y="16"/>
                </a:lnTo>
                <a:cubicBezTo>
                  <a:pt x="3656" y="16"/>
                  <a:pt x="3652" y="13"/>
                  <a:pt x="3652" y="8"/>
                </a:cubicBezTo>
                <a:cubicBezTo>
                  <a:pt x="3652" y="4"/>
                  <a:pt x="3656" y="0"/>
                  <a:pt x="3660" y="0"/>
                </a:cubicBezTo>
                <a:close/>
                <a:moveTo>
                  <a:pt x="3852" y="0"/>
                </a:moveTo>
                <a:lnTo>
                  <a:pt x="3964" y="0"/>
                </a:lnTo>
                <a:cubicBezTo>
                  <a:pt x="3969" y="0"/>
                  <a:pt x="3972" y="4"/>
                  <a:pt x="3972" y="8"/>
                </a:cubicBezTo>
                <a:cubicBezTo>
                  <a:pt x="3972" y="13"/>
                  <a:pt x="3969" y="16"/>
                  <a:pt x="3964" y="16"/>
                </a:cubicBezTo>
                <a:lnTo>
                  <a:pt x="3852" y="16"/>
                </a:lnTo>
                <a:cubicBezTo>
                  <a:pt x="3848" y="16"/>
                  <a:pt x="3844" y="13"/>
                  <a:pt x="3844" y="8"/>
                </a:cubicBezTo>
                <a:cubicBezTo>
                  <a:pt x="3844" y="4"/>
                  <a:pt x="3848" y="0"/>
                  <a:pt x="3852" y="0"/>
                </a:cubicBezTo>
                <a:close/>
                <a:moveTo>
                  <a:pt x="4044" y="0"/>
                </a:moveTo>
                <a:lnTo>
                  <a:pt x="4156" y="0"/>
                </a:lnTo>
                <a:cubicBezTo>
                  <a:pt x="4161" y="0"/>
                  <a:pt x="4164" y="4"/>
                  <a:pt x="4164" y="8"/>
                </a:cubicBezTo>
                <a:cubicBezTo>
                  <a:pt x="4164" y="13"/>
                  <a:pt x="4161" y="16"/>
                  <a:pt x="4156" y="16"/>
                </a:cubicBezTo>
                <a:lnTo>
                  <a:pt x="4044" y="16"/>
                </a:lnTo>
                <a:cubicBezTo>
                  <a:pt x="4040" y="16"/>
                  <a:pt x="4036" y="13"/>
                  <a:pt x="4036" y="8"/>
                </a:cubicBezTo>
                <a:cubicBezTo>
                  <a:pt x="4036" y="4"/>
                  <a:pt x="4040" y="0"/>
                  <a:pt x="4044" y="0"/>
                </a:cubicBezTo>
                <a:close/>
                <a:moveTo>
                  <a:pt x="4237" y="0"/>
                </a:moveTo>
                <a:lnTo>
                  <a:pt x="4349" y="0"/>
                </a:lnTo>
                <a:cubicBezTo>
                  <a:pt x="4353" y="0"/>
                  <a:pt x="4357" y="4"/>
                  <a:pt x="4357" y="8"/>
                </a:cubicBezTo>
                <a:cubicBezTo>
                  <a:pt x="4357" y="13"/>
                  <a:pt x="4353" y="16"/>
                  <a:pt x="4349" y="16"/>
                </a:cubicBezTo>
                <a:lnTo>
                  <a:pt x="4237" y="16"/>
                </a:lnTo>
                <a:cubicBezTo>
                  <a:pt x="4232" y="16"/>
                  <a:pt x="4229" y="13"/>
                  <a:pt x="4229" y="8"/>
                </a:cubicBezTo>
                <a:cubicBezTo>
                  <a:pt x="4229" y="4"/>
                  <a:pt x="4232" y="0"/>
                  <a:pt x="4237" y="0"/>
                </a:cubicBezTo>
                <a:close/>
                <a:moveTo>
                  <a:pt x="4429" y="0"/>
                </a:moveTo>
                <a:lnTo>
                  <a:pt x="4541" y="0"/>
                </a:lnTo>
                <a:cubicBezTo>
                  <a:pt x="4545" y="0"/>
                  <a:pt x="4549" y="4"/>
                  <a:pt x="4549" y="8"/>
                </a:cubicBezTo>
                <a:cubicBezTo>
                  <a:pt x="4549" y="13"/>
                  <a:pt x="4545" y="16"/>
                  <a:pt x="4541" y="16"/>
                </a:cubicBezTo>
                <a:lnTo>
                  <a:pt x="4429" y="16"/>
                </a:lnTo>
                <a:cubicBezTo>
                  <a:pt x="4424" y="16"/>
                  <a:pt x="4421" y="13"/>
                  <a:pt x="4421" y="8"/>
                </a:cubicBezTo>
                <a:cubicBezTo>
                  <a:pt x="4421" y="4"/>
                  <a:pt x="4424" y="0"/>
                  <a:pt x="4429" y="0"/>
                </a:cubicBezTo>
                <a:close/>
                <a:moveTo>
                  <a:pt x="4621" y="0"/>
                </a:moveTo>
                <a:lnTo>
                  <a:pt x="4733" y="0"/>
                </a:lnTo>
                <a:cubicBezTo>
                  <a:pt x="4737" y="0"/>
                  <a:pt x="4741" y="4"/>
                  <a:pt x="4741" y="8"/>
                </a:cubicBezTo>
                <a:cubicBezTo>
                  <a:pt x="4741" y="13"/>
                  <a:pt x="4737" y="16"/>
                  <a:pt x="4733" y="16"/>
                </a:cubicBezTo>
                <a:lnTo>
                  <a:pt x="4621" y="16"/>
                </a:lnTo>
                <a:cubicBezTo>
                  <a:pt x="4616" y="16"/>
                  <a:pt x="4613" y="13"/>
                  <a:pt x="4613" y="8"/>
                </a:cubicBezTo>
                <a:cubicBezTo>
                  <a:pt x="4613" y="4"/>
                  <a:pt x="4616" y="0"/>
                  <a:pt x="4621" y="0"/>
                </a:cubicBezTo>
                <a:close/>
                <a:moveTo>
                  <a:pt x="4813" y="0"/>
                </a:moveTo>
                <a:lnTo>
                  <a:pt x="4925" y="0"/>
                </a:lnTo>
                <a:cubicBezTo>
                  <a:pt x="4930" y="0"/>
                  <a:pt x="4933" y="4"/>
                  <a:pt x="4933" y="8"/>
                </a:cubicBezTo>
                <a:cubicBezTo>
                  <a:pt x="4933" y="13"/>
                  <a:pt x="4930" y="16"/>
                  <a:pt x="4925" y="16"/>
                </a:cubicBezTo>
                <a:lnTo>
                  <a:pt x="4813" y="16"/>
                </a:lnTo>
                <a:cubicBezTo>
                  <a:pt x="4809" y="16"/>
                  <a:pt x="4805" y="13"/>
                  <a:pt x="4805" y="8"/>
                </a:cubicBezTo>
                <a:cubicBezTo>
                  <a:pt x="4805" y="4"/>
                  <a:pt x="4809" y="0"/>
                  <a:pt x="4813" y="0"/>
                </a:cubicBezTo>
                <a:close/>
                <a:moveTo>
                  <a:pt x="5005" y="0"/>
                </a:moveTo>
                <a:lnTo>
                  <a:pt x="5117" y="0"/>
                </a:lnTo>
                <a:cubicBezTo>
                  <a:pt x="5122" y="0"/>
                  <a:pt x="5125" y="4"/>
                  <a:pt x="5125" y="8"/>
                </a:cubicBezTo>
                <a:cubicBezTo>
                  <a:pt x="5125" y="13"/>
                  <a:pt x="5122" y="16"/>
                  <a:pt x="5117" y="16"/>
                </a:cubicBezTo>
                <a:lnTo>
                  <a:pt x="5005" y="16"/>
                </a:lnTo>
                <a:cubicBezTo>
                  <a:pt x="5001" y="16"/>
                  <a:pt x="4997" y="13"/>
                  <a:pt x="4997" y="8"/>
                </a:cubicBezTo>
                <a:cubicBezTo>
                  <a:pt x="4997" y="4"/>
                  <a:pt x="5001" y="0"/>
                  <a:pt x="5005" y="0"/>
                </a:cubicBezTo>
                <a:close/>
                <a:moveTo>
                  <a:pt x="5197" y="0"/>
                </a:moveTo>
                <a:lnTo>
                  <a:pt x="5310" y="0"/>
                </a:lnTo>
                <a:cubicBezTo>
                  <a:pt x="5314" y="0"/>
                  <a:pt x="5318" y="4"/>
                  <a:pt x="5318" y="8"/>
                </a:cubicBezTo>
                <a:cubicBezTo>
                  <a:pt x="5318" y="13"/>
                  <a:pt x="5314" y="16"/>
                  <a:pt x="5310" y="16"/>
                </a:cubicBezTo>
                <a:lnTo>
                  <a:pt x="5197" y="16"/>
                </a:lnTo>
                <a:cubicBezTo>
                  <a:pt x="5193" y="16"/>
                  <a:pt x="5189" y="13"/>
                  <a:pt x="5189" y="8"/>
                </a:cubicBezTo>
                <a:cubicBezTo>
                  <a:pt x="5189" y="4"/>
                  <a:pt x="5193" y="0"/>
                  <a:pt x="5197" y="0"/>
                </a:cubicBezTo>
                <a:close/>
                <a:moveTo>
                  <a:pt x="5390" y="0"/>
                </a:moveTo>
                <a:lnTo>
                  <a:pt x="5502" y="0"/>
                </a:lnTo>
                <a:cubicBezTo>
                  <a:pt x="5506" y="0"/>
                  <a:pt x="5510" y="4"/>
                  <a:pt x="5510" y="8"/>
                </a:cubicBezTo>
                <a:cubicBezTo>
                  <a:pt x="5510" y="13"/>
                  <a:pt x="5506" y="16"/>
                  <a:pt x="5502" y="16"/>
                </a:cubicBezTo>
                <a:lnTo>
                  <a:pt x="5390" y="16"/>
                </a:lnTo>
                <a:cubicBezTo>
                  <a:pt x="5385" y="16"/>
                  <a:pt x="5382" y="13"/>
                  <a:pt x="5382" y="8"/>
                </a:cubicBezTo>
                <a:cubicBezTo>
                  <a:pt x="5382" y="4"/>
                  <a:pt x="5385" y="0"/>
                  <a:pt x="5390" y="0"/>
                </a:cubicBezTo>
                <a:close/>
                <a:moveTo>
                  <a:pt x="5582" y="0"/>
                </a:moveTo>
                <a:lnTo>
                  <a:pt x="5694" y="0"/>
                </a:lnTo>
                <a:cubicBezTo>
                  <a:pt x="5698" y="0"/>
                  <a:pt x="5702" y="4"/>
                  <a:pt x="5702" y="8"/>
                </a:cubicBezTo>
                <a:cubicBezTo>
                  <a:pt x="5702" y="13"/>
                  <a:pt x="5698" y="16"/>
                  <a:pt x="5694" y="16"/>
                </a:cubicBezTo>
                <a:lnTo>
                  <a:pt x="5582" y="16"/>
                </a:lnTo>
                <a:cubicBezTo>
                  <a:pt x="5577" y="16"/>
                  <a:pt x="5574" y="13"/>
                  <a:pt x="5574" y="8"/>
                </a:cubicBezTo>
                <a:cubicBezTo>
                  <a:pt x="5574" y="4"/>
                  <a:pt x="5577" y="0"/>
                  <a:pt x="5582" y="0"/>
                </a:cubicBezTo>
                <a:close/>
                <a:moveTo>
                  <a:pt x="5774" y="0"/>
                </a:moveTo>
                <a:lnTo>
                  <a:pt x="5811" y="0"/>
                </a:lnTo>
                <a:cubicBezTo>
                  <a:pt x="5816" y="0"/>
                  <a:pt x="5819" y="4"/>
                  <a:pt x="5819" y="8"/>
                </a:cubicBezTo>
                <a:lnTo>
                  <a:pt x="5819" y="83"/>
                </a:lnTo>
                <a:cubicBezTo>
                  <a:pt x="5819" y="88"/>
                  <a:pt x="5816" y="91"/>
                  <a:pt x="5811" y="91"/>
                </a:cubicBezTo>
                <a:cubicBezTo>
                  <a:pt x="5807" y="91"/>
                  <a:pt x="5803" y="88"/>
                  <a:pt x="5803" y="83"/>
                </a:cubicBezTo>
                <a:lnTo>
                  <a:pt x="5803" y="8"/>
                </a:lnTo>
                <a:lnTo>
                  <a:pt x="5811" y="16"/>
                </a:lnTo>
                <a:lnTo>
                  <a:pt x="5774" y="16"/>
                </a:lnTo>
                <a:cubicBezTo>
                  <a:pt x="5770" y="16"/>
                  <a:pt x="5766" y="13"/>
                  <a:pt x="5766" y="8"/>
                </a:cubicBezTo>
                <a:cubicBezTo>
                  <a:pt x="5766" y="4"/>
                  <a:pt x="5770" y="0"/>
                  <a:pt x="5774" y="0"/>
                </a:cubicBezTo>
                <a:close/>
                <a:moveTo>
                  <a:pt x="5819" y="164"/>
                </a:moveTo>
                <a:lnTo>
                  <a:pt x="5819" y="276"/>
                </a:lnTo>
                <a:cubicBezTo>
                  <a:pt x="5819" y="280"/>
                  <a:pt x="5816" y="284"/>
                  <a:pt x="5811" y="284"/>
                </a:cubicBezTo>
                <a:cubicBezTo>
                  <a:pt x="5807" y="284"/>
                  <a:pt x="5803" y="280"/>
                  <a:pt x="5803" y="276"/>
                </a:cubicBezTo>
                <a:lnTo>
                  <a:pt x="5803" y="164"/>
                </a:lnTo>
                <a:cubicBezTo>
                  <a:pt x="5803" y="159"/>
                  <a:pt x="5807" y="156"/>
                  <a:pt x="5811" y="156"/>
                </a:cubicBezTo>
                <a:cubicBezTo>
                  <a:pt x="5816" y="156"/>
                  <a:pt x="5819" y="159"/>
                  <a:pt x="5819" y="164"/>
                </a:cubicBezTo>
                <a:close/>
                <a:moveTo>
                  <a:pt x="5819" y="356"/>
                </a:moveTo>
                <a:lnTo>
                  <a:pt x="5819" y="468"/>
                </a:lnTo>
                <a:cubicBezTo>
                  <a:pt x="5819" y="472"/>
                  <a:pt x="5816" y="476"/>
                  <a:pt x="5811" y="476"/>
                </a:cubicBezTo>
                <a:cubicBezTo>
                  <a:pt x="5807" y="476"/>
                  <a:pt x="5803" y="472"/>
                  <a:pt x="5803" y="468"/>
                </a:cubicBezTo>
                <a:lnTo>
                  <a:pt x="5803" y="356"/>
                </a:lnTo>
                <a:cubicBezTo>
                  <a:pt x="5803" y="351"/>
                  <a:pt x="5807" y="348"/>
                  <a:pt x="5811" y="348"/>
                </a:cubicBezTo>
                <a:cubicBezTo>
                  <a:pt x="5816" y="348"/>
                  <a:pt x="5819" y="351"/>
                  <a:pt x="5819" y="356"/>
                </a:cubicBezTo>
                <a:close/>
                <a:moveTo>
                  <a:pt x="5819" y="548"/>
                </a:moveTo>
                <a:lnTo>
                  <a:pt x="5819" y="660"/>
                </a:lnTo>
                <a:cubicBezTo>
                  <a:pt x="5819" y="664"/>
                  <a:pt x="5816" y="668"/>
                  <a:pt x="5811" y="668"/>
                </a:cubicBezTo>
                <a:cubicBezTo>
                  <a:pt x="5807" y="668"/>
                  <a:pt x="5803" y="664"/>
                  <a:pt x="5803" y="660"/>
                </a:cubicBezTo>
                <a:lnTo>
                  <a:pt x="5803" y="548"/>
                </a:lnTo>
                <a:cubicBezTo>
                  <a:pt x="5803" y="543"/>
                  <a:pt x="5807" y="540"/>
                  <a:pt x="5811" y="540"/>
                </a:cubicBezTo>
                <a:cubicBezTo>
                  <a:pt x="5816" y="540"/>
                  <a:pt x="5819" y="543"/>
                  <a:pt x="5819" y="548"/>
                </a:cubicBezTo>
                <a:close/>
                <a:moveTo>
                  <a:pt x="5819" y="740"/>
                </a:moveTo>
                <a:lnTo>
                  <a:pt x="5819" y="852"/>
                </a:lnTo>
                <a:cubicBezTo>
                  <a:pt x="5819" y="857"/>
                  <a:pt x="5816" y="860"/>
                  <a:pt x="5811" y="860"/>
                </a:cubicBezTo>
                <a:cubicBezTo>
                  <a:pt x="5807" y="860"/>
                  <a:pt x="5803" y="857"/>
                  <a:pt x="5803" y="852"/>
                </a:cubicBezTo>
                <a:lnTo>
                  <a:pt x="5803" y="740"/>
                </a:lnTo>
                <a:cubicBezTo>
                  <a:pt x="5803" y="736"/>
                  <a:pt x="5807" y="732"/>
                  <a:pt x="5811" y="732"/>
                </a:cubicBezTo>
                <a:cubicBezTo>
                  <a:pt x="5816" y="732"/>
                  <a:pt x="5819" y="736"/>
                  <a:pt x="5819" y="740"/>
                </a:cubicBezTo>
                <a:close/>
                <a:moveTo>
                  <a:pt x="5819" y="932"/>
                </a:moveTo>
                <a:lnTo>
                  <a:pt x="5819" y="1044"/>
                </a:lnTo>
                <a:cubicBezTo>
                  <a:pt x="5819" y="1049"/>
                  <a:pt x="5816" y="1052"/>
                  <a:pt x="5811" y="1052"/>
                </a:cubicBezTo>
                <a:cubicBezTo>
                  <a:pt x="5807" y="1052"/>
                  <a:pt x="5803" y="1049"/>
                  <a:pt x="5803" y="1044"/>
                </a:cubicBezTo>
                <a:lnTo>
                  <a:pt x="5803" y="932"/>
                </a:lnTo>
                <a:cubicBezTo>
                  <a:pt x="5803" y="928"/>
                  <a:pt x="5807" y="924"/>
                  <a:pt x="5811" y="924"/>
                </a:cubicBezTo>
                <a:cubicBezTo>
                  <a:pt x="5816" y="924"/>
                  <a:pt x="5819" y="928"/>
                  <a:pt x="5819" y="932"/>
                </a:cubicBezTo>
                <a:close/>
                <a:moveTo>
                  <a:pt x="5819" y="1124"/>
                </a:moveTo>
                <a:lnTo>
                  <a:pt x="5819" y="1237"/>
                </a:lnTo>
                <a:cubicBezTo>
                  <a:pt x="5819" y="1241"/>
                  <a:pt x="5816" y="1245"/>
                  <a:pt x="5811" y="1245"/>
                </a:cubicBezTo>
                <a:cubicBezTo>
                  <a:pt x="5807" y="1245"/>
                  <a:pt x="5803" y="1241"/>
                  <a:pt x="5803" y="1237"/>
                </a:cubicBezTo>
                <a:lnTo>
                  <a:pt x="5803" y="1124"/>
                </a:lnTo>
                <a:cubicBezTo>
                  <a:pt x="5803" y="1120"/>
                  <a:pt x="5807" y="1116"/>
                  <a:pt x="5811" y="1116"/>
                </a:cubicBezTo>
                <a:cubicBezTo>
                  <a:pt x="5816" y="1116"/>
                  <a:pt x="5819" y="1120"/>
                  <a:pt x="5819" y="1124"/>
                </a:cubicBezTo>
                <a:close/>
                <a:moveTo>
                  <a:pt x="5819" y="1317"/>
                </a:moveTo>
                <a:lnTo>
                  <a:pt x="5819" y="1395"/>
                </a:lnTo>
                <a:cubicBezTo>
                  <a:pt x="5819" y="1399"/>
                  <a:pt x="5816" y="1403"/>
                  <a:pt x="5811" y="1403"/>
                </a:cubicBezTo>
                <a:cubicBezTo>
                  <a:pt x="5807" y="1403"/>
                  <a:pt x="5803" y="1399"/>
                  <a:pt x="5803" y="1395"/>
                </a:cubicBezTo>
                <a:lnTo>
                  <a:pt x="5803" y="1317"/>
                </a:lnTo>
                <a:cubicBezTo>
                  <a:pt x="5803" y="1312"/>
                  <a:pt x="5807" y="1309"/>
                  <a:pt x="5811" y="1309"/>
                </a:cubicBezTo>
                <a:cubicBezTo>
                  <a:pt x="5816" y="1309"/>
                  <a:pt x="5819" y="1312"/>
                  <a:pt x="5819" y="13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4" name="Freeform 198"/>
          <p:cNvSpPr>
            <a:spLocks/>
          </p:cNvSpPr>
          <p:nvPr/>
        </p:nvSpPr>
        <p:spPr bwMode="auto">
          <a:xfrm>
            <a:off x="8323263" y="1327150"/>
            <a:ext cx="63500" cy="93663"/>
          </a:xfrm>
          <a:custGeom>
            <a:avLst/>
            <a:gdLst>
              <a:gd name="T0" fmla="*/ 0 w 40"/>
              <a:gd name="T1" fmla="*/ 0 h 59"/>
              <a:gd name="T2" fmla="*/ 20 w 40"/>
              <a:gd name="T3" fmla="*/ 59 h 59"/>
              <a:gd name="T4" fmla="*/ 40 w 4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0" y="0"/>
                </a:moveTo>
                <a:lnTo>
                  <a:pt x="20" y="59"/>
                </a:lnTo>
                <a:lnTo>
                  <a:pt x="4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5" name="Rectangle 199"/>
          <p:cNvSpPr>
            <a:spLocks noChangeArrowheads="1"/>
          </p:cNvSpPr>
          <p:nvPr/>
        </p:nvSpPr>
        <p:spPr bwMode="auto">
          <a:xfrm>
            <a:off x="6924676" y="696913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8" name="Rectangle 200"/>
          <p:cNvSpPr>
            <a:spLocks noChangeArrowheads="1"/>
          </p:cNvSpPr>
          <p:nvPr/>
        </p:nvSpPr>
        <p:spPr bwMode="auto">
          <a:xfrm>
            <a:off x="6927851" y="696913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62" y="164123"/>
            <a:ext cx="73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implementations are loaded dynamically with Ninject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9112738" y="906585"/>
            <a:ext cx="2469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be able to bind several different implementations to IVehicleType in an easy way, a dedicated piece of reflection code is used.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52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2013</a:t>
            </a:r>
          </a:p>
          <a:p>
            <a:r>
              <a:rPr lang="en-US" dirty="0" smtClean="0"/>
              <a:t>.NET 4.5, C#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for testing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for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Discussion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If this was a real project/product, this design would probable be BDUF if implemented in this way from the start</a:t>
            </a:r>
          </a:p>
          <a:p>
            <a:r>
              <a:rPr lang="sv-SE" dirty="0" smtClean="0"/>
              <a:t>A better approach would be to start with the core values like programming against </a:t>
            </a:r>
            <a:r>
              <a:rPr lang="sv-SE" smtClean="0"/>
              <a:t>interfaces </a:t>
            </a:r>
            <a:r>
              <a:rPr lang="sv-SE" smtClean="0"/>
              <a:t>+ using constructor injection and </a:t>
            </a:r>
            <a:r>
              <a:rPr lang="sv-SE" dirty="0" smtClean="0"/>
              <a:t>wait with refactoring into separate assemblies + dynamic assembly loading until the system grows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5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Requirements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Make a service that can handle registrations of rentals and rental returns of vehicles</a:t>
            </a:r>
          </a:p>
          <a:p>
            <a:r>
              <a:rPr lang="sv-SE" dirty="0" smtClean="0"/>
              <a:t>After a rental return, the service should be able to calculate the rental cost</a:t>
            </a:r>
          </a:p>
          <a:p>
            <a:r>
              <a:rPr lang="sv-SE" dirty="0" smtClean="0"/>
              <a:t>The rental cost has a dedicated formula for each vehicle type</a:t>
            </a:r>
          </a:p>
          <a:p>
            <a:r>
              <a:rPr lang="sv-SE" dirty="0" smtClean="0"/>
              <a:t>It should be easy to add new vehicle types to the system</a:t>
            </a:r>
          </a:p>
          <a:p>
            <a:r>
              <a:rPr lang="sv-SE" dirty="0" smtClean="0"/>
              <a:t>It should be possible to change the storage type for the rental registrations to any persistence type (any type of database e.g.)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618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should be easily extendable</a:t>
            </a:r>
          </a:p>
          <a:p>
            <a:r>
              <a:rPr lang="en-US" dirty="0" smtClean="0"/>
              <a:t>The code should be testable</a:t>
            </a:r>
          </a:p>
          <a:p>
            <a:r>
              <a:rPr lang="en-US" dirty="0" smtClean="0"/>
              <a:t>The code should be easy to understand</a:t>
            </a:r>
          </a:p>
          <a:p>
            <a:r>
              <a:rPr lang="en-US" dirty="0" smtClean="0"/>
              <a:t>Apply Inversion of Control</a:t>
            </a:r>
          </a:p>
          <a:p>
            <a:pPr lvl="1"/>
            <a:r>
              <a:rPr lang="en-US" dirty="0" smtClean="0"/>
              <a:t>No dependencies to concrete implementations</a:t>
            </a:r>
          </a:p>
          <a:p>
            <a:pPr lvl="1"/>
            <a:r>
              <a:rPr lang="en-US" dirty="0" smtClean="0"/>
              <a:t>Dynamic loading of implementations</a:t>
            </a:r>
          </a:p>
          <a:p>
            <a:pPr lvl="1"/>
            <a:r>
              <a:rPr lang="en-US" dirty="0" smtClean="0"/>
              <a:t>Can add new vehicle types without recompiling the service</a:t>
            </a:r>
          </a:p>
          <a:p>
            <a:pPr lvl="1"/>
            <a:r>
              <a:rPr lang="en-US" dirty="0" smtClean="0"/>
              <a:t>Can change persistence layer without recompiling the service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3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RentalService.Contract</a:t>
            </a:r>
            <a:endParaRPr lang="en-US" dirty="0" smtClean="0"/>
          </a:p>
          <a:p>
            <a:pPr lvl="1"/>
            <a:r>
              <a:rPr lang="en-US" dirty="0" smtClean="0"/>
              <a:t>Interfaces and entities for handling rental registrations </a:t>
            </a:r>
          </a:p>
          <a:p>
            <a:pPr lvl="1"/>
            <a:r>
              <a:rPr lang="en-US" dirty="0" err="1" smtClean="0"/>
              <a:t>IRentalService</a:t>
            </a:r>
            <a:endParaRPr lang="en-US" dirty="0" smtClean="0"/>
          </a:p>
          <a:p>
            <a:pPr lvl="2"/>
            <a:r>
              <a:rPr lang="en-US" dirty="0" smtClean="0"/>
              <a:t>Handles calls for rental registrations and rental returns</a:t>
            </a:r>
          </a:p>
          <a:p>
            <a:pPr lvl="2"/>
            <a:r>
              <a:rPr lang="en-US" dirty="0" smtClean="0"/>
              <a:t>Returns registered rentals</a:t>
            </a:r>
          </a:p>
          <a:p>
            <a:pPr lvl="1"/>
            <a:r>
              <a:rPr lang="en-US" dirty="0" err="1" smtClean="0"/>
              <a:t>IVehicleTypesRepository</a:t>
            </a:r>
            <a:endParaRPr lang="en-US" dirty="0" smtClean="0"/>
          </a:p>
          <a:p>
            <a:pPr lvl="2"/>
            <a:r>
              <a:rPr lang="en-US" dirty="0" smtClean="0"/>
              <a:t>Returns all available vehicle types</a:t>
            </a:r>
          </a:p>
          <a:p>
            <a:r>
              <a:rPr lang="en-US" dirty="0" err="1" smtClean="0"/>
              <a:t>RentalsRepository.Contract</a:t>
            </a:r>
            <a:endParaRPr lang="en-US" dirty="0" smtClean="0"/>
          </a:p>
          <a:p>
            <a:pPr lvl="1"/>
            <a:r>
              <a:rPr lang="en-US" dirty="0" smtClean="0"/>
              <a:t>Interfaces and entities for storing and updating rental registrations</a:t>
            </a:r>
          </a:p>
          <a:p>
            <a:r>
              <a:rPr lang="en-US" dirty="0" err="1" smtClean="0"/>
              <a:t>VehicleTypes.Contract</a:t>
            </a:r>
            <a:endParaRPr lang="en-US" dirty="0" smtClean="0"/>
          </a:p>
          <a:p>
            <a:pPr lvl="1"/>
            <a:r>
              <a:rPr lang="en-US" dirty="0" err="1" smtClean="0"/>
              <a:t>IVehicleType</a:t>
            </a:r>
            <a:endParaRPr lang="en-US" dirty="0" smtClean="0"/>
          </a:p>
          <a:p>
            <a:pPr lvl="1"/>
            <a:r>
              <a:rPr lang="en-US" dirty="0" smtClean="0"/>
              <a:t>Implemented by the concrete vehicle types</a:t>
            </a:r>
          </a:p>
          <a:p>
            <a:pPr lvl="1"/>
            <a:r>
              <a:rPr lang="en-US" dirty="0" smtClean="0"/>
              <a:t>Contains a Factory that loads all implementations of </a:t>
            </a:r>
            <a:r>
              <a:rPr lang="en-US" dirty="0" err="1" smtClean="0"/>
              <a:t>IVehicleType</a:t>
            </a:r>
            <a:r>
              <a:rPr lang="en-US" dirty="0" smtClean="0"/>
              <a:t> from available assemblies in the system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rental, </a:t>
            </a:r>
            <a:r>
              <a:rPr lang="en-US" dirty="0" err="1" smtClean="0"/>
              <a:t>RentVehicle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RentVehicle</a:t>
            </a:r>
            <a:r>
              <a:rPr lang="en-US" sz="1400" dirty="0" smtClean="0"/>
              <a:t>(</a:t>
            </a:r>
            <a:r>
              <a:rPr lang="en-US" sz="1400" dirty="0" err="1"/>
              <a:t>r</a:t>
            </a:r>
            <a:r>
              <a:rPr lang="en-US" sz="1400" dirty="0" err="1" smtClean="0"/>
              <a:t>entalRequest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75556" y="3073158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 flipV="1">
            <a:off x="7864415" y="3513106"/>
            <a:ext cx="181114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7359" y="3604302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entalReceipt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46366" y="3205329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AddNewRentalInfo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2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rental return, </a:t>
            </a:r>
            <a:r>
              <a:rPr lang="en-US" dirty="0" err="1" smtClean="0"/>
              <a:t>ReturnVehicle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8925" y="3558396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eturnReceipt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ReturnVehicle</a:t>
            </a:r>
            <a:r>
              <a:rPr lang="en-US" sz="1400" dirty="0" smtClean="0"/>
              <a:t>(</a:t>
            </a:r>
            <a:r>
              <a:rPr lang="en-US" sz="1400" dirty="0" err="1" smtClean="0"/>
              <a:t>returnRequest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6700" y="3221965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UpdateRentalAsReturned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rental cost, </a:t>
            </a:r>
            <a:r>
              <a:rPr lang="en-US" dirty="0" err="1" smtClean="0"/>
              <a:t>GetPriceForRental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7795" y="2909761"/>
            <a:ext cx="31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GetPriceForRental</a:t>
            </a:r>
            <a:r>
              <a:rPr lang="en-US" sz="1200" dirty="0" smtClean="0"/>
              <a:t>(</a:t>
            </a:r>
            <a:r>
              <a:rPr lang="en-US" sz="1200" dirty="0" err="1" smtClean="0"/>
              <a:t>rentalNumber</a:t>
            </a:r>
            <a:r>
              <a:rPr lang="en-US" sz="1200" dirty="0" smtClean="0"/>
              <a:t>, parameters)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3481" y="3643707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rentalCost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3684" y="3236108"/>
            <a:ext cx="146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GetRentalInfo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923693" y="52921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22" name="Elbow Connector 21"/>
          <p:cNvCxnSpPr>
            <a:endCxn id="20" idx="0"/>
          </p:cNvCxnSpPr>
          <p:nvPr/>
        </p:nvCxnSpPr>
        <p:spPr>
          <a:xfrm rot="16200000" flipH="1">
            <a:off x="6885174" y="4183954"/>
            <a:ext cx="996194" cy="1220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5285" y="4493586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GetVehicleType</a:t>
            </a:r>
            <a:r>
              <a:rPr lang="en-US" sz="1200" dirty="0" smtClean="0"/>
              <a:t>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 and dependencies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12003"/>
            <a:ext cx="7185387" cy="4846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034" y="1920240"/>
            <a:ext cx="273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can get new vehicle types and/or new persistence layer without changing the </a:t>
            </a:r>
            <a:r>
              <a:rPr lang="en-US" dirty="0" err="1" smtClean="0"/>
              <a:t>exsiting</a:t>
            </a:r>
            <a:r>
              <a:rPr lang="en-US" dirty="0" smtClean="0"/>
              <a:t> </a:t>
            </a:r>
            <a:r>
              <a:rPr lang="en-US" dirty="0" err="1" smtClean="0"/>
              <a:t>syststem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5034" y="3682538"/>
            <a:ext cx="2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RentalService</a:t>
            </a:r>
            <a:r>
              <a:rPr lang="en-US" dirty="0" smtClean="0"/>
              <a:t> can be mocked.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67" name="TextBox 1166"/>
          <p:cNvSpPr txBox="1"/>
          <p:nvPr/>
        </p:nvSpPr>
        <p:spPr>
          <a:xfrm>
            <a:off x="336061" y="437662"/>
            <a:ext cx="845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client code uses two interfaces when working with rentals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9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642</Words>
  <Application>Microsoft Office PowerPoint</Application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 rental service – an example of Inversion of Control and Dependency Injection</vt:lpstr>
      <vt:lpstr>Requirements</vt:lpstr>
      <vt:lpstr>Design goals</vt:lpstr>
      <vt:lpstr>Design</vt:lpstr>
      <vt:lpstr>Registering a rental, RentVehicle</vt:lpstr>
      <vt:lpstr>Registering a rental return, ReturnVehicle</vt:lpstr>
      <vt:lpstr>Calculate the rental cost, GetPriceForRental</vt:lpstr>
      <vt:lpstr>Assemblies and dependencies</vt:lpstr>
      <vt:lpstr>PowerPoint Presentation</vt:lpstr>
      <vt:lpstr>PowerPoint Presentation</vt:lpstr>
      <vt:lpstr>PowerPoint Presentation</vt:lpstr>
      <vt:lpstr>PowerPoint Presentation</vt:lpstr>
      <vt:lpstr>Technologies and frameworks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Lars Bergqvist</dc:creator>
  <cp:lastModifiedBy>Lars Bergqvist</cp:lastModifiedBy>
  <cp:revision>93</cp:revision>
  <dcterms:created xsi:type="dcterms:W3CDTF">2015-10-17T13:58:51Z</dcterms:created>
  <dcterms:modified xsi:type="dcterms:W3CDTF">2015-11-26T14:14:24Z</dcterms:modified>
</cp:coreProperties>
</file>