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0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0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5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DE79-409D-4F9A-BE87-D25DF2FB035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8DE79-409D-4F9A-BE87-D25DF2FB035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248E-F5B7-4F04-844B-A44114562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8.emf"/><Relationship Id="rId18" Type="http://schemas.openxmlformats.org/officeDocument/2006/relationships/image" Target="../media/image12.emf"/><Relationship Id="rId3" Type="http://schemas.openxmlformats.org/officeDocument/2006/relationships/image" Target="../media/image3.emf"/><Relationship Id="rId21" Type="http://schemas.openxmlformats.org/officeDocument/2006/relationships/image" Target="../media/image14.emf"/><Relationship Id="rId7" Type="http://schemas.openxmlformats.org/officeDocument/2006/relationships/image" Target="../media/image7.emf"/><Relationship Id="rId12" Type="http://schemas.openxmlformats.org/officeDocument/2006/relationships/image" Target="../media/image17.emf"/><Relationship Id="rId17" Type="http://schemas.openxmlformats.org/officeDocument/2006/relationships/image" Target="../media/image11.emf"/><Relationship Id="rId2" Type="http://schemas.openxmlformats.org/officeDocument/2006/relationships/image" Target="../media/image2.emf"/><Relationship Id="rId16" Type="http://schemas.openxmlformats.org/officeDocument/2006/relationships/image" Target="../media/image10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9.emf"/><Relationship Id="rId5" Type="http://schemas.openxmlformats.org/officeDocument/2006/relationships/image" Target="../media/image5.emf"/><Relationship Id="rId15" Type="http://schemas.openxmlformats.org/officeDocument/2006/relationships/image" Target="../media/image20.emf"/><Relationship Id="rId10" Type="http://schemas.openxmlformats.org/officeDocument/2006/relationships/image" Target="../media/image8.emf"/><Relationship Id="rId19" Type="http://schemas.openxmlformats.org/officeDocument/2006/relationships/image" Target="../media/image21.emf"/><Relationship Id="rId4" Type="http://schemas.openxmlformats.org/officeDocument/2006/relationships/image" Target="../media/image4.emf"/><Relationship Id="rId9" Type="http://schemas.openxmlformats.org/officeDocument/2006/relationships/image" Target="../media/image16.emf"/><Relationship Id="rId1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8.emf"/><Relationship Id="rId18" Type="http://schemas.openxmlformats.org/officeDocument/2006/relationships/image" Target="../media/image12.emf"/><Relationship Id="rId3" Type="http://schemas.openxmlformats.org/officeDocument/2006/relationships/image" Target="../media/image3.emf"/><Relationship Id="rId21" Type="http://schemas.openxmlformats.org/officeDocument/2006/relationships/image" Target="../media/image14.emf"/><Relationship Id="rId7" Type="http://schemas.openxmlformats.org/officeDocument/2006/relationships/image" Target="../media/image7.emf"/><Relationship Id="rId12" Type="http://schemas.openxmlformats.org/officeDocument/2006/relationships/image" Target="../media/image17.emf"/><Relationship Id="rId17" Type="http://schemas.openxmlformats.org/officeDocument/2006/relationships/image" Target="../media/image11.emf"/><Relationship Id="rId2" Type="http://schemas.openxmlformats.org/officeDocument/2006/relationships/image" Target="../media/image2.emf"/><Relationship Id="rId16" Type="http://schemas.openxmlformats.org/officeDocument/2006/relationships/image" Target="../media/image10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9.emf"/><Relationship Id="rId5" Type="http://schemas.openxmlformats.org/officeDocument/2006/relationships/image" Target="../media/image5.emf"/><Relationship Id="rId15" Type="http://schemas.openxmlformats.org/officeDocument/2006/relationships/image" Target="../media/image20.emf"/><Relationship Id="rId10" Type="http://schemas.openxmlformats.org/officeDocument/2006/relationships/image" Target="../media/image8.emf"/><Relationship Id="rId19" Type="http://schemas.openxmlformats.org/officeDocument/2006/relationships/image" Target="../media/image21.emf"/><Relationship Id="rId4" Type="http://schemas.openxmlformats.org/officeDocument/2006/relationships/image" Target="../media/image4.emf"/><Relationship Id="rId9" Type="http://schemas.openxmlformats.org/officeDocument/2006/relationships/image" Target="../media/image16.emf"/><Relationship Id="rId1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rental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Lars </a:t>
            </a:r>
            <a:r>
              <a:rPr lang="en-US" dirty="0" err="1" smtClean="0"/>
              <a:t>Bergqvist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79613" y="5491163"/>
            <a:ext cx="3571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1963738" y="5770563"/>
            <a:ext cx="1851025" cy="7938"/>
          </a:xfrm>
          <a:custGeom>
            <a:avLst/>
            <a:gdLst>
              <a:gd name="T0" fmla="*/ 24 w 1166"/>
              <a:gd name="T1" fmla="*/ 0 h 5"/>
              <a:gd name="T2" fmla="*/ 29 w 1166"/>
              <a:gd name="T3" fmla="*/ 5 h 5"/>
              <a:gd name="T4" fmla="*/ 58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4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7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3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6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79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2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5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79" y="0"/>
                </a:moveTo>
                <a:lnTo>
                  <a:pt x="789" y="0"/>
                </a:lnTo>
                <a:lnTo>
                  <a:pt x="789" y="5"/>
                </a:lnTo>
                <a:lnTo>
                  <a:pt x="779" y="5"/>
                </a:lnTo>
                <a:lnTo>
                  <a:pt x="779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7" y="0"/>
                </a:lnTo>
                <a:lnTo>
                  <a:pt x="877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2" y="0"/>
                </a:moveTo>
                <a:lnTo>
                  <a:pt x="892" y="0"/>
                </a:lnTo>
                <a:lnTo>
                  <a:pt x="892" y="5"/>
                </a:lnTo>
                <a:lnTo>
                  <a:pt x="882" y="5"/>
                </a:lnTo>
                <a:lnTo>
                  <a:pt x="882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1" y="0"/>
                </a:lnTo>
                <a:lnTo>
                  <a:pt x="921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6" y="0"/>
                </a:moveTo>
                <a:lnTo>
                  <a:pt x="936" y="0"/>
                </a:lnTo>
                <a:lnTo>
                  <a:pt x="936" y="5"/>
                </a:lnTo>
                <a:lnTo>
                  <a:pt x="926" y="5"/>
                </a:lnTo>
                <a:lnTo>
                  <a:pt x="926" y="0"/>
                </a:lnTo>
                <a:close/>
                <a:moveTo>
                  <a:pt x="941" y="0"/>
                </a:moveTo>
                <a:lnTo>
                  <a:pt x="951" y="0"/>
                </a:lnTo>
                <a:lnTo>
                  <a:pt x="951" y="5"/>
                </a:lnTo>
                <a:lnTo>
                  <a:pt x="941" y="5"/>
                </a:lnTo>
                <a:lnTo>
                  <a:pt x="941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0" y="0"/>
                </a:moveTo>
                <a:lnTo>
                  <a:pt x="980" y="0"/>
                </a:lnTo>
                <a:lnTo>
                  <a:pt x="980" y="5"/>
                </a:lnTo>
                <a:lnTo>
                  <a:pt x="970" y="5"/>
                </a:lnTo>
                <a:lnTo>
                  <a:pt x="970" y="0"/>
                </a:lnTo>
                <a:close/>
                <a:moveTo>
                  <a:pt x="985" y="0"/>
                </a:moveTo>
                <a:lnTo>
                  <a:pt x="995" y="0"/>
                </a:lnTo>
                <a:lnTo>
                  <a:pt x="995" y="5"/>
                </a:lnTo>
                <a:lnTo>
                  <a:pt x="985" y="5"/>
                </a:lnTo>
                <a:lnTo>
                  <a:pt x="985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4" y="0"/>
                </a:lnTo>
                <a:lnTo>
                  <a:pt x="1024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3" y="0"/>
                </a:lnTo>
                <a:lnTo>
                  <a:pt x="1083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2" y="0"/>
                </a:moveTo>
                <a:lnTo>
                  <a:pt x="1142" y="0"/>
                </a:lnTo>
                <a:lnTo>
                  <a:pt x="1142" y="5"/>
                </a:lnTo>
                <a:lnTo>
                  <a:pt x="1132" y="5"/>
                </a:lnTo>
                <a:lnTo>
                  <a:pt x="1132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505451" y="5413375"/>
            <a:ext cx="1909763" cy="7127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6" y="4968875"/>
            <a:ext cx="19129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4" name="Group 1163"/>
          <p:cNvGrpSpPr/>
          <p:nvPr/>
        </p:nvGrpSpPr>
        <p:grpSpPr>
          <a:xfrm>
            <a:off x="5502276" y="4968875"/>
            <a:ext cx="1912938" cy="1157288"/>
            <a:chOff x="5502276" y="4968875"/>
            <a:chExt cx="1912938" cy="115728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505451" y="5413375"/>
              <a:ext cx="1909763" cy="7127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2276" y="4968875"/>
              <a:ext cx="191293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505451" y="4968875"/>
            <a:ext cx="1909763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499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53088" y="5013325"/>
            <a:ext cx="428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325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549901" y="5176838"/>
            <a:ext cx="777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5411788" y="5514975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421188" y="5500688"/>
            <a:ext cx="4206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59" name="Group 1158"/>
          <p:cNvGrpSpPr/>
          <p:nvPr/>
        </p:nvGrpSpPr>
        <p:grpSpPr>
          <a:xfrm>
            <a:off x="3840163" y="5499100"/>
            <a:ext cx="1668463" cy="125413"/>
            <a:chOff x="3840163" y="5499100"/>
            <a:chExt cx="1668463" cy="125413"/>
          </a:xfrm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0163" y="5543550"/>
              <a:ext cx="1668463" cy="73025"/>
            </a:xfrm>
            <a:custGeom>
              <a:avLst/>
              <a:gdLst>
                <a:gd name="T0" fmla="*/ 128 w 3433"/>
                <a:gd name="T1" fmla="*/ 142 h 150"/>
                <a:gd name="T2" fmla="*/ 0 w 3433"/>
                <a:gd name="T3" fmla="*/ 142 h 150"/>
                <a:gd name="T4" fmla="*/ 313 w 3433"/>
                <a:gd name="T5" fmla="*/ 134 h 150"/>
                <a:gd name="T6" fmla="*/ 201 w 3433"/>
                <a:gd name="T7" fmla="*/ 150 h 150"/>
                <a:gd name="T8" fmla="*/ 393 w 3433"/>
                <a:gd name="T9" fmla="*/ 134 h 150"/>
                <a:gd name="T10" fmla="*/ 505 w 3433"/>
                <a:gd name="T11" fmla="*/ 150 h 150"/>
                <a:gd name="T12" fmla="*/ 393 w 3433"/>
                <a:gd name="T13" fmla="*/ 134 h 150"/>
                <a:gd name="T14" fmla="*/ 705 w 3433"/>
                <a:gd name="T15" fmla="*/ 142 h 150"/>
                <a:gd name="T16" fmla="*/ 577 w 3433"/>
                <a:gd name="T17" fmla="*/ 142 h 150"/>
                <a:gd name="T18" fmla="*/ 768 w 3433"/>
                <a:gd name="T19" fmla="*/ 30 h 150"/>
                <a:gd name="T20" fmla="*/ 784 w 3433"/>
                <a:gd name="T21" fmla="*/ 142 h 150"/>
                <a:gd name="T22" fmla="*/ 835 w 3433"/>
                <a:gd name="T23" fmla="*/ 0 h 150"/>
                <a:gd name="T24" fmla="*/ 947 w 3433"/>
                <a:gd name="T25" fmla="*/ 16 h 150"/>
                <a:gd name="T26" fmla="*/ 835 w 3433"/>
                <a:gd name="T27" fmla="*/ 0 h 150"/>
                <a:gd name="T28" fmla="*/ 1148 w 3433"/>
                <a:gd name="T29" fmla="*/ 8 h 150"/>
                <a:gd name="T30" fmla="*/ 1019 w 3433"/>
                <a:gd name="T31" fmla="*/ 8 h 150"/>
                <a:gd name="T32" fmla="*/ 1332 w 3433"/>
                <a:gd name="T33" fmla="*/ 0 h 150"/>
                <a:gd name="T34" fmla="*/ 1220 w 3433"/>
                <a:gd name="T35" fmla="*/ 16 h 150"/>
                <a:gd name="T36" fmla="*/ 1412 w 3433"/>
                <a:gd name="T37" fmla="*/ 0 h 150"/>
                <a:gd name="T38" fmla="*/ 1524 w 3433"/>
                <a:gd name="T39" fmla="*/ 16 h 150"/>
                <a:gd name="T40" fmla="*/ 1412 w 3433"/>
                <a:gd name="T41" fmla="*/ 0 h 150"/>
                <a:gd name="T42" fmla="*/ 1724 w 3433"/>
                <a:gd name="T43" fmla="*/ 8 h 150"/>
                <a:gd name="T44" fmla="*/ 1596 w 3433"/>
                <a:gd name="T45" fmla="*/ 8 h 150"/>
                <a:gd name="T46" fmla="*/ 1908 w 3433"/>
                <a:gd name="T47" fmla="*/ 0 h 150"/>
                <a:gd name="T48" fmla="*/ 1796 w 3433"/>
                <a:gd name="T49" fmla="*/ 16 h 150"/>
                <a:gd name="T50" fmla="*/ 1988 w 3433"/>
                <a:gd name="T51" fmla="*/ 0 h 150"/>
                <a:gd name="T52" fmla="*/ 2101 w 3433"/>
                <a:gd name="T53" fmla="*/ 16 h 150"/>
                <a:gd name="T54" fmla="*/ 1988 w 3433"/>
                <a:gd name="T55" fmla="*/ 0 h 150"/>
                <a:gd name="T56" fmla="*/ 2301 w 3433"/>
                <a:gd name="T57" fmla="*/ 8 h 150"/>
                <a:gd name="T58" fmla="*/ 2173 w 3433"/>
                <a:gd name="T59" fmla="*/ 8 h 150"/>
                <a:gd name="T60" fmla="*/ 2485 w 3433"/>
                <a:gd name="T61" fmla="*/ 0 h 150"/>
                <a:gd name="T62" fmla="*/ 2373 w 3433"/>
                <a:gd name="T63" fmla="*/ 16 h 150"/>
                <a:gd name="T64" fmla="*/ 2565 w 3433"/>
                <a:gd name="T65" fmla="*/ 0 h 150"/>
                <a:gd name="T66" fmla="*/ 2677 w 3433"/>
                <a:gd name="T67" fmla="*/ 16 h 150"/>
                <a:gd name="T68" fmla="*/ 2565 w 3433"/>
                <a:gd name="T69" fmla="*/ 0 h 150"/>
                <a:gd name="T70" fmla="*/ 2877 w 3433"/>
                <a:gd name="T71" fmla="*/ 8 h 150"/>
                <a:gd name="T72" fmla="*/ 2749 w 3433"/>
                <a:gd name="T73" fmla="*/ 8 h 150"/>
                <a:gd name="T74" fmla="*/ 3062 w 3433"/>
                <a:gd name="T75" fmla="*/ 0 h 150"/>
                <a:gd name="T76" fmla="*/ 2949 w 3433"/>
                <a:gd name="T77" fmla="*/ 16 h 150"/>
                <a:gd name="T78" fmla="*/ 3142 w 3433"/>
                <a:gd name="T79" fmla="*/ 0 h 150"/>
                <a:gd name="T80" fmla="*/ 3254 w 3433"/>
                <a:gd name="T81" fmla="*/ 16 h 150"/>
                <a:gd name="T82" fmla="*/ 3142 w 3433"/>
                <a:gd name="T83" fmla="*/ 0 h 150"/>
                <a:gd name="T84" fmla="*/ 3433 w 3433"/>
                <a:gd name="T85" fmla="*/ 8 h 150"/>
                <a:gd name="T86" fmla="*/ 3326 w 3433"/>
                <a:gd name="T87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33" h="150">
                  <a:moveTo>
                    <a:pt x="8" y="134"/>
                  </a:moveTo>
                  <a:lnTo>
                    <a:pt x="120" y="134"/>
                  </a:lnTo>
                  <a:cubicBezTo>
                    <a:pt x="125" y="134"/>
                    <a:pt x="128" y="138"/>
                    <a:pt x="128" y="142"/>
                  </a:cubicBezTo>
                  <a:cubicBezTo>
                    <a:pt x="128" y="147"/>
                    <a:pt x="125" y="150"/>
                    <a:pt x="120" y="150"/>
                  </a:cubicBezTo>
                  <a:lnTo>
                    <a:pt x="8" y="150"/>
                  </a:lnTo>
                  <a:cubicBezTo>
                    <a:pt x="4" y="150"/>
                    <a:pt x="0" y="147"/>
                    <a:pt x="0" y="142"/>
                  </a:cubicBezTo>
                  <a:cubicBezTo>
                    <a:pt x="0" y="138"/>
                    <a:pt x="4" y="134"/>
                    <a:pt x="8" y="134"/>
                  </a:cubicBezTo>
                  <a:close/>
                  <a:moveTo>
                    <a:pt x="201" y="134"/>
                  </a:moveTo>
                  <a:lnTo>
                    <a:pt x="313" y="134"/>
                  </a:lnTo>
                  <a:cubicBezTo>
                    <a:pt x="317" y="134"/>
                    <a:pt x="321" y="138"/>
                    <a:pt x="321" y="142"/>
                  </a:cubicBezTo>
                  <a:cubicBezTo>
                    <a:pt x="321" y="147"/>
                    <a:pt x="317" y="150"/>
                    <a:pt x="313" y="150"/>
                  </a:cubicBezTo>
                  <a:lnTo>
                    <a:pt x="201" y="150"/>
                  </a:lnTo>
                  <a:cubicBezTo>
                    <a:pt x="196" y="150"/>
                    <a:pt x="193" y="147"/>
                    <a:pt x="193" y="142"/>
                  </a:cubicBezTo>
                  <a:cubicBezTo>
                    <a:pt x="193" y="138"/>
                    <a:pt x="196" y="134"/>
                    <a:pt x="201" y="134"/>
                  </a:cubicBezTo>
                  <a:close/>
                  <a:moveTo>
                    <a:pt x="393" y="134"/>
                  </a:moveTo>
                  <a:lnTo>
                    <a:pt x="505" y="134"/>
                  </a:lnTo>
                  <a:cubicBezTo>
                    <a:pt x="509" y="134"/>
                    <a:pt x="513" y="138"/>
                    <a:pt x="513" y="142"/>
                  </a:cubicBezTo>
                  <a:cubicBezTo>
                    <a:pt x="513" y="147"/>
                    <a:pt x="509" y="150"/>
                    <a:pt x="505" y="150"/>
                  </a:cubicBezTo>
                  <a:lnTo>
                    <a:pt x="393" y="150"/>
                  </a:lnTo>
                  <a:cubicBezTo>
                    <a:pt x="388" y="150"/>
                    <a:pt x="385" y="147"/>
                    <a:pt x="385" y="142"/>
                  </a:cubicBezTo>
                  <a:cubicBezTo>
                    <a:pt x="385" y="138"/>
                    <a:pt x="388" y="134"/>
                    <a:pt x="393" y="134"/>
                  </a:cubicBezTo>
                  <a:close/>
                  <a:moveTo>
                    <a:pt x="585" y="134"/>
                  </a:moveTo>
                  <a:lnTo>
                    <a:pt x="697" y="134"/>
                  </a:lnTo>
                  <a:cubicBezTo>
                    <a:pt x="701" y="134"/>
                    <a:pt x="705" y="138"/>
                    <a:pt x="705" y="142"/>
                  </a:cubicBezTo>
                  <a:cubicBezTo>
                    <a:pt x="705" y="147"/>
                    <a:pt x="701" y="150"/>
                    <a:pt x="697" y="150"/>
                  </a:cubicBezTo>
                  <a:lnTo>
                    <a:pt x="585" y="150"/>
                  </a:lnTo>
                  <a:cubicBezTo>
                    <a:pt x="581" y="150"/>
                    <a:pt x="577" y="147"/>
                    <a:pt x="577" y="142"/>
                  </a:cubicBezTo>
                  <a:cubicBezTo>
                    <a:pt x="577" y="138"/>
                    <a:pt x="581" y="134"/>
                    <a:pt x="585" y="134"/>
                  </a:cubicBezTo>
                  <a:close/>
                  <a:moveTo>
                    <a:pt x="768" y="142"/>
                  </a:moveTo>
                  <a:lnTo>
                    <a:pt x="768" y="30"/>
                  </a:lnTo>
                  <a:cubicBezTo>
                    <a:pt x="768" y="25"/>
                    <a:pt x="772" y="22"/>
                    <a:pt x="776" y="22"/>
                  </a:cubicBezTo>
                  <a:cubicBezTo>
                    <a:pt x="781" y="22"/>
                    <a:pt x="784" y="25"/>
                    <a:pt x="784" y="30"/>
                  </a:cubicBezTo>
                  <a:lnTo>
                    <a:pt x="784" y="142"/>
                  </a:lnTo>
                  <a:cubicBezTo>
                    <a:pt x="784" y="146"/>
                    <a:pt x="781" y="150"/>
                    <a:pt x="776" y="150"/>
                  </a:cubicBezTo>
                  <a:cubicBezTo>
                    <a:pt x="772" y="150"/>
                    <a:pt x="768" y="146"/>
                    <a:pt x="768" y="142"/>
                  </a:cubicBezTo>
                  <a:close/>
                  <a:moveTo>
                    <a:pt x="835" y="0"/>
                  </a:moveTo>
                  <a:lnTo>
                    <a:pt x="947" y="0"/>
                  </a:lnTo>
                  <a:cubicBezTo>
                    <a:pt x="952" y="0"/>
                    <a:pt x="955" y="4"/>
                    <a:pt x="955" y="8"/>
                  </a:cubicBezTo>
                  <a:cubicBezTo>
                    <a:pt x="955" y="13"/>
                    <a:pt x="952" y="16"/>
                    <a:pt x="947" y="16"/>
                  </a:cubicBezTo>
                  <a:lnTo>
                    <a:pt x="835" y="16"/>
                  </a:lnTo>
                  <a:cubicBezTo>
                    <a:pt x="831" y="16"/>
                    <a:pt x="827" y="13"/>
                    <a:pt x="827" y="8"/>
                  </a:cubicBezTo>
                  <a:cubicBezTo>
                    <a:pt x="827" y="4"/>
                    <a:pt x="831" y="0"/>
                    <a:pt x="835" y="0"/>
                  </a:cubicBezTo>
                  <a:close/>
                  <a:moveTo>
                    <a:pt x="1027" y="0"/>
                  </a:moveTo>
                  <a:lnTo>
                    <a:pt x="1140" y="0"/>
                  </a:lnTo>
                  <a:cubicBezTo>
                    <a:pt x="1144" y="0"/>
                    <a:pt x="1148" y="4"/>
                    <a:pt x="1148" y="8"/>
                  </a:cubicBezTo>
                  <a:cubicBezTo>
                    <a:pt x="1148" y="13"/>
                    <a:pt x="1144" y="16"/>
                    <a:pt x="1140" y="16"/>
                  </a:cubicBezTo>
                  <a:lnTo>
                    <a:pt x="1027" y="16"/>
                  </a:lnTo>
                  <a:cubicBezTo>
                    <a:pt x="1023" y="16"/>
                    <a:pt x="1019" y="13"/>
                    <a:pt x="1019" y="8"/>
                  </a:cubicBezTo>
                  <a:cubicBezTo>
                    <a:pt x="1019" y="4"/>
                    <a:pt x="1023" y="0"/>
                    <a:pt x="1027" y="0"/>
                  </a:cubicBezTo>
                  <a:close/>
                  <a:moveTo>
                    <a:pt x="1220" y="0"/>
                  </a:moveTo>
                  <a:lnTo>
                    <a:pt x="1332" y="0"/>
                  </a:lnTo>
                  <a:cubicBezTo>
                    <a:pt x="1336" y="0"/>
                    <a:pt x="1340" y="4"/>
                    <a:pt x="1340" y="8"/>
                  </a:cubicBezTo>
                  <a:cubicBezTo>
                    <a:pt x="1340" y="13"/>
                    <a:pt x="1336" y="16"/>
                    <a:pt x="1332" y="16"/>
                  </a:cubicBezTo>
                  <a:lnTo>
                    <a:pt x="1220" y="16"/>
                  </a:lnTo>
                  <a:cubicBezTo>
                    <a:pt x="1215" y="16"/>
                    <a:pt x="1212" y="13"/>
                    <a:pt x="1212" y="8"/>
                  </a:cubicBezTo>
                  <a:cubicBezTo>
                    <a:pt x="1212" y="4"/>
                    <a:pt x="1215" y="0"/>
                    <a:pt x="1220" y="0"/>
                  </a:cubicBezTo>
                  <a:close/>
                  <a:moveTo>
                    <a:pt x="1412" y="0"/>
                  </a:moveTo>
                  <a:lnTo>
                    <a:pt x="1524" y="0"/>
                  </a:lnTo>
                  <a:cubicBezTo>
                    <a:pt x="1528" y="0"/>
                    <a:pt x="1532" y="4"/>
                    <a:pt x="1532" y="8"/>
                  </a:cubicBezTo>
                  <a:cubicBezTo>
                    <a:pt x="1532" y="13"/>
                    <a:pt x="1528" y="16"/>
                    <a:pt x="1524" y="16"/>
                  </a:cubicBezTo>
                  <a:lnTo>
                    <a:pt x="1412" y="16"/>
                  </a:lnTo>
                  <a:cubicBezTo>
                    <a:pt x="1407" y="16"/>
                    <a:pt x="1404" y="13"/>
                    <a:pt x="1404" y="8"/>
                  </a:cubicBezTo>
                  <a:cubicBezTo>
                    <a:pt x="1404" y="4"/>
                    <a:pt x="1407" y="0"/>
                    <a:pt x="1412" y="0"/>
                  </a:cubicBezTo>
                  <a:close/>
                  <a:moveTo>
                    <a:pt x="1604" y="0"/>
                  </a:moveTo>
                  <a:lnTo>
                    <a:pt x="1716" y="0"/>
                  </a:lnTo>
                  <a:cubicBezTo>
                    <a:pt x="1721" y="0"/>
                    <a:pt x="1724" y="4"/>
                    <a:pt x="1724" y="8"/>
                  </a:cubicBezTo>
                  <a:cubicBezTo>
                    <a:pt x="1724" y="13"/>
                    <a:pt x="1721" y="16"/>
                    <a:pt x="1716" y="16"/>
                  </a:cubicBezTo>
                  <a:lnTo>
                    <a:pt x="1604" y="16"/>
                  </a:lnTo>
                  <a:cubicBezTo>
                    <a:pt x="1600" y="16"/>
                    <a:pt x="1596" y="13"/>
                    <a:pt x="1596" y="8"/>
                  </a:cubicBezTo>
                  <a:cubicBezTo>
                    <a:pt x="1596" y="4"/>
                    <a:pt x="1600" y="0"/>
                    <a:pt x="1604" y="0"/>
                  </a:cubicBezTo>
                  <a:close/>
                  <a:moveTo>
                    <a:pt x="1796" y="0"/>
                  </a:moveTo>
                  <a:lnTo>
                    <a:pt x="1908" y="0"/>
                  </a:lnTo>
                  <a:cubicBezTo>
                    <a:pt x="1913" y="0"/>
                    <a:pt x="1916" y="4"/>
                    <a:pt x="1916" y="8"/>
                  </a:cubicBezTo>
                  <a:cubicBezTo>
                    <a:pt x="1916" y="13"/>
                    <a:pt x="1913" y="16"/>
                    <a:pt x="1908" y="16"/>
                  </a:cubicBezTo>
                  <a:lnTo>
                    <a:pt x="1796" y="16"/>
                  </a:lnTo>
                  <a:cubicBezTo>
                    <a:pt x="1792" y="16"/>
                    <a:pt x="1788" y="13"/>
                    <a:pt x="1788" y="8"/>
                  </a:cubicBezTo>
                  <a:cubicBezTo>
                    <a:pt x="1788" y="4"/>
                    <a:pt x="1792" y="0"/>
                    <a:pt x="1796" y="0"/>
                  </a:cubicBezTo>
                  <a:close/>
                  <a:moveTo>
                    <a:pt x="1988" y="0"/>
                  </a:moveTo>
                  <a:lnTo>
                    <a:pt x="2101" y="0"/>
                  </a:lnTo>
                  <a:cubicBezTo>
                    <a:pt x="2105" y="0"/>
                    <a:pt x="2109" y="4"/>
                    <a:pt x="2109" y="8"/>
                  </a:cubicBezTo>
                  <a:cubicBezTo>
                    <a:pt x="2109" y="13"/>
                    <a:pt x="2105" y="16"/>
                    <a:pt x="2101" y="16"/>
                  </a:cubicBezTo>
                  <a:lnTo>
                    <a:pt x="1988" y="16"/>
                  </a:lnTo>
                  <a:cubicBezTo>
                    <a:pt x="1984" y="16"/>
                    <a:pt x="1980" y="13"/>
                    <a:pt x="1980" y="8"/>
                  </a:cubicBezTo>
                  <a:cubicBezTo>
                    <a:pt x="1980" y="4"/>
                    <a:pt x="1984" y="0"/>
                    <a:pt x="1988" y="0"/>
                  </a:cubicBezTo>
                  <a:close/>
                  <a:moveTo>
                    <a:pt x="2181" y="0"/>
                  </a:moveTo>
                  <a:lnTo>
                    <a:pt x="2293" y="0"/>
                  </a:lnTo>
                  <a:cubicBezTo>
                    <a:pt x="2297" y="0"/>
                    <a:pt x="2301" y="4"/>
                    <a:pt x="2301" y="8"/>
                  </a:cubicBezTo>
                  <a:cubicBezTo>
                    <a:pt x="2301" y="13"/>
                    <a:pt x="2297" y="16"/>
                    <a:pt x="2293" y="16"/>
                  </a:cubicBezTo>
                  <a:lnTo>
                    <a:pt x="2181" y="16"/>
                  </a:lnTo>
                  <a:cubicBezTo>
                    <a:pt x="2176" y="16"/>
                    <a:pt x="2173" y="13"/>
                    <a:pt x="2173" y="8"/>
                  </a:cubicBezTo>
                  <a:cubicBezTo>
                    <a:pt x="2173" y="4"/>
                    <a:pt x="2176" y="0"/>
                    <a:pt x="2181" y="0"/>
                  </a:cubicBezTo>
                  <a:close/>
                  <a:moveTo>
                    <a:pt x="2373" y="0"/>
                  </a:moveTo>
                  <a:lnTo>
                    <a:pt x="2485" y="0"/>
                  </a:lnTo>
                  <a:cubicBezTo>
                    <a:pt x="2489" y="0"/>
                    <a:pt x="2493" y="4"/>
                    <a:pt x="2493" y="8"/>
                  </a:cubicBezTo>
                  <a:cubicBezTo>
                    <a:pt x="2493" y="13"/>
                    <a:pt x="2489" y="16"/>
                    <a:pt x="2485" y="16"/>
                  </a:cubicBezTo>
                  <a:lnTo>
                    <a:pt x="2373" y="16"/>
                  </a:lnTo>
                  <a:cubicBezTo>
                    <a:pt x="2368" y="16"/>
                    <a:pt x="2365" y="13"/>
                    <a:pt x="2365" y="8"/>
                  </a:cubicBezTo>
                  <a:cubicBezTo>
                    <a:pt x="2365" y="4"/>
                    <a:pt x="2368" y="0"/>
                    <a:pt x="2373" y="0"/>
                  </a:cubicBezTo>
                  <a:close/>
                  <a:moveTo>
                    <a:pt x="2565" y="0"/>
                  </a:moveTo>
                  <a:lnTo>
                    <a:pt x="2677" y="0"/>
                  </a:lnTo>
                  <a:cubicBezTo>
                    <a:pt x="2682" y="0"/>
                    <a:pt x="2685" y="4"/>
                    <a:pt x="2685" y="8"/>
                  </a:cubicBezTo>
                  <a:cubicBezTo>
                    <a:pt x="2685" y="13"/>
                    <a:pt x="2682" y="16"/>
                    <a:pt x="2677" y="16"/>
                  </a:cubicBezTo>
                  <a:lnTo>
                    <a:pt x="2565" y="16"/>
                  </a:lnTo>
                  <a:cubicBezTo>
                    <a:pt x="2561" y="16"/>
                    <a:pt x="2557" y="13"/>
                    <a:pt x="2557" y="8"/>
                  </a:cubicBezTo>
                  <a:cubicBezTo>
                    <a:pt x="2557" y="4"/>
                    <a:pt x="2561" y="0"/>
                    <a:pt x="2565" y="0"/>
                  </a:cubicBezTo>
                  <a:close/>
                  <a:moveTo>
                    <a:pt x="2757" y="0"/>
                  </a:moveTo>
                  <a:lnTo>
                    <a:pt x="2869" y="0"/>
                  </a:lnTo>
                  <a:cubicBezTo>
                    <a:pt x="2874" y="0"/>
                    <a:pt x="2877" y="4"/>
                    <a:pt x="2877" y="8"/>
                  </a:cubicBezTo>
                  <a:cubicBezTo>
                    <a:pt x="2877" y="13"/>
                    <a:pt x="2874" y="16"/>
                    <a:pt x="2869" y="16"/>
                  </a:cubicBezTo>
                  <a:lnTo>
                    <a:pt x="2757" y="16"/>
                  </a:lnTo>
                  <a:cubicBezTo>
                    <a:pt x="2753" y="16"/>
                    <a:pt x="2749" y="13"/>
                    <a:pt x="2749" y="8"/>
                  </a:cubicBezTo>
                  <a:cubicBezTo>
                    <a:pt x="2749" y="4"/>
                    <a:pt x="2753" y="0"/>
                    <a:pt x="2757" y="0"/>
                  </a:cubicBezTo>
                  <a:close/>
                  <a:moveTo>
                    <a:pt x="2949" y="0"/>
                  </a:moveTo>
                  <a:lnTo>
                    <a:pt x="3062" y="0"/>
                  </a:lnTo>
                  <a:cubicBezTo>
                    <a:pt x="3066" y="0"/>
                    <a:pt x="3070" y="4"/>
                    <a:pt x="3070" y="8"/>
                  </a:cubicBezTo>
                  <a:cubicBezTo>
                    <a:pt x="3070" y="13"/>
                    <a:pt x="3066" y="16"/>
                    <a:pt x="3062" y="16"/>
                  </a:cubicBezTo>
                  <a:lnTo>
                    <a:pt x="2949" y="16"/>
                  </a:lnTo>
                  <a:cubicBezTo>
                    <a:pt x="2945" y="16"/>
                    <a:pt x="2941" y="13"/>
                    <a:pt x="2941" y="8"/>
                  </a:cubicBezTo>
                  <a:cubicBezTo>
                    <a:pt x="2941" y="4"/>
                    <a:pt x="2945" y="0"/>
                    <a:pt x="2949" y="0"/>
                  </a:cubicBezTo>
                  <a:close/>
                  <a:moveTo>
                    <a:pt x="3142" y="0"/>
                  </a:moveTo>
                  <a:lnTo>
                    <a:pt x="3254" y="0"/>
                  </a:lnTo>
                  <a:cubicBezTo>
                    <a:pt x="3258" y="0"/>
                    <a:pt x="3262" y="4"/>
                    <a:pt x="3262" y="8"/>
                  </a:cubicBezTo>
                  <a:cubicBezTo>
                    <a:pt x="3262" y="13"/>
                    <a:pt x="3258" y="16"/>
                    <a:pt x="3254" y="16"/>
                  </a:cubicBezTo>
                  <a:lnTo>
                    <a:pt x="3142" y="16"/>
                  </a:lnTo>
                  <a:cubicBezTo>
                    <a:pt x="3137" y="16"/>
                    <a:pt x="3134" y="13"/>
                    <a:pt x="3134" y="8"/>
                  </a:cubicBezTo>
                  <a:cubicBezTo>
                    <a:pt x="3134" y="4"/>
                    <a:pt x="3137" y="0"/>
                    <a:pt x="3142" y="0"/>
                  </a:cubicBezTo>
                  <a:close/>
                  <a:moveTo>
                    <a:pt x="3334" y="0"/>
                  </a:moveTo>
                  <a:lnTo>
                    <a:pt x="3425" y="0"/>
                  </a:lnTo>
                  <a:cubicBezTo>
                    <a:pt x="3429" y="0"/>
                    <a:pt x="3433" y="4"/>
                    <a:pt x="3433" y="8"/>
                  </a:cubicBezTo>
                  <a:cubicBezTo>
                    <a:pt x="3433" y="13"/>
                    <a:pt x="3429" y="16"/>
                    <a:pt x="3425" y="16"/>
                  </a:cubicBezTo>
                  <a:lnTo>
                    <a:pt x="3334" y="16"/>
                  </a:lnTo>
                  <a:cubicBezTo>
                    <a:pt x="3329" y="16"/>
                    <a:pt x="3326" y="13"/>
                    <a:pt x="3326" y="8"/>
                  </a:cubicBezTo>
                  <a:cubicBezTo>
                    <a:pt x="3326" y="4"/>
                    <a:pt x="3329" y="0"/>
                    <a:pt x="3334" y="0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424363" y="5499100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" name="Freeform 26"/>
          <p:cNvSpPr>
            <a:spLocks/>
          </p:cNvSpPr>
          <p:nvPr/>
        </p:nvSpPr>
        <p:spPr bwMode="auto">
          <a:xfrm>
            <a:off x="6429376" y="4875213"/>
            <a:ext cx="61913" cy="93663"/>
          </a:xfrm>
          <a:custGeom>
            <a:avLst/>
            <a:gdLst>
              <a:gd name="T0" fmla="*/ 0 w 39"/>
              <a:gd name="T1" fmla="*/ 0 h 59"/>
              <a:gd name="T2" fmla="*/ 19 w 39"/>
              <a:gd name="T3" fmla="*/ 59 h 59"/>
              <a:gd name="T4" fmla="*/ 39 w 39"/>
              <a:gd name="T5" fmla="*/ 0 h 59"/>
              <a:gd name="T6" fmla="*/ 0 w 39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19" y="5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192838" y="458311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26101" y="560070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700713" y="5600700"/>
            <a:ext cx="6381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ReturnVehicle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626101" y="54768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700713" y="5476875"/>
            <a:ext cx="5445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626101" y="572611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5700713" y="5726113"/>
            <a:ext cx="809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GetPriceForRental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626101" y="58499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700713" y="5849938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5626101" y="5975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700713" y="5975350"/>
            <a:ext cx="466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668713" y="4875213"/>
            <a:ext cx="1468438" cy="2127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6" y="4424363"/>
            <a:ext cx="1470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5" name="Group 1164"/>
          <p:cNvGrpSpPr/>
          <p:nvPr/>
        </p:nvGrpSpPr>
        <p:grpSpPr>
          <a:xfrm>
            <a:off x="3667126" y="4424363"/>
            <a:ext cx="1470025" cy="663575"/>
            <a:chOff x="3667126" y="4424363"/>
            <a:chExt cx="1470025" cy="663575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668713" y="4875213"/>
              <a:ext cx="1468438" cy="2127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6" y="4424363"/>
              <a:ext cx="147002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3668713" y="4429125"/>
            <a:ext cx="1468438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37131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816351" y="44751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41957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3713163" y="4635500"/>
            <a:ext cx="1298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3789363" y="49085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3863976" y="4908550"/>
            <a:ext cx="1096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GetAvailabeVehicleTypes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77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4583113" y="2281238"/>
            <a:ext cx="1911350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46291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7"/>
          <p:cNvSpPr>
            <a:spLocks noChangeArrowheads="1"/>
          </p:cNvSpPr>
          <p:nvPr/>
        </p:nvSpPr>
        <p:spPr bwMode="auto">
          <a:xfrm>
            <a:off x="4732338" y="23272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>
            <a:off x="51117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4629151" y="2487613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auto">
          <a:xfrm>
            <a:off x="4705351" y="27606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4779963" y="2760663"/>
            <a:ext cx="65723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GetVehicleType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4705351" y="29146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4779963" y="2914650"/>
            <a:ext cx="847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GetAllVehicleTypes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6" name="Rectangle 72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7" name="Rectangle 73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9" name="Picture 7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76"/>
          <p:cNvSpPr>
            <a:spLocks noChangeArrowheads="1"/>
          </p:cNvSpPr>
          <p:nvPr/>
        </p:nvSpPr>
        <p:spPr bwMode="auto">
          <a:xfrm>
            <a:off x="7086601" y="2549525"/>
            <a:ext cx="10429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9" name="Rectangle 77"/>
          <p:cNvSpPr>
            <a:spLocks noChangeArrowheads="1"/>
          </p:cNvSpPr>
          <p:nvPr/>
        </p:nvSpPr>
        <p:spPr bwMode="auto">
          <a:xfrm>
            <a:off x="71326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0" name="Rectangle 78"/>
          <p:cNvSpPr>
            <a:spLocks noChangeArrowheads="1"/>
          </p:cNvSpPr>
          <p:nvPr/>
        </p:nvSpPr>
        <p:spPr bwMode="auto">
          <a:xfrm>
            <a:off x="7235826" y="25939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1" name="Rectangle 79"/>
          <p:cNvSpPr>
            <a:spLocks noChangeArrowheads="1"/>
          </p:cNvSpPr>
          <p:nvPr/>
        </p:nvSpPr>
        <p:spPr bwMode="auto">
          <a:xfrm>
            <a:off x="76152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0"/>
          <p:cNvSpPr>
            <a:spLocks noChangeArrowheads="1"/>
          </p:cNvSpPr>
          <p:nvPr/>
        </p:nvSpPr>
        <p:spPr bwMode="auto">
          <a:xfrm>
            <a:off x="7132638" y="2754313"/>
            <a:ext cx="7080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3" name="Rectangle 81"/>
          <p:cNvSpPr>
            <a:spLocks noChangeArrowheads="1"/>
          </p:cNvSpPr>
          <p:nvPr/>
        </p:nvSpPr>
        <p:spPr bwMode="auto">
          <a:xfrm>
            <a:off x="7208838" y="30273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4" name="Rectangle 82"/>
          <p:cNvSpPr>
            <a:spLocks noChangeArrowheads="1"/>
          </p:cNvSpPr>
          <p:nvPr/>
        </p:nvSpPr>
        <p:spPr bwMode="auto">
          <a:xfrm>
            <a:off x="7283451" y="3027363"/>
            <a:ext cx="3032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Name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6" name="Rectangle 84"/>
          <p:cNvSpPr>
            <a:spLocks noChangeArrowheads="1"/>
          </p:cNvSpPr>
          <p:nvPr/>
        </p:nvSpPr>
        <p:spPr bwMode="auto">
          <a:xfrm>
            <a:off x="7208838" y="3181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9" name="Rectangle 85"/>
          <p:cNvSpPr>
            <a:spLocks noChangeArrowheads="1"/>
          </p:cNvSpPr>
          <p:nvPr/>
        </p:nvSpPr>
        <p:spPr bwMode="auto">
          <a:xfrm>
            <a:off x="7283451" y="3181350"/>
            <a:ext cx="6461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GetRentalCost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8" name="Rectangle 116"/>
          <p:cNvSpPr>
            <a:spLocks noChangeArrowheads="1"/>
          </p:cNvSpPr>
          <p:nvPr/>
        </p:nvSpPr>
        <p:spPr bwMode="auto">
          <a:xfrm>
            <a:off x="1979613" y="3841750"/>
            <a:ext cx="41910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Ninject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4" name="Rectangle 130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5" name="Rectangle 131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56" name="Picture 13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" name="Picture 13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6" name="Rectangle 134"/>
          <p:cNvSpPr>
            <a:spLocks noChangeArrowheads="1"/>
          </p:cNvSpPr>
          <p:nvPr/>
        </p:nvSpPr>
        <p:spPr bwMode="auto">
          <a:xfrm>
            <a:off x="1933576" y="1103313"/>
            <a:ext cx="16906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7" name="Rectangle 135"/>
          <p:cNvSpPr>
            <a:spLocks noChangeArrowheads="1"/>
          </p:cNvSpPr>
          <p:nvPr/>
        </p:nvSpPr>
        <p:spPr bwMode="auto">
          <a:xfrm>
            <a:off x="19796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8" name="Rectangle 136"/>
          <p:cNvSpPr>
            <a:spLocks noChangeArrowheads="1"/>
          </p:cNvSpPr>
          <p:nvPr/>
        </p:nvSpPr>
        <p:spPr bwMode="auto">
          <a:xfrm>
            <a:off x="2082801" y="11477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9" name="Rectangle 137"/>
          <p:cNvSpPr>
            <a:spLocks noChangeArrowheads="1"/>
          </p:cNvSpPr>
          <p:nvPr/>
        </p:nvSpPr>
        <p:spPr bwMode="auto">
          <a:xfrm>
            <a:off x="24622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0" name="Rectangle 138"/>
          <p:cNvSpPr>
            <a:spLocks noChangeArrowheads="1"/>
          </p:cNvSpPr>
          <p:nvPr/>
        </p:nvSpPr>
        <p:spPr bwMode="auto">
          <a:xfrm>
            <a:off x="1979613" y="1308100"/>
            <a:ext cx="100965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3" name="Rectangle 139"/>
          <p:cNvSpPr>
            <a:spLocks noChangeArrowheads="1"/>
          </p:cNvSpPr>
          <p:nvPr/>
        </p:nvSpPr>
        <p:spPr bwMode="auto">
          <a:xfrm>
            <a:off x="2055813" y="15811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4" name="Rectangle 140"/>
          <p:cNvSpPr>
            <a:spLocks noChangeArrowheads="1"/>
          </p:cNvSpPr>
          <p:nvPr/>
        </p:nvSpPr>
        <p:spPr bwMode="auto">
          <a:xfrm>
            <a:off x="2130426" y="1581150"/>
            <a:ext cx="6683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AddNewRental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6" name="Rectangle 142"/>
          <p:cNvSpPr>
            <a:spLocks noChangeArrowheads="1"/>
          </p:cNvSpPr>
          <p:nvPr/>
        </p:nvSpPr>
        <p:spPr bwMode="auto">
          <a:xfrm>
            <a:off x="2055813" y="17351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7" name="Rectangle 143"/>
          <p:cNvSpPr>
            <a:spLocks noChangeArrowheads="1"/>
          </p:cNvSpPr>
          <p:nvPr/>
        </p:nvSpPr>
        <p:spPr bwMode="auto">
          <a:xfrm>
            <a:off x="2130426" y="1735138"/>
            <a:ext cx="11033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UpdateRentalAsReturned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882900"/>
            <a:ext cx="1220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3" name="Rectangle 149"/>
          <p:cNvSpPr>
            <a:spLocks noChangeArrowheads="1"/>
          </p:cNvSpPr>
          <p:nvPr/>
        </p:nvSpPr>
        <p:spPr bwMode="auto">
          <a:xfrm>
            <a:off x="1979613" y="2974975"/>
            <a:ext cx="9794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5" name="Rectangle 151"/>
          <p:cNvSpPr>
            <a:spLocks noChangeArrowheads="1"/>
          </p:cNvSpPr>
          <p:nvPr/>
        </p:nvSpPr>
        <p:spPr bwMode="auto">
          <a:xfrm>
            <a:off x="2055813" y="1858963"/>
            <a:ext cx="1238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6" name="Rectangle 152"/>
          <p:cNvSpPr>
            <a:spLocks noChangeArrowheads="1"/>
          </p:cNvSpPr>
          <p:nvPr/>
        </p:nvSpPr>
        <p:spPr bwMode="auto">
          <a:xfrm>
            <a:off x="2130426" y="1858963"/>
            <a:ext cx="4667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7" name="Rectangle 153"/>
          <p:cNvSpPr>
            <a:spLocks noChangeArrowheads="1"/>
          </p:cNvSpPr>
          <p:nvPr/>
        </p:nvSpPr>
        <p:spPr bwMode="auto">
          <a:xfrm>
            <a:off x="2055813" y="19843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8" name="Rectangle 154"/>
          <p:cNvSpPr>
            <a:spLocks noChangeArrowheads="1"/>
          </p:cNvSpPr>
          <p:nvPr/>
        </p:nvSpPr>
        <p:spPr bwMode="auto">
          <a:xfrm>
            <a:off x="2130426" y="1984375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1" name="Rectangle 157"/>
          <p:cNvSpPr>
            <a:spLocks noChangeArrowheads="1"/>
          </p:cNvSpPr>
          <p:nvPr/>
        </p:nvSpPr>
        <p:spPr bwMode="auto">
          <a:xfrm>
            <a:off x="2478088" y="2465388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0" name="Freeform 164"/>
          <p:cNvSpPr>
            <a:spLocks/>
          </p:cNvSpPr>
          <p:nvPr/>
        </p:nvSpPr>
        <p:spPr bwMode="auto">
          <a:xfrm>
            <a:off x="4371976" y="5087938"/>
            <a:ext cx="61913" cy="95250"/>
          </a:xfrm>
          <a:custGeom>
            <a:avLst/>
            <a:gdLst>
              <a:gd name="T0" fmla="*/ 39 w 39"/>
              <a:gd name="T1" fmla="*/ 60 h 60"/>
              <a:gd name="T2" fmla="*/ 19 w 39"/>
              <a:gd name="T3" fmla="*/ 0 h 60"/>
              <a:gd name="T4" fmla="*/ 0 w 39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60">
                <a:moveTo>
                  <a:pt x="39" y="60"/>
                </a:moveTo>
                <a:lnTo>
                  <a:pt x="19" y="0"/>
                </a:lnTo>
                <a:lnTo>
                  <a:pt x="0" y="6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1" name="Rectangle 165"/>
          <p:cNvSpPr>
            <a:spLocks noChangeArrowheads="1"/>
          </p:cNvSpPr>
          <p:nvPr/>
        </p:nvSpPr>
        <p:spPr bwMode="auto">
          <a:xfrm>
            <a:off x="3808413" y="5192713"/>
            <a:ext cx="4206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0" name="Group 1159"/>
          <p:cNvGrpSpPr/>
          <p:nvPr/>
        </p:nvGrpSpPr>
        <p:grpSpPr>
          <a:xfrm>
            <a:off x="3811588" y="5084763"/>
            <a:ext cx="595313" cy="531813"/>
            <a:chOff x="3811588" y="5084763"/>
            <a:chExt cx="595313" cy="531813"/>
          </a:xfrm>
        </p:grpSpPr>
        <p:sp>
          <p:nvSpPr>
            <p:cNvPr id="1119" name="Freeform 163"/>
            <p:cNvSpPr>
              <a:spLocks noEditPoints="1"/>
            </p:cNvSpPr>
            <p:nvPr/>
          </p:nvSpPr>
          <p:spPr bwMode="auto">
            <a:xfrm>
              <a:off x="3867151" y="5084763"/>
              <a:ext cx="539750" cy="531813"/>
            </a:xfrm>
            <a:custGeom>
              <a:avLst/>
              <a:gdLst>
                <a:gd name="T0" fmla="*/ 0 w 1111"/>
                <a:gd name="T1" fmla="*/ 973 h 1093"/>
                <a:gd name="T2" fmla="*/ 16 w 1111"/>
                <a:gd name="T3" fmla="*/ 973 h 1093"/>
                <a:gd name="T4" fmla="*/ 8 w 1111"/>
                <a:gd name="T5" fmla="*/ 1093 h 1093"/>
                <a:gd name="T6" fmla="*/ 0 w 1111"/>
                <a:gd name="T7" fmla="*/ 893 h 1093"/>
                <a:gd name="T8" fmla="*/ 8 w 1111"/>
                <a:gd name="T9" fmla="*/ 773 h 1093"/>
                <a:gd name="T10" fmla="*/ 16 w 1111"/>
                <a:gd name="T11" fmla="*/ 893 h 1093"/>
                <a:gd name="T12" fmla="*/ 0 w 1111"/>
                <a:gd name="T13" fmla="*/ 893 h 1093"/>
                <a:gd name="T14" fmla="*/ 0 w 1111"/>
                <a:gd name="T15" fmla="*/ 589 h 1093"/>
                <a:gd name="T16" fmla="*/ 16 w 1111"/>
                <a:gd name="T17" fmla="*/ 589 h 1093"/>
                <a:gd name="T18" fmla="*/ 8 w 1111"/>
                <a:gd name="T19" fmla="*/ 709 h 1093"/>
                <a:gd name="T20" fmla="*/ 0 w 1111"/>
                <a:gd name="T21" fmla="*/ 509 h 1093"/>
                <a:gd name="T22" fmla="*/ 8 w 1111"/>
                <a:gd name="T23" fmla="*/ 389 h 1093"/>
                <a:gd name="T24" fmla="*/ 16 w 1111"/>
                <a:gd name="T25" fmla="*/ 509 h 1093"/>
                <a:gd name="T26" fmla="*/ 0 w 1111"/>
                <a:gd name="T27" fmla="*/ 509 h 1093"/>
                <a:gd name="T28" fmla="*/ 121 w 1111"/>
                <a:gd name="T29" fmla="*/ 309 h 1093"/>
                <a:gd name="T30" fmla="*/ 121 w 1111"/>
                <a:gd name="T31" fmla="*/ 325 h 1093"/>
                <a:gd name="T32" fmla="*/ 0 w 1111"/>
                <a:gd name="T33" fmla="*/ 317 h 1093"/>
                <a:gd name="T34" fmla="*/ 201 w 1111"/>
                <a:gd name="T35" fmla="*/ 309 h 1093"/>
                <a:gd name="T36" fmla="*/ 321 w 1111"/>
                <a:gd name="T37" fmla="*/ 317 h 1093"/>
                <a:gd name="T38" fmla="*/ 201 w 1111"/>
                <a:gd name="T39" fmla="*/ 325 h 1093"/>
                <a:gd name="T40" fmla="*/ 201 w 1111"/>
                <a:gd name="T41" fmla="*/ 309 h 1093"/>
                <a:gd name="T42" fmla="*/ 505 w 1111"/>
                <a:gd name="T43" fmla="*/ 309 h 1093"/>
                <a:gd name="T44" fmla="*/ 505 w 1111"/>
                <a:gd name="T45" fmla="*/ 325 h 1093"/>
                <a:gd name="T46" fmla="*/ 385 w 1111"/>
                <a:gd name="T47" fmla="*/ 317 h 1093"/>
                <a:gd name="T48" fmla="*/ 585 w 1111"/>
                <a:gd name="T49" fmla="*/ 309 h 1093"/>
                <a:gd name="T50" fmla="*/ 705 w 1111"/>
                <a:gd name="T51" fmla="*/ 317 h 1093"/>
                <a:gd name="T52" fmla="*/ 585 w 1111"/>
                <a:gd name="T53" fmla="*/ 325 h 1093"/>
                <a:gd name="T54" fmla="*/ 585 w 1111"/>
                <a:gd name="T55" fmla="*/ 309 h 1093"/>
                <a:gd name="T56" fmla="*/ 889 w 1111"/>
                <a:gd name="T57" fmla="*/ 309 h 1093"/>
                <a:gd name="T58" fmla="*/ 889 w 1111"/>
                <a:gd name="T59" fmla="*/ 325 h 1093"/>
                <a:gd name="T60" fmla="*/ 769 w 1111"/>
                <a:gd name="T61" fmla="*/ 317 h 1093"/>
                <a:gd name="T62" fmla="*/ 969 w 1111"/>
                <a:gd name="T63" fmla="*/ 309 h 1093"/>
                <a:gd name="T64" fmla="*/ 1089 w 1111"/>
                <a:gd name="T65" fmla="*/ 317 h 1093"/>
                <a:gd name="T66" fmla="*/ 969 w 1111"/>
                <a:gd name="T67" fmla="*/ 325 h 1093"/>
                <a:gd name="T68" fmla="*/ 969 w 1111"/>
                <a:gd name="T69" fmla="*/ 309 h 1093"/>
                <a:gd name="T70" fmla="*/ 1095 w 1111"/>
                <a:gd name="T71" fmla="*/ 147 h 1093"/>
                <a:gd name="T72" fmla="*/ 1111 w 1111"/>
                <a:gd name="T73" fmla="*/ 147 h 1093"/>
                <a:gd name="T74" fmla="*/ 1103 w 1111"/>
                <a:gd name="T75" fmla="*/ 267 h 1093"/>
                <a:gd name="T76" fmla="*/ 1095 w 1111"/>
                <a:gd name="T77" fmla="*/ 67 h 1093"/>
                <a:gd name="T78" fmla="*/ 1103 w 1111"/>
                <a:gd name="T79" fmla="*/ 0 h 1093"/>
                <a:gd name="T80" fmla="*/ 1111 w 1111"/>
                <a:gd name="T81" fmla="*/ 67 h 1093"/>
                <a:gd name="T82" fmla="*/ 1095 w 1111"/>
                <a:gd name="T83" fmla="*/ 6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11" h="1093">
                  <a:moveTo>
                    <a:pt x="0" y="1085"/>
                  </a:moveTo>
                  <a:lnTo>
                    <a:pt x="0" y="973"/>
                  </a:lnTo>
                  <a:cubicBezTo>
                    <a:pt x="0" y="969"/>
                    <a:pt x="3" y="965"/>
                    <a:pt x="8" y="965"/>
                  </a:cubicBezTo>
                  <a:cubicBezTo>
                    <a:pt x="12" y="965"/>
                    <a:pt x="16" y="969"/>
                    <a:pt x="16" y="973"/>
                  </a:cubicBezTo>
                  <a:lnTo>
                    <a:pt x="16" y="1085"/>
                  </a:lnTo>
                  <a:cubicBezTo>
                    <a:pt x="16" y="1090"/>
                    <a:pt x="12" y="1093"/>
                    <a:pt x="8" y="1093"/>
                  </a:cubicBezTo>
                  <a:cubicBezTo>
                    <a:pt x="3" y="1093"/>
                    <a:pt x="0" y="1090"/>
                    <a:pt x="0" y="1085"/>
                  </a:cubicBezTo>
                  <a:close/>
                  <a:moveTo>
                    <a:pt x="0" y="893"/>
                  </a:moveTo>
                  <a:lnTo>
                    <a:pt x="0" y="781"/>
                  </a:lnTo>
                  <a:cubicBezTo>
                    <a:pt x="0" y="777"/>
                    <a:pt x="3" y="773"/>
                    <a:pt x="8" y="773"/>
                  </a:cubicBezTo>
                  <a:cubicBezTo>
                    <a:pt x="12" y="773"/>
                    <a:pt x="16" y="777"/>
                    <a:pt x="16" y="781"/>
                  </a:cubicBezTo>
                  <a:lnTo>
                    <a:pt x="16" y="893"/>
                  </a:lnTo>
                  <a:cubicBezTo>
                    <a:pt x="16" y="898"/>
                    <a:pt x="12" y="901"/>
                    <a:pt x="8" y="901"/>
                  </a:cubicBezTo>
                  <a:cubicBezTo>
                    <a:pt x="3" y="901"/>
                    <a:pt x="0" y="898"/>
                    <a:pt x="0" y="893"/>
                  </a:cubicBezTo>
                  <a:close/>
                  <a:moveTo>
                    <a:pt x="0" y="701"/>
                  </a:moveTo>
                  <a:lnTo>
                    <a:pt x="0" y="589"/>
                  </a:lnTo>
                  <a:cubicBezTo>
                    <a:pt x="0" y="585"/>
                    <a:pt x="3" y="581"/>
                    <a:pt x="8" y="581"/>
                  </a:cubicBezTo>
                  <a:cubicBezTo>
                    <a:pt x="12" y="581"/>
                    <a:pt x="16" y="585"/>
                    <a:pt x="16" y="589"/>
                  </a:cubicBezTo>
                  <a:lnTo>
                    <a:pt x="16" y="701"/>
                  </a:lnTo>
                  <a:cubicBezTo>
                    <a:pt x="16" y="705"/>
                    <a:pt x="12" y="709"/>
                    <a:pt x="8" y="709"/>
                  </a:cubicBezTo>
                  <a:cubicBezTo>
                    <a:pt x="3" y="709"/>
                    <a:pt x="0" y="705"/>
                    <a:pt x="0" y="701"/>
                  </a:cubicBezTo>
                  <a:close/>
                  <a:moveTo>
                    <a:pt x="0" y="509"/>
                  </a:moveTo>
                  <a:lnTo>
                    <a:pt x="0" y="397"/>
                  </a:lnTo>
                  <a:cubicBezTo>
                    <a:pt x="0" y="392"/>
                    <a:pt x="3" y="389"/>
                    <a:pt x="8" y="389"/>
                  </a:cubicBezTo>
                  <a:cubicBezTo>
                    <a:pt x="12" y="389"/>
                    <a:pt x="16" y="392"/>
                    <a:pt x="16" y="397"/>
                  </a:cubicBezTo>
                  <a:lnTo>
                    <a:pt x="16" y="509"/>
                  </a:lnTo>
                  <a:cubicBezTo>
                    <a:pt x="16" y="513"/>
                    <a:pt x="12" y="517"/>
                    <a:pt x="8" y="517"/>
                  </a:cubicBezTo>
                  <a:cubicBezTo>
                    <a:pt x="3" y="517"/>
                    <a:pt x="0" y="513"/>
                    <a:pt x="0" y="509"/>
                  </a:cubicBezTo>
                  <a:close/>
                  <a:moveTo>
                    <a:pt x="8" y="309"/>
                  </a:moveTo>
                  <a:lnTo>
                    <a:pt x="121" y="309"/>
                  </a:lnTo>
                  <a:cubicBezTo>
                    <a:pt x="125" y="309"/>
                    <a:pt x="129" y="313"/>
                    <a:pt x="129" y="317"/>
                  </a:cubicBezTo>
                  <a:cubicBezTo>
                    <a:pt x="129" y="322"/>
                    <a:pt x="125" y="325"/>
                    <a:pt x="121" y="325"/>
                  </a:cubicBezTo>
                  <a:lnTo>
                    <a:pt x="8" y="325"/>
                  </a:lnTo>
                  <a:cubicBezTo>
                    <a:pt x="4" y="325"/>
                    <a:pt x="0" y="322"/>
                    <a:pt x="0" y="317"/>
                  </a:cubicBezTo>
                  <a:cubicBezTo>
                    <a:pt x="0" y="313"/>
                    <a:pt x="4" y="309"/>
                    <a:pt x="8" y="309"/>
                  </a:cubicBezTo>
                  <a:close/>
                  <a:moveTo>
                    <a:pt x="201" y="309"/>
                  </a:moveTo>
                  <a:lnTo>
                    <a:pt x="313" y="309"/>
                  </a:lnTo>
                  <a:cubicBezTo>
                    <a:pt x="317" y="309"/>
                    <a:pt x="321" y="313"/>
                    <a:pt x="321" y="317"/>
                  </a:cubicBezTo>
                  <a:cubicBezTo>
                    <a:pt x="321" y="322"/>
                    <a:pt x="317" y="325"/>
                    <a:pt x="313" y="325"/>
                  </a:cubicBezTo>
                  <a:lnTo>
                    <a:pt x="201" y="325"/>
                  </a:lnTo>
                  <a:cubicBezTo>
                    <a:pt x="196" y="325"/>
                    <a:pt x="193" y="322"/>
                    <a:pt x="193" y="317"/>
                  </a:cubicBezTo>
                  <a:cubicBezTo>
                    <a:pt x="193" y="313"/>
                    <a:pt x="196" y="309"/>
                    <a:pt x="201" y="309"/>
                  </a:cubicBezTo>
                  <a:close/>
                  <a:moveTo>
                    <a:pt x="393" y="309"/>
                  </a:moveTo>
                  <a:lnTo>
                    <a:pt x="505" y="309"/>
                  </a:lnTo>
                  <a:cubicBezTo>
                    <a:pt x="509" y="309"/>
                    <a:pt x="513" y="313"/>
                    <a:pt x="513" y="317"/>
                  </a:cubicBezTo>
                  <a:cubicBezTo>
                    <a:pt x="513" y="322"/>
                    <a:pt x="509" y="325"/>
                    <a:pt x="505" y="325"/>
                  </a:cubicBezTo>
                  <a:lnTo>
                    <a:pt x="393" y="325"/>
                  </a:lnTo>
                  <a:cubicBezTo>
                    <a:pt x="388" y="325"/>
                    <a:pt x="385" y="322"/>
                    <a:pt x="385" y="317"/>
                  </a:cubicBezTo>
                  <a:cubicBezTo>
                    <a:pt x="385" y="313"/>
                    <a:pt x="388" y="309"/>
                    <a:pt x="393" y="309"/>
                  </a:cubicBezTo>
                  <a:close/>
                  <a:moveTo>
                    <a:pt x="585" y="309"/>
                  </a:moveTo>
                  <a:lnTo>
                    <a:pt x="697" y="309"/>
                  </a:lnTo>
                  <a:cubicBezTo>
                    <a:pt x="702" y="309"/>
                    <a:pt x="705" y="313"/>
                    <a:pt x="705" y="317"/>
                  </a:cubicBezTo>
                  <a:cubicBezTo>
                    <a:pt x="705" y="322"/>
                    <a:pt x="702" y="325"/>
                    <a:pt x="697" y="325"/>
                  </a:cubicBezTo>
                  <a:lnTo>
                    <a:pt x="585" y="325"/>
                  </a:lnTo>
                  <a:cubicBezTo>
                    <a:pt x="581" y="325"/>
                    <a:pt x="577" y="322"/>
                    <a:pt x="577" y="317"/>
                  </a:cubicBezTo>
                  <a:cubicBezTo>
                    <a:pt x="577" y="313"/>
                    <a:pt x="581" y="309"/>
                    <a:pt x="585" y="309"/>
                  </a:cubicBezTo>
                  <a:close/>
                  <a:moveTo>
                    <a:pt x="777" y="309"/>
                  </a:moveTo>
                  <a:lnTo>
                    <a:pt x="889" y="309"/>
                  </a:lnTo>
                  <a:cubicBezTo>
                    <a:pt x="894" y="309"/>
                    <a:pt x="897" y="313"/>
                    <a:pt x="897" y="317"/>
                  </a:cubicBezTo>
                  <a:cubicBezTo>
                    <a:pt x="897" y="322"/>
                    <a:pt x="894" y="325"/>
                    <a:pt x="889" y="325"/>
                  </a:cubicBezTo>
                  <a:lnTo>
                    <a:pt x="777" y="325"/>
                  </a:lnTo>
                  <a:cubicBezTo>
                    <a:pt x="773" y="325"/>
                    <a:pt x="769" y="322"/>
                    <a:pt x="769" y="317"/>
                  </a:cubicBezTo>
                  <a:cubicBezTo>
                    <a:pt x="769" y="313"/>
                    <a:pt x="773" y="309"/>
                    <a:pt x="777" y="309"/>
                  </a:cubicBezTo>
                  <a:close/>
                  <a:moveTo>
                    <a:pt x="969" y="309"/>
                  </a:moveTo>
                  <a:lnTo>
                    <a:pt x="1081" y="309"/>
                  </a:lnTo>
                  <a:cubicBezTo>
                    <a:pt x="1086" y="309"/>
                    <a:pt x="1089" y="313"/>
                    <a:pt x="1089" y="317"/>
                  </a:cubicBezTo>
                  <a:cubicBezTo>
                    <a:pt x="1089" y="322"/>
                    <a:pt x="1086" y="325"/>
                    <a:pt x="1081" y="325"/>
                  </a:cubicBezTo>
                  <a:lnTo>
                    <a:pt x="969" y="325"/>
                  </a:lnTo>
                  <a:cubicBezTo>
                    <a:pt x="965" y="325"/>
                    <a:pt x="961" y="322"/>
                    <a:pt x="961" y="317"/>
                  </a:cubicBezTo>
                  <a:cubicBezTo>
                    <a:pt x="961" y="313"/>
                    <a:pt x="965" y="309"/>
                    <a:pt x="969" y="309"/>
                  </a:cubicBezTo>
                  <a:close/>
                  <a:moveTo>
                    <a:pt x="1095" y="259"/>
                  </a:moveTo>
                  <a:lnTo>
                    <a:pt x="1095" y="147"/>
                  </a:lnTo>
                  <a:cubicBezTo>
                    <a:pt x="1095" y="143"/>
                    <a:pt x="1099" y="139"/>
                    <a:pt x="1103" y="139"/>
                  </a:cubicBezTo>
                  <a:cubicBezTo>
                    <a:pt x="1108" y="139"/>
                    <a:pt x="1111" y="143"/>
                    <a:pt x="1111" y="147"/>
                  </a:cubicBezTo>
                  <a:lnTo>
                    <a:pt x="1111" y="259"/>
                  </a:lnTo>
                  <a:cubicBezTo>
                    <a:pt x="1111" y="264"/>
                    <a:pt x="1108" y="267"/>
                    <a:pt x="1103" y="267"/>
                  </a:cubicBezTo>
                  <a:cubicBezTo>
                    <a:pt x="1099" y="267"/>
                    <a:pt x="1095" y="264"/>
                    <a:pt x="1095" y="259"/>
                  </a:cubicBezTo>
                  <a:close/>
                  <a:moveTo>
                    <a:pt x="1095" y="67"/>
                  </a:moveTo>
                  <a:lnTo>
                    <a:pt x="1095" y="8"/>
                  </a:lnTo>
                  <a:cubicBezTo>
                    <a:pt x="1095" y="4"/>
                    <a:pt x="1099" y="0"/>
                    <a:pt x="1103" y="0"/>
                  </a:cubicBezTo>
                  <a:cubicBezTo>
                    <a:pt x="1108" y="0"/>
                    <a:pt x="1111" y="4"/>
                    <a:pt x="1111" y="8"/>
                  </a:cubicBezTo>
                  <a:lnTo>
                    <a:pt x="1111" y="67"/>
                  </a:lnTo>
                  <a:cubicBezTo>
                    <a:pt x="1111" y="71"/>
                    <a:pt x="1108" y="75"/>
                    <a:pt x="1103" y="75"/>
                  </a:cubicBezTo>
                  <a:cubicBezTo>
                    <a:pt x="1099" y="75"/>
                    <a:pt x="1095" y="71"/>
                    <a:pt x="1095" y="67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24" name="Rectangle 166"/>
            <p:cNvSpPr>
              <a:spLocks noChangeArrowheads="1"/>
            </p:cNvSpPr>
            <p:nvPr/>
          </p:nvSpPr>
          <p:spPr bwMode="auto">
            <a:xfrm>
              <a:off x="3811588" y="5192713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25" name="Freeform 167"/>
          <p:cNvSpPr>
            <a:spLocks noEditPoints="1"/>
          </p:cNvSpPr>
          <p:nvPr/>
        </p:nvSpPr>
        <p:spPr bwMode="auto">
          <a:xfrm>
            <a:off x="1606551" y="1614488"/>
            <a:ext cx="6959600" cy="4727575"/>
          </a:xfrm>
          <a:custGeom>
            <a:avLst/>
            <a:gdLst>
              <a:gd name="T0" fmla="*/ 13376 w 14318"/>
              <a:gd name="T1" fmla="*/ 4828 h 9716"/>
              <a:gd name="T2" fmla="*/ 13841 w 14318"/>
              <a:gd name="T3" fmla="*/ 4812 h 9716"/>
              <a:gd name="T4" fmla="*/ 14310 w 14318"/>
              <a:gd name="T5" fmla="*/ 4855 h 9716"/>
              <a:gd name="T6" fmla="*/ 14302 w 14318"/>
              <a:gd name="T7" fmla="*/ 5120 h 9716"/>
              <a:gd name="T8" fmla="*/ 14318 w 14318"/>
              <a:gd name="T9" fmla="*/ 5808 h 9716"/>
              <a:gd name="T10" fmla="*/ 14310 w 14318"/>
              <a:gd name="T11" fmla="*/ 6073 h 9716"/>
              <a:gd name="T12" fmla="*/ 14310 w 14318"/>
              <a:gd name="T13" fmla="*/ 6777 h 9716"/>
              <a:gd name="T14" fmla="*/ 14318 w 14318"/>
              <a:gd name="T15" fmla="*/ 7042 h 9716"/>
              <a:gd name="T16" fmla="*/ 14302 w 14318"/>
              <a:gd name="T17" fmla="*/ 7730 h 9716"/>
              <a:gd name="T18" fmla="*/ 14318 w 14318"/>
              <a:gd name="T19" fmla="*/ 8195 h 9716"/>
              <a:gd name="T20" fmla="*/ 14302 w 14318"/>
              <a:gd name="T21" fmla="*/ 8579 h 9716"/>
              <a:gd name="T22" fmla="*/ 14318 w 14318"/>
              <a:gd name="T23" fmla="*/ 9268 h 9716"/>
              <a:gd name="T24" fmla="*/ 14310 w 14318"/>
              <a:gd name="T25" fmla="*/ 9532 h 9716"/>
              <a:gd name="T26" fmla="*/ 13781 w 14318"/>
              <a:gd name="T27" fmla="*/ 9707 h 9716"/>
              <a:gd name="T28" fmla="*/ 13517 w 14318"/>
              <a:gd name="T29" fmla="*/ 9716 h 9716"/>
              <a:gd name="T30" fmla="*/ 12828 w 14318"/>
              <a:gd name="T31" fmla="*/ 9699 h 9716"/>
              <a:gd name="T32" fmla="*/ 12364 w 14318"/>
              <a:gd name="T33" fmla="*/ 9716 h 9716"/>
              <a:gd name="T34" fmla="*/ 11979 w 14318"/>
              <a:gd name="T35" fmla="*/ 9699 h 9716"/>
              <a:gd name="T36" fmla="*/ 11290 w 14318"/>
              <a:gd name="T37" fmla="*/ 9716 h 9716"/>
              <a:gd name="T38" fmla="*/ 11026 w 14318"/>
              <a:gd name="T39" fmla="*/ 9707 h 9716"/>
              <a:gd name="T40" fmla="*/ 10321 w 14318"/>
              <a:gd name="T41" fmla="*/ 9707 h 9716"/>
              <a:gd name="T42" fmla="*/ 10057 w 14318"/>
              <a:gd name="T43" fmla="*/ 9716 h 9716"/>
              <a:gd name="T44" fmla="*/ 9369 w 14318"/>
              <a:gd name="T45" fmla="*/ 9699 h 9716"/>
              <a:gd name="T46" fmla="*/ 8904 w 14318"/>
              <a:gd name="T47" fmla="*/ 9716 h 9716"/>
              <a:gd name="T48" fmla="*/ 8520 w 14318"/>
              <a:gd name="T49" fmla="*/ 9699 h 9716"/>
              <a:gd name="T50" fmla="*/ 7831 w 14318"/>
              <a:gd name="T51" fmla="*/ 9716 h 9716"/>
              <a:gd name="T52" fmla="*/ 7567 w 14318"/>
              <a:gd name="T53" fmla="*/ 9707 h 9716"/>
              <a:gd name="T54" fmla="*/ 6862 w 14318"/>
              <a:gd name="T55" fmla="*/ 9707 h 9716"/>
              <a:gd name="T56" fmla="*/ 6598 w 14318"/>
              <a:gd name="T57" fmla="*/ 9716 h 9716"/>
              <a:gd name="T58" fmla="*/ 5909 w 14318"/>
              <a:gd name="T59" fmla="*/ 9699 h 9716"/>
              <a:gd name="T60" fmla="*/ 5445 w 14318"/>
              <a:gd name="T61" fmla="*/ 9716 h 9716"/>
              <a:gd name="T62" fmla="*/ 5060 w 14318"/>
              <a:gd name="T63" fmla="*/ 9699 h 9716"/>
              <a:gd name="T64" fmla="*/ 4372 w 14318"/>
              <a:gd name="T65" fmla="*/ 9716 h 9716"/>
              <a:gd name="T66" fmla="*/ 4107 w 14318"/>
              <a:gd name="T67" fmla="*/ 9707 h 9716"/>
              <a:gd name="T68" fmla="*/ 3403 w 14318"/>
              <a:gd name="T69" fmla="*/ 9707 h 9716"/>
              <a:gd name="T70" fmla="*/ 3138 w 14318"/>
              <a:gd name="T71" fmla="*/ 9716 h 9716"/>
              <a:gd name="T72" fmla="*/ 2450 w 14318"/>
              <a:gd name="T73" fmla="*/ 9699 h 9716"/>
              <a:gd name="T74" fmla="*/ 1985 w 14318"/>
              <a:gd name="T75" fmla="*/ 9716 h 9716"/>
              <a:gd name="T76" fmla="*/ 1601 w 14318"/>
              <a:gd name="T77" fmla="*/ 9699 h 9716"/>
              <a:gd name="T78" fmla="*/ 912 w 14318"/>
              <a:gd name="T79" fmla="*/ 9716 h 9716"/>
              <a:gd name="T80" fmla="*/ 648 w 14318"/>
              <a:gd name="T81" fmla="*/ 9707 h 9716"/>
              <a:gd name="T82" fmla="*/ 0 w 14318"/>
              <a:gd name="T83" fmla="*/ 9707 h 9716"/>
              <a:gd name="T84" fmla="*/ 8 w 14318"/>
              <a:gd name="T85" fmla="*/ 9258 h 9716"/>
              <a:gd name="T86" fmla="*/ 0 w 14318"/>
              <a:gd name="T87" fmla="*/ 8993 h 9716"/>
              <a:gd name="T88" fmla="*/ 16 w 14318"/>
              <a:gd name="T89" fmla="*/ 8305 h 9716"/>
              <a:gd name="T90" fmla="*/ 0 w 14318"/>
              <a:gd name="T91" fmla="*/ 7840 h 9716"/>
              <a:gd name="T92" fmla="*/ 16 w 14318"/>
              <a:gd name="T93" fmla="*/ 7456 h 9716"/>
              <a:gd name="T94" fmla="*/ 0 w 14318"/>
              <a:gd name="T95" fmla="*/ 6767 h 9716"/>
              <a:gd name="T96" fmla="*/ 8 w 14318"/>
              <a:gd name="T97" fmla="*/ 6503 h 9716"/>
              <a:gd name="T98" fmla="*/ 8 w 14318"/>
              <a:gd name="T99" fmla="*/ 5798 h 9716"/>
              <a:gd name="T100" fmla="*/ 0 w 14318"/>
              <a:gd name="T101" fmla="*/ 5534 h 9716"/>
              <a:gd name="T102" fmla="*/ 16 w 14318"/>
              <a:gd name="T103" fmla="*/ 4845 h 9716"/>
              <a:gd name="T104" fmla="*/ 0 w 14318"/>
              <a:gd name="T105" fmla="*/ 4381 h 9716"/>
              <a:gd name="T106" fmla="*/ 16 w 14318"/>
              <a:gd name="T107" fmla="*/ 3996 h 9716"/>
              <a:gd name="T108" fmla="*/ 0 w 14318"/>
              <a:gd name="T109" fmla="*/ 3308 h 9716"/>
              <a:gd name="T110" fmla="*/ 8 w 14318"/>
              <a:gd name="T111" fmla="*/ 3043 h 9716"/>
              <a:gd name="T112" fmla="*/ 8 w 14318"/>
              <a:gd name="T113" fmla="*/ 2339 h 9716"/>
              <a:gd name="T114" fmla="*/ 0 w 14318"/>
              <a:gd name="T115" fmla="*/ 2075 h 9716"/>
              <a:gd name="T116" fmla="*/ 16 w 14318"/>
              <a:gd name="T117" fmla="*/ 1386 h 9716"/>
              <a:gd name="T118" fmla="*/ 0 w 14318"/>
              <a:gd name="T119" fmla="*/ 921 h 9716"/>
              <a:gd name="T120" fmla="*/ 16 w 14318"/>
              <a:gd name="T121" fmla="*/ 537 h 9716"/>
              <a:gd name="T122" fmla="*/ 168 w 14318"/>
              <a:gd name="T123" fmla="*/ 0 h 9716"/>
              <a:gd name="T124" fmla="*/ 433 w 14318"/>
              <a:gd name="T125" fmla="*/ 8 h 9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18" h="9716">
                <a:moveTo>
                  <a:pt x="12880" y="4812"/>
                </a:moveTo>
                <a:lnTo>
                  <a:pt x="12992" y="4812"/>
                </a:lnTo>
                <a:cubicBezTo>
                  <a:pt x="12996" y="4812"/>
                  <a:pt x="13000" y="4816"/>
                  <a:pt x="13000" y="4820"/>
                </a:cubicBezTo>
                <a:cubicBezTo>
                  <a:pt x="13000" y="4825"/>
                  <a:pt x="12996" y="4828"/>
                  <a:pt x="12992" y="4828"/>
                </a:cubicBezTo>
                <a:lnTo>
                  <a:pt x="12880" y="4828"/>
                </a:lnTo>
                <a:cubicBezTo>
                  <a:pt x="12875" y="4828"/>
                  <a:pt x="12872" y="4825"/>
                  <a:pt x="12872" y="4820"/>
                </a:cubicBezTo>
                <a:cubicBezTo>
                  <a:pt x="12872" y="4816"/>
                  <a:pt x="12875" y="4812"/>
                  <a:pt x="12880" y="4812"/>
                </a:cubicBezTo>
                <a:close/>
                <a:moveTo>
                  <a:pt x="13072" y="4812"/>
                </a:moveTo>
                <a:lnTo>
                  <a:pt x="13184" y="4812"/>
                </a:lnTo>
                <a:cubicBezTo>
                  <a:pt x="13188" y="4812"/>
                  <a:pt x="13192" y="4816"/>
                  <a:pt x="13192" y="4820"/>
                </a:cubicBezTo>
                <a:cubicBezTo>
                  <a:pt x="13192" y="4825"/>
                  <a:pt x="13188" y="4828"/>
                  <a:pt x="13184" y="4828"/>
                </a:cubicBezTo>
                <a:lnTo>
                  <a:pt x="13072" y="4828"/>
                </a:lnTo>
                <a:cubicBezTo>
                  <a:pt x="13067" y="4828"/>
                  <a:pt x="13064" y="4825"/>
                  <a:pt x="13064" y="4820"/>
                </a:cubicBezTo>
                <a:cubicBezTo>
                  <a:pt x="13064" y="4816"/>
                  <a:pt x="13067" y="4812"/>
                  <a:pt x="13072" y="4812"/>
                </a:cubicBezTo>
                <a:close/>
                <a:moveTo>
                  <a:pt x="13264" y="4812"/>
                </a:moveTo>
                <a:lnTo>
                  <a:pt x="13376" y="4812"/>
                </a:lnTo>
                <a:cubicBezTo>
                  <a:pt x="13381" y="4812"/>
                  <a:pt x="13384" y="4816"/>
                  <a:pt x="13384" y="4820"/>
                </a:cubicBezTo>
                <a:cubicBezTo>
                  <a:pt x="13384" y="4825"/>
                  <a:pt x="13381" y="4828"/>
                  <a:pt x="13376" y="4828"/>
                </a:cubicBezTo>
                <a:lnTo>
                  <a:pt x="13264" y="4828"/>
                </a:lnTo>
                <a:cubicBezTo>
                  <a:pt x="13260" y="4828"/>
                  <a:pt x="13256" y="4825"/>
                  <a:pt x="13256" y="4820"/>
                </a:cubicBezTo>
                <a:cubicBezTo>
                  <a:pt x="13256" y="4816"/>
                  <a:pt x="13260" y="4812"/>
                  <a:pt x="13264" y="4812"/>
                </a:cubicBezTo>
                <a:close/>
                <a:moveTo>
                  <a:pt x="13456" y="4812"/>
                </a:moveTo>
                <a:lnTo>
                  <a:pt x="13568" y="4812"/>
                </a:lnTo>
                <a:cubicBezTo>
                  <a:pt x="13573" y="4812"/>
                  <a:pt x="13576" y="4816"/>
                  <a:pt x="13576" y="4820"/>
                </a:cubicBezTo>
                <a:cubicBezTo>
                  <a:pt x="13576" y="4825"/>
                  <a:pt x="13573" y="4828"/>
                  <a:pt x="13568" y="4828"/>
                </a:cubicBezTo>
                <a:lnTo>
                  <a:pt x="13456" y="4828"/>
                </a:lnTo>
                <a:cubicBezTo>
                  <a:pt x="13452" y="4828"/>
                  <a:pt x="13448" y="4825"/>
                  <a:pt x="13448" y="4820"/>
                </a:cubicBezTo>
                <a:cubicBezTo>
                  <a:pt x="13448" y="4816"/>
                  <a:pt x="13452" y="4812"/>
                  <a:pt x="13456" y="4812"/>
                </a:cubicBezTo>
                <a:close/>
                <a:moveTo>
                  <a:pt x="13648" y="4812"/>
                </a:moveTo>
                <a:lnTo>
                  <a:pt x="13761" y="4812"/>
                </a:lnTo>
                <a:cubicBezTo>
                  <a:pt x="13765" y="4812"/>
                  <a:pt x="13769" y="4816"/>
                  <a:pt x="13769" y="4820"/>
                </a:cubicBezTo>
                <a:cubicBezTo>
                  <a:pt x="13769" y="4825"/>
                  <a:pt x="13765" y="4828"/>
                  <a:pt x="13761" y="4828"/>
                </a:cubicBezTo>
                <a:lnTo>
                  <a:pt x="13648" y="4828"/>
                </a:lnTo>
                <a:cubicBezTo>
                  <a:pt x="13644" y="4828"/>
                  <a:pt x="13640" y="4825"/>
                  <a:pt x="13640" y="4820"/>
                </a:cubicBezTo>
                <a:cubicBezTo>
                  <a:pt x="13640" y="4816"/>
                  <a:pt x="13644" y="4812"/>
                  <a:pt x="13648" y="4812"/>
                </a:cubicBezTo>
                <a:close/>
                <a:moveTo>
                  <a:pt x="13841" y="4812"/>
                </a:moveTo>
                <a:lnTo>
                  <a:pt x="13953" y="4812"/>
                </a:lnTo>
                <a:cubicBezTo>
                  <a:pt x="13957" y="4812"/>
                  <a:pt x="13961" y="4816"/>
                  <a:pt x="13961" y="4820"/>
                </a:cubicBezTo>
                <a:cubicBezTo>
                  <a:pt x="13961" y="4825"/>
                  <a:pt x="13957" y="4828"/>
                  <a:pt x="13953" y="4828"/>
                </a:cubicBezTo>
                <a:lnTo>
                  <a:pt x="13841" y="4828"/>
                </a:lnTo>
                <a:cubicBezTo>
                  <a:pt x="13836" y="4828"/>
                  <a:pt x="13833" y="4825"/>
                  <a:pt x="13833" y="4820"/>
                </a:cubicBezTo>
                <a:cubicBezTo>
                  <a:pt x="13833" y="4816"/>
                  <a:pt x="13836" y="4812"/>
                  <a:pt x="13841" y="4812"/>
                </a:cubicBezTo>
                <a:close/>
                <a:moveTo>
                  <a:pt x="14033" y="4812"/>
                </a:moveTo>
                <a:lnTo>
                  <a:pt x="14145" y="4812"/>
                </a:lnTo>
                <a:cubicBezTo>
                  <a:pt x="14149" y="4812"/>
                  <a:pt x="14153" y="4816"/>
                  <a:pt x="14153" y="4820"/>
                </a:cubicBezTo>
                <a:cubicBezTo>
                  <a:pt x="14153" y="4825"/>
                  <a:pt x="14149" y="4828"/>
                  <a:pt x="14145" y="4828"/>
                </a:cubicBezTo>
                <a:lnTo>
                  <a:pt x="14033" y="4828"/>
                </a:lnTo>
                <a:cubicBezTo>
                  <a:pt x="14028" y="4828"/>
                  <a:pt x="14025" y="4825"/>
                  <a:pt x="14025" y="4820"/>
                </a:cubicBezTo>
                <a:cubicBezTo>
                  <a:pt x="14025" y="4816"/>
                  <a:pt x="14028" y="4812"/>
                  <a:pt x="14033" y="4812"/>
                </a:cubicBezTo>
                <a:close/>
                <a:moveTo>
                  <a:pt x="14225" y="4812"/>
                </a:moveTo>
                <a:lnTo>
                  <a:pt x="14310" y="4812"/>
                </a:lnTo>
                <a:cubicBezTo>
                  <a:pt x="14315" y="4812"/>
                  <a:pt x="14318" y="4816"/>
                  <a:pt x="14318" y="4820"/>
                </a:cubicBezTo>
                <a:lnTo>
                  <a:pt x="14318" y="4847"/>
                </a:lnTo>
                <a:cubicBezTo>
                  <a:pt x="14318" y="4852"/>
                  <a:pt x="14315" y="4855"/>
                  <a:pt x="14310" y="4855"/>
                </a:cubicBezTo>
                <a:cubicBezTo>
                  <a:pt x="14306" y="4855"/>
                  <a:pt x="14302" y="4852"/>
                  <a:pt x="14302" y="4847"/>
                </a:cubicBezTo>
                <a:lnTo>
                  <a:pt x="14302" y="4820"/>
                </a:lnTo>
                <a:lnTo>
                  <a:pt x="14310" y="4828"/>
                </a:lnTo>
                <a:lnTo>
                  <a:pt x="14225" y="4828"/>
                </a:lnTo>
                <a:cubicBezTo>
                  <a:pt x="14221" y="4828"/>
                  <a:pt x="14217" y="4825"/>
                  <a:pt x="14217" y="4820"/>
                </a:cubicBezTo>
                <a:cubicBezTo>
                  <a:pt x="14217" y="4816"/>
                  <a:pt x="14221" y="4812"/>
                  <a:pt x="14225" y="4812"/>
                </a:cubicBezTo>
                <a:close/>
                <a:moveTo>
                  <a:pt x="14318" y="4927"/>
                </a:moveTo>
                <a:lnTo>
                  <a:pt x="14318" y="5040"/>
                </a:lnTo>
                <a:cubicBezTo>
                  <a:pt x="14318" y="5044"/>
                  <a:pt x="14315" y="5048"/>
                  <a:pt x="14310" y="5048"/>
                </a:cubicBezTo>
                <a:cubicBezTo>
                  <a:pt x="14306" y="5048"/>
                  <a:pt x="14302" y="5044"/>
                  <a:pt x="14302" y="5040"/>
                </a:cubicBezTo>
                <a:lnTo>
                  <a:pt x="14302" y="4927"/>
                </a:lnTo>
                <a:cubicBezTo>
                  <a:pt x="14302" y="4923"/>
                  <a:pt x="14306" y="4919"/>
                  <a:pt x="14310" y="4919"/>
                </a:cubicBezTo>
                <a:cubicBezTo>
                  <a:pt x="14315" y="4919"/>
                  <a:pt x="14318" y="4923"/>
                  <a:pt x="14318" y="4927"/>
                </a:cubicBezTo>
                <a:close/>
                <a:moveTo>
                  <a:pt x="14318" y="5120"/>
                </a:moveTo>
                <a:lnTo>
                  <a:pt x="14318" y="5232"/>
                </a:lnTo>
                <a:cubicBezTo>
                  <a:pt x="14318" y="5236"/>
                  <a:pt x="14315" y="5240"/>
                  <a:pt x="14310" y="5240"/>
                </a:cubicBezTo>
                <a:cubicBezTo>
                  <a:pt x="14306" y="5240"/>
                  <a:pt x="14302" y="5236"/>
                  <a:pt x="14302" y="5232"/>
                </a:cubicBezTo>
                <a:lnTo>
                  <a:pt x="14302" y="5120"/>
                </a:lnTo>
                <a:cubicBezTo>
                  <a:pt x="14302" y="5115"/>
                  <a:pt x="14306" y="5112"/>
                  <a:pt x="14310" y="5112"/>
                </a:cubicBezTo>
                <a:cubicBezTo>
                  <a:pt x="14315" y="5112"/>
                  <a:pt x="14318" y="5115"/>
                  <a:pt x="14318" y="5120"/>
                </a:cubicBezTo>
                <a:close/>
                <a:moveTo>
                  <a:pt x="14318" y="5312"/>
                </a:moveTo>
                <a:lnTo>
                  <a:pt x="14318" y="5424"/>
                </a:lnTo>
                <a:cubicBezTo>
                  <a:pt x="14318" y="5428"/>
                  <a:pt x="14315" y="5432"/>
                  <a:pt x="14310" y="5432"/>
                </a:cubicBezTo>
                <a:cubicBezTo>
                  <a:pt x="14306" y="5432"/>
                  <a:pt x="14302" y="5428"/>
                  <a:pt x="14302" y="5424"/>
                </a:cubicBezTo>
                <a:lnTo>
                  <a:pt x="14302" y="5312"/>
                </a:lnTo>
                <a:cubicBezTo>
                  <a:pt x="14302" y="5307"/>
                  <a:pt x="14306" y="5304"/>
                  <a:pt x="14310" y="5304"/>
                </a:cubicBezTo>
                <a:cubicBezTo>
                  <a:pt x="14315" y="5304"/>
                  <a:pt x="14318" y="5307"/>
                  <a:pt x="14318" y="5312"/>
                </a:cubicBezTo>
                <a:close/>
                <a:moveTo>
                  <a:pt x="14318" y="5504"/>
                </a:moveTo>
                <a:lnTo>
                  <a:pt x="14318" y="5616"/>
                </a:lnTo>
                <a:cubicBezTo>
                  <a:pt x="14318" y="5621"/>
                  <a:pt x="14315" y="5624"/>
                  <a:pt x="14310" y="5624"/>
                </a:cubicBezTo>
                <a:cubicBezTo>
                  <a:pt x="14306" y="5624"/>
                  <a:pt x="14302" y="5621"/>
                  <a:pt x="14302" y="5616"/>
                </a:cubicBezTo>
                <a:lnTo>
                  <a:pt x="14302" y="5504"/>
                </a:lnTo>
                <a:cubicBezTo>
                  <a:pt x="14302" y="5500"/>
                  <a:pt x="14306" y="5496"/>
                  <a:pt x="14310" y="5496"/>
                </a:cubicBezTo>
                <a:cubicBezTo>
                  <a:pt x="14315" y="5496"/>
                  <a:pt x="14318" y="5500"/>
                  <a:pt x="14318" y="5504"/>
                </a:cubicBezTo>
                <a:close/>
                <a:moveTo>
                  <a:pt x="14318" y="5696"/>
                </a:moveTo>
                <a:lnTo>
                  <a:pt x="14318" y="5808"/>
                </a:lnTo>
                <a:cubicBezTo>
                  <a:pt x="14318" y="5813"/>
                  <a:pt x="14315" y="5816"/>
                  <a:pt x="14310" y="5816"/>
                </a:cubicBezTo>
                <a:cubicBezTo>
                  <a:pt x="14306" y="5816"/>
                  <a:pt x="14302" y="5813"/>
                  <a:pt x="14302" y="5808"/>
                </a:cubicBezTo>
                <a:lnTo>
                  <a:pt x="14302" y="5696"/>
                </a:lnTo>
                <a:cubicBezTo>
                  <a:pt x="14302" y="5692"/>
                  <a:pt x="14306" y="5688"/>
                  <a:pt x="14310" y="5688"/>
                </a:cubicBezTo>
                <a:cubicBezTo>
                  <a:pt x="14315" y="5688"/>
                  <a:pt x="14318" y="5692"/>
                  <a:pt x="14318" y="5696"/>
                </a:cubicBezTo>
                <a:close/>
                <a:moveTo>
                  <a:pt x="14318" y="5888"/>
                </a:moveTo>
                <a:lnTo>
                  <a:pt x="14318" y="6001"/>
                </a:lnTo>
                <a:cubicBezTo>
                  <a:pt x="14318" y="6005"/>
                  <a:pt x="14315" y="6009"/>
                  <a:pt x="14310" y="6009"/>
                </a:cubicBezTo>
                <a:cubicBezTo>
                  <a:pt x="14306" y="6009"/>
                  <a:pt x="14302" y="6005"/>
                  <a:pt x="14302" y="6001"/>
                </a:cubicBezTo>
                <a:lnTo>
                  <a:pt x="14302" y="5888"/>
                </a:lnTo>
                <a:cubicBezTo>
                  <a:pt x="14302" y="5884"/>
                  <a:pt x="14306" y="5880"/>
                  <a:pt x="14310" y="5880"/>
                </a:cubicBezTo>
                <a:cubicBezTo>
                  <a:pt x="14315" y="5880"/>
                  <a:pt x="14318" y="5884"/>
                  <a:pt x="14318" y="5888"/>
                </a:cubicBezTo>
                <a:close/>
                <a:moveTo>
                  <a:pt x="14318" y="6081"/>
                </a:moveTo>
                <a:lnTo>
                  <a:pt x="14318" y="6193"/>
                </a:lnTo>
                <a:cubicBezTo>
                  <a:pt x="14318" y="6197"/>
                  <a:pt x="14315" y="6201"/>
                  <a:pt x="14310" y="6201"/>
                </a:cubicBezTo>
                <a:cubicBezTo>
                  <a:pt x="14306" y="6201"/>
                  <a:pt x="14302" y="6197"/>
                  <a:pt x="14302" y="6193"/>
                </a:cubicBezTo>
                <a:lnTo>
                  <a:pt x="14302" y="6081"/>
                </a:lnTo>
                <a:cubicBezTo>
                  <a:pt x="14302" y="6076"/>
                  <a:pt x="14306" y="6073"/>
                  <a:pt x="14310" y="6073"/>
                </a:cubicBezTo>
                <a:cubicBezTo>
                  <a:pt x="14315" y="6073"/>
                  <a:pt x="14318" y="6076"/>
                  <a:pt x="14318" y="6081"/>
                </a:cubicBezTo>
                <a:close/>
                <a:moveTo>
                  <a:pt x="14318" y="6273"/>
                </a:moveTo>
                <a:lnTo>
                  <a:pt x="14318" y="6385"/>
                </a:lnTo>
                <a:cubicBezTo>
                  <a:pt x="14318" y="6389"/>
                  <a:pt x="14315" y="6393"/>
                  <a:pt x="14310" y="6393"/>
                </a:cubicBezTo>
                <a:cubicBezTo>
                  <a:pt x="14306" y="6393"/>
                  <a:pt x="14302" y="6389"/>
                  <a:pt x="14302" y="6385"/>
                </a:cubicBezTo>
                <a:lnTo>
                  <a:pt x="14302" y="6273"/>
                </a:lnTo>
                <a:cubicBezTo>
                  <a:pt x="14302" y="6268"/>
                  <a:pt x="14306" y="6265"/>
                  <a:pt x="14310" y="6265"/>
                </a:cubicBezTo>
                <a:cubicBezTo>
                  <a:pt x="14315" y="6265"/>
                  <a:pt x="14318" y="6268"/>
                  <a:pt x="14318" y="6273"/>
                </a:cubicBezTo>
                <a:close/>
                <a:moveTo>
                  <a:pt x="14318" y="6465"/>
                </a:moveTo>
                <a:lnTo>
                  <a:pt x="14318" y="6577"/>
                </a:lnTo>
                <a:cubicBezTo>
                  <a:pt x="14318" y="6582"/>
                  <a:pt x="14315" y="6585"/>
                  <a:pt x="14310" y="6585"/>
                </a:cubicBezTo>
                <a:cubicBezTo>
                  <a:pt x="14306" y="6585"/>
                  <a:pt x="14302" y="6582"/>
                  <a:pt x="14302" y="6577"/>
                </a:cubicBezTo>
                <a:lnTo>
                  <a:pt x="14302" y="6465"/>
                </a:lnTo>
                <a:cubicBezTo>
                  <a:pt x="14302" y="6461"/>
                  <a:pt x="14306" y="6457"/>
                  <a:pt x="14310" y="6457"/>
                </a:cubicBezTo>
                <a:cubicBezTo>
                  <a:pt x="14315" y="6457"/>
                  <a:pt x="14318" y="6461"/>
                  <a:pt x="14318" y="6465"/>
                </a:cubicBezTo>
                <a:close/>
                <a:moveTo>
                  <a:pt x="14318" y="6657"/>
                </a:moveTo>
                <a:lnTo>
                  <a:pt x="14318" y="6769"/>
                </a:lnTo>
                <a:cubicBezTo>
                  <a:pt x="14318" y="6774"/>
                  <a:pt x="14315" y="6777"/>
                  <a:pt x="14310" y="6777"/>
                </a:cubicBezTo>
                <a:cubicBezTo>
                  <a:pt x="14306" y="6777"/>
                  <a:pt x="14302" y="6774"/>
                  <a:pt x="14302" y="6769"/>
                </a:cubicBezTo>
                <a:lnTo>
                  <a:pt x="14302" y="6657"/>
                </a:lnTo>
                <a:cubicBezTo>
                  <a:pt x="14302" y="6653"/>
                  <a:pt x="14306" y="6649"/>
                  <a:pt x="14310" y="6649"/>
                </a:cubicBezTo>
                <a:cubicBezTo>
                  <a:pt x="14315" y="6649"/>
                  <a:pt x="14318" y="6653"/>
                  <a:pt x="14318" y="6657"/>
                </a:cubicBezTo>
                <a:close/>
                <a:moveTo>
                  <a:pt x="14318" y="6849"/>
                </a:moveTo>
                <a:lnTo>
                  <a:pt x="14318" y="6961"/>
                </a:lnTo>
                <a:cubicBezTo>
                  <a:pt x="14318" y="6966"/>
                  <a:pt x="14315" y="6969"/>
                  <a:pt x="14310" y="6969"/>
                </a:cubicBezTo>
                <a:cubicBezTo>
                  <a:pt x="14306" y="6969"/>
                  <a:pt x="14302" y="6966"/>
                  <a:pt x="14302" y="6961"/>
                </a:cubicBezTo>
                <a:lnTo>
                  <a:pt x="14302" y="6849"/>
                </a:lnTo>
                <a:cubicBezTo>
                  <a:pt x="14302" y="6845"/>
                  <a:pt x="14306" y="6841"/>
                  <a:pt x="14310" y="6841"/>
                </a:cubicBezTo>
                <a:cubicBezTo>
                  <a:pt x="14315" y="6841"/>
                  <a:pt x="14318" y="6845"/>
                  <a:pt x="14318" y="6849"/>
                </a:cubicBezTo>
                <a:close/>
                <a:moveTo>
                  <a:pt x="14318" y="7042"/>
                </a:moveTo>
                <a:lnTo>
                  <a:pt x="14318" y="7154"/>
                </a:lnTo>
                <a:cubicBezTo>
                  <a:pt x="14318" y="7158"/>
                  <a:pt x="14315" y="7162"/>
                  <a:pt x="14310" y="7162"/>
                </a:cubicBezTo>
                <a:cubicBezTo>
                  <a:pt x="14306" y="7162"/>
                  <a:pt x="14302" y="7158"/>
                  <a:pt x="14302" y="7154"/>
                </a:cubicBezTo>
                <a:lnTo>
                  <a:pt x="14302" y="7042"/>
                </a:lnTo>
                <a:cubicBezTo>
                  <a:pt x="14302" y="7037"/>
                  <a:pt x="14306" y="7034"/>
                  <a:pt x="14310" y="7034"/>
                </a:cubicBezTo>
                <a:cubicBezTo>
                  <a:pt x="14315" y="7034"/>
                  <a:pt x="14318" y="7037"/>
                  <a:pt x="14318" y="7042"/>
                </a:cubicBezTo>
                <a:close/>
                <a:moveTo>
                  <a:pt x="14318" y="7234"/>
                </a:moveTo>
                <a:lnTo>
                  <a:pt x="14318" y="7346"/>
                </a:lnTo>
                <a:cubicBezTo>
                  <a:pt x="14318" y="7350"/>
                  <a:pt x="14315" y="7354"/>
                  <a:pt x="14310" y="7354"/>
                </a:cubicBezTo>
                <a:cubicBezTo>
                  <a:pt x="14306" y="7354"/>
                  <a:pt x="14302" y="7350"/>
                  <a:pt x="14302" y="7346"/>
                </a:cubicBezTo>
                <a:lnTo>
                  <a:pt x="14302" y="7234"/>
                </a:lnTo>
                <a:cubicBezTo>
                  <a:pt x="14302" y="7229"/>
                  <a:pt x="14306" y="7226"/>
                  <a:pt x="14310" y="7226"/>
                </a:cubicBezTo>
                <a:cubicBezTo>
                  <a:pt x="14315" y="7226"/>
                  <a:pt x="14318" y="7229"/>
                  <a:pt x="14318" y="7234"/>
                </a:cubicBezTo>
                <a:close/>
                <a:moveTo>
                  <a:pt x="14318" y="7426"/>
                </a:moveTo>
                <a:lnTo>
                  <a:pt x="14318" y="7538"/>
                </a:lnTo>
                <a:cubicBezTo>
                  <a:pt x="14318" y="7542"/>
                  <a:pt x="14315" y="7546"/>
                  <a:pt x="14310" y="7546"/>
                </a:cubicBezTo>
                <a:cubicBezTo>
                  <a:pt x="14306" y="7546"/>
                  <a:pt x="14302" y="7542"/>
                  <a:pt x="14302" y="7538"/>
                </a:cubicBezTo>
                <a:lnTo>
                  <a:pt x="14302" y="7426"/>
                </a:lnTo>
                <a:cubicBezTo>
                  <a:pt x="14302" y="7422"/>
                  <a:pt x="14306" y="7418"/>
                  <a:pt x="14310" y="7418"/>
                </a:cubicBezTo>
                <a:cubicBezTo>
                  <a:pt x="14315" y="7418"/>
                  <a:pt x="14318" y="7422"/>
                  <a:pt x="14318" y="7426"/>
                </a:cubicBezTo>
                <a:close/>
                <a:moveTo>
                  <a:pt x="14318" y="7618"/>
                </a:moveTo>
                <a:lnTo>
                  <a:pt x="14318" y="7730"/>
                </a:lnTo>
                <a:cubicBezTo>
                  <a:pt x="14318" y="7735"/>
                  <a:pt x="14315" y="7738"/>
                  <a:pt x="14310" y="7738"/>
                </a:cubicBezTo>
                <a:cubicBezTo>
                  <a:pt x="14306" y="7738"/>
                  <a:pt x="14302" y="7735"/>
                  <a:pt x="14302" y="7730"/>
                </a:cubicBezTo>
                <a:lnTo>
                  <a:pt x="14302" y="7618"/>
                </a:lnTo>
                <a:cubicBezTo>
                  <a:pt x="14302" y="7614"/>
                  <a:pt x="14306" y="7610"/>
                  <a:pt x="14310" y="7610"/>
                </a:cubicBezTo>
                <a:cubicBezTo>
                  <a:pt x="14315" y="7610"/>
                  <a:pt x="14318" y="7614"/>
                  <a:pt x="14318" y="7618"/>
                </a:cubicBezTo>
                <a:close/>
                <a:moveTo>
                  <a:pt x="14318" y="7810"/>
                </a:moveTo>
                <a:lnTo>
                  <a:pt x="14318" y="7922"/>
                </a:lnTo>
                <a:cubicBezTo>
                  <a:pt x="14318" y="7927"/>
                  <a:pt x="14315" y="7930"/>
                  <a:pt x="14310" y="7930"/>
                </a:cubicBezTo>
                <a:cubicBezTo>
                  <a:pt x="14306" y="7930"/>
                  <a:pt x="14302" y="7927"/>
                  <a:pt x="14302" y="7922"/>
                </a:cubicBezTo>
                <a:lnTo>
                  <a:pt x="14302" y="7810"/>
                </a:lnTo>
                <a:cubicBezTo>
                  <a:pt x="14302" y="7806"/>
                  <a:pt x="14306" y="7802"/>
                  <a:pt x="14310" y="7802"/>
                </a:cubicBezTo>
                <a:cubicBezTo>
                  <a:pt x="14315" y="7802"/>
                  <a:pt x="14318" y="7806"/>
                  <a:pt x="14318" y="7810"/>
                </a:cubicBezTo>
                <a:close/>
                <a:moveTo>
                  <a:pt x="14318" y="8003"/>
                </a:moveTo>
                <a:lnTo>
                  <a:pt x="14318" y="8115"/>
                </a:lnTo>
                <a:cubicBezTo>
                  <a:pt x="14318" y="8119"/>
                  <a:pt x="14315" y="8123"/>
                  <a:pt x="14310" y="8123"/>
                </a:cubicBezTo>
                <a:cubicBezTo>
                  <a:pt x="14306" y="8123"/>
                  <a:pt x="14302" y="8119"/>
                  <a:pt x="14302" y="8115"/>
                </a:cubicBezTo>
                <a:lnTo>
                  <a:pt x="14302" y="8003"/>
                </a:lnTo>
                <a:cubicBezTo>
                  <a:pt x="14302" y="7998"/>
                  <a:pt x="14306" y="7994"/>
                  <a:pt x="14310" y="7994"/>
                </a:cubicBezTo>
                <a:cubicBezTo>
                  <a:pt x="14315" y="7994"/>
                  <a:pt x="14318" y="7998"/>
                  <a:pt x="14318" y="8003"/>
                </a:cubicBezTo>
                <a:close/>
                <a:moveTo>
                  <a:pt x="14318" y="8195"/>
                </a:moveTo>
                <a:lnTo>
                  <a:pt x="14318" y="8307"/>
                </a:lnTo>
                <a:cubicBezTo>
                  <a:pt x="14318" y="8311"/>
                  <a:pt x="14315" y="8315"/>
                  <a:pt x="14310" y="8315"/>
                </a:cubicBezTo>
                <a:cubicBezTo>
                  <a:pt x="14306" y="8315"/>
                  <a:pt x="14302" y="8311"/>
                  <a:pt x="14302" y="8307"/>
                </a:cubicBezTo>
                <a:lnTo>
                  <a:pt x="14302" y="8195"/>
                </a:lnTo>
                <a:cubicBezTo>
                  <a:pt x="14302" y="8190"/>
                  <a:pt x="14306" y="8187"/>
                  <a:pt x="14310" y="8187"/>
                </a:cubicBezTo>
                <a:cubicBezTo>
                  <a:pt x="14315" y="8187"/>
                  <a:pt x="14318" y="8190"/>
                  <a:pt x="14318" y="8195"/>
                </a:cubicBezTo>
                <a:close/>
                <a:moveTo>
                  <a:pt x="14318" y="8387"/>
                </a:moveTo>
                <a:lnTo>
                  <a:pt x="14318" y="8499"/>
                </a:lnTo>
                <a:cubicBezTo>
                  <a:pt x="14318" y="8503"/>
                  <a:pt x="14315" y="8507"/>
                  <a:pt x="14310" y="8507"/>
                </a:cubicBezTo>
                <a:cubicBezTo>
                  <a:pt x="14306" y="8507"/>
                  <a:pt x="14302" y="8503"/>
                  <a:pt x="14302" y="8499"/>
                </a:cubicBezTo>
                <a:lnTo>
                  <a:pt x="14302" y="8387"/>
                </a:lnTo>
                <a:cubicBezTo>
                  <a:pt x="14302" y="8382"/>
                  <a:pt x="14306" y="8379"/>
                  <a:pt x="14310" y="8379"/>
                </a:cubicBezTo>
                <a:cubicBezTo>
                  <a:pt x="14315" y="8379"/>
                  <a:pt x="14318" y="8382"/>
                  <a:pt x="14318" y="8387"/>
                </a:cubicBezTo>
                <a:close/>
                <a:moveTo>
                  <a:pt x="14318" y="8579"/>
                </a:moveTo>
                <a:lnTo>
                  <a:pt x="14318" y="8691"/>
                </a:lnTo>
                <a:cubicBezTo>
                  <a:pt x="14318" y="8696"/>
                  <a:pt x="14315" y="8699"/>
                  <a:pt x="14310" y="8699"/>
                </a:cubicBezTo>
                <a:cubicBezTo>
                  <a:pt x="14306" y="8699"/>
                  <a:pt x="14302" y="8696"/>
                  <a:pt x="14302" y="8691"/>
                </a:cubicBezTo>
                <a:lnTo>
                  <a:pt x="14302" y="8579"/>
                </a:lnTo>
                <a:cubicBezTo>
                  <a:pt x="14302" y="8575"/>
                  <a:pt x="14306" y="8571"/>
                  <a:pt x="14310" y="8571"/>
                </a:cubicBezTo>
                <a:cubicBezTo>
                  <a:pt x="14315" y="8571"/>
                  <a:pt x="14318" y="8575"/>
                  <a:pt x="14318" y="8579"/>
                </a:cubicBezTo>
                <a:close/>
                <a:moveTo>
                  <a:pt x="14318" y="8771"/>
                </a:moveTo>
                <a:lnTo>
                  <a:pt x="14318" y="8883"/>
                </a:lnTo>
                <a:cubicBezTo>
                  <a:pt x="14318" y="8888"/>
                  <a:pt x="14315" y="8891"/>
                  <a:pt x="14310" y="8891"/>
                </a:cubicBezTo>
                <a:cubicBezTo>
                  <a:pt x="14306" y="8891"/>
                  <a:pt x="14302" y="8888"/>
                  <a:pt x="14302" y="8883"/>
                </a:cubicBezTo>
                <a:lnTo>
                  <a:pt x="14302" y="8771"/>
                </a:lnTo>
                <a:cubicBezTo>
                  <a:pt x="14302" y="8767"/>
                  <a:pt x="14306" y="8763"/>
                  <a:pt x="14310" y="8763"/>
                </a:cubicBezTo>
                <a:cubicBezTo>
                  <a:pt x="14315" y="8763"/>
                  <a:pt x="14318" y="8767"/>
                  <a:pt x="14318" y="8771"/>
                </a:cubicBezTo>
                <a:close/>
                <a:moveTo>
                  <a:pt x="14318" y="8963"/>
                </a:moveTo>
                <a:lnTo>
                  <a:pt x="14318" y="9076"/>
                </a:lnTo>
                <a:cubicBezTo>
                  <a:pt x="14318" y="9080"/>
                  <a:pt x="14315" y="9084"/>
                  <a:pt x="14310" y="9084"/>
                </a:cubicBezTo>
                <a:cubicBezTo>
                  <a:pt x="14306" y="9084"/>
                  <a:pt x="14302" y="9080"/>
                  <a:pt x="14302" y="9076"/>
                </a:cubicBezTo>
                <a:lnTo>
                  <a:pt x="14302" y="8963"/>
                </a:lnTo>
                <a:cubicBezTo>
                  <a:pt x="14302" y="8959"/>
                  <a:pt x="14306" y="8955"/>
                  <a:pt x="14310" y="8955"/>
                </a:cubicBezTo>
                <a:cubicBezTo>
                  <a:pt x="14315" y="8955"/>
                  <a:pt x="14318" y="8959"/>
                  <a:pt x="14318" y="8963"/>
                </a:cubicBezTo>
                <a:close/>
                <a:moveTo>
                  <a:pt x="14318" y="9156"/>
                </a:moveTo>
                <a:lnTo>
                  <a:pt x="14318" y="9268"/>
                </a:lnTo>
                <a:cubicBezTo>
                  <a:pt x="14318" y="9272"/>
                  <a:pt x="14315" y="9276"/>
                  <a:pt x="14310" y="9276"/>
                </a:cubicBezTo>
                <a:cubicBezTo>
                  <a:pt x="14306" y="9276"/>
                  <a:pt x="14302" y="9272"/>
                  <a:pt x="14302" y="9268"/>
                </a:cubicBezTo>
                <a:lnTo>
                  <a:pt x="14302" y="9156"/>
                </a:lnTo>
                <a:cubicBezTo>
                  <a:pt x="14302" y="9151"/>
                  <a:pt x="14306" y="9148"/>
                  <a:pt x="14310" y="9148"/>
                </a:cubicBezTo>
                <a:cubicBezTo>
                  <a:pt x="14315" y="9148"/>
                  <a:pt x="14318" y="9151"/>
                  <a:pt x="14318" y="9156"/>
                </a:cubicBezTo>
                <a:close/>
                <a:moveTo>
                  <a:pt x="14318" y="9348"/>
                </a:moveTo>
                <a:lnTo>
                  <a:pt x="14318" y="9460"/>
                </a:lnTo>
                <a:cubicBezTo>
                  <a:pt x="14318" y="9464"/>
                  <a:pt x="14315" y="9468"/>
                  <a:pt x="14310" y="9468"/>
                </a:cubicBezTo>
                <a:cubicBezTo>
                  <a:pt x="14306" y="9468"/>
                  <a:pt x="14302" y="9464"/>
                  <a:pt x="14302" y="9460"/>
                </a:cubicBezTo>
                <a:lnTo>
                  <a:pt x="14302" y="9348"/>
                </a:lnTo>
                <a:cubicBezTo>
                  <a:pt x="14302" y="9343"/>
                  <a:pt x="14306" y="9340"/>
                  <a:pt x="14310" y="9340"/>
                </a:cubicBezTo>
                <a:cubicBezTo>
                  <a:pt x="14315" y="9340"/>
                  <a:pt x="14318" y="9343"/>
                  <a:pt x="14318" y="9348"/>
                </a:cubicBezTo>
                <a:close/>
                <a:moveTo>
                  <a:pt x="14318" y="9540"/>
                </a:moveTo>
                <a:lnTo>
                  <a:pt x="14318" y="9652"/>
                </a:lnTo>
                <a:cubicBezTo>
                  <a:pt x="14318" y="9657"/>
                  <a:pt x="14315" y="9660"/>
                  <a:pt x="14310" y="9660"/>
                </a:cubicBezTo>
                <a:cubicBezTo>
                  <a:pt x="14306" y="9660"/>
                  <a:pt x="14302" y="9657"/>
                  <a:pt x="14302" y="9652"/>
                </a:cubicBezTo>
                <a:lnTo>
                  <a:pt x="14302" y="9540"/>
                </a:lnTo>
                <a:cubicBezTo>
                  <a:pt x="14302" y="9536"/>
                  <a:pt x="14306" y="9532"/>
                  <a:pt x="14310" y="9532"/>
                </a:cubicBezTo>
                <a:cubicBezTo>
                  <a:pt x="14315" y="9532"/>
                  <a:pt x="14318" y="9536"/>
                  <a:pt x="14318" y="9540"/>
                </a:cubicBezTo>
                <a:close/>
                <a:moveTo>
                  <a:pt x="14285" y="9716"/>
                </a:moveTo>
                <a:lnTo>
                  <a:pt x="14173" y="9716"/>
                </a:lnTo>
                <a:cubicBezTo>
                  <a:pt x="14169" y="9716"/>
                  <a:pt x="14165" y="9712"/>
                  <a:pt x="14165" y="9707"/>
                </a:cubicBezTo>
                <a:cubicBezTo>
                  <a:pt x="14165" y="9703"/>
                  <a:pt x="14169" y="9699"/>
                  <a:pt x="14173" y="9699"/>
                </a:cubicBezTo>
                <a:lnTo>
                  <a:pt x="14285" y="9699"/>
                </a:lnTo>
                <a:cubicBezTo>
                  <a:pt x="14290" y="9699"/>
                  <a:pt x="14293" y="9703"/>
                  <a:pt x="14293" y="9707"/>
                </a:cubicBezTo>
                <a:cubicBezTo>
                  <a:pt x="14293" y="9712"/>
                  <a:pt x="14290" y="9716"/>
                  <a:pt x="14285" y="9716"/>
                </a:cubicBezTo>
                <a:close/>
                <a:moveTo>
                  <a:pt x="14093" y="9716"/>
                </a:moveTo>
                <a:lnTo>
                  <a:pt x="13981" y="9716"/>
                </a:lnTo>
                <a:cubicBezTo>
                  <a:pt x="13977" y="9716"/>
                  <a:pt x="13973" y="9712"/>
                  <a:pt x="13973" y="9707"/>
                </a:cubicBezTo>
                <a:cubicBezTo>
                  <a:pt x="13973" y="9703"/>
                  <a:pt x="13977" y="9699"/>
                  <a:pt x="13981" y="9699"/>
                </a:cubicBezTo>
                <a:lnTo>
                  <a:pt x="14093" y="9699"/>
                </a:lnTo>
                <a:cubicBezTo>
                  <a:pt x="14098" y="9699"/>
                  <a:pt x="14101" y="9703"/>
                  <a:pt x="14101" y="9707"/>
                </a:cubicBezTo>
                <a:cubicBezTo>
                  <a:pt x="14101" y="9712"/>
                  <a:pt x="14098" y="9716"/>
                  <a:pt x="14093" y="9716"/>
                </a:cubicBezTo>
                <a:close/>
                <a:moveTo>
                  <a:pt x="13901" y="9716"/>
                </a:moveTo>
                <a:lnTo>
                  <a:pt x="13789" y="9716"/>
                </a:lnTo>
                <a:cubicBezTo>
                  <a:pt x="13785" y="9716"/>
                  <a:pt x="13781" y="9712"/>
                  <a:pt x="13781" y="9707"/>
                </a:cubicBezTo>
                <a:cubicBezTo>
                  <a:pt x="13781" y="9703"/>
                  <a:pt x="13785" y="9699"/>
                  <a:pt x="13789" y="9699"/>
                </a:cubicBezTo>
                <a:lnTo>
                  <a:pt x="13901" y="9699"/>
                </a:lnTo>
                <a:cubicBezTo>
                  <a:pt x="13905" y="9699"/>
                  <a:pt x="13909" y="9703"/>
                  <a:pt x="13909" y="9707"/>
                </a:cubicBezTo>
                <a:cubicBezTo>
                  <a:pt x="13909" y="9712"/>
                  <a:pt x="13905" y="9716"/>
                  <a:pt x="13901" y="9716"/>
                </a:cubicBezTo>
                <a:close/>
                <a:moveTo>
                  <a:pt x="13709" y="9716"/>
                </a:moveTo>
                <a:lnTo>
                  <a:pt x="13597" y="9716"/>
                </a:lnTo>
                <a:cubicBezTo>
                  <a:pt x="13592" y="9716"/>
                  <a:pt x="13589" y="9712"/>
                  <a:pt x="13589" y="9707"/>
                </a:cubicBezTo>
                <a:cubicBezTo>
                  <a:pt x="13589" y="9703"/>
                  <a:pt x="13592" y="9699"/>
                  <a:pt x="13597" y="9699"/>
                </a:cubicBezTo>
                <a:lnTo>
                  <a:pt x="13709" y="9699"/>
                </a:lnTo>
                <a:cubicBezTo>
                  <a:pt x="13713" y="9699"/>
                  <a:pt x="13717" y="9703"/>
                  <a:pt x="13717" y="9707"/>
                </a:cubicBezTo>
                <a:cubicBezTo>
                  <a:pt x="13717" y="9712"/>
                  <a:pt x="13713" y="9716"/>
                  <a:pt x="13709" y="9716"/>
                </a:cubicBezTo>
                <a:close/>
                <a:moveTo>
                  <a:pt x="13517" y="9716"/>
                </a:moveTo>
                <a:lnTo>
                  <a:pt x="13405" y="9716"/>
                </a:lnTo>
                <a:cubicBezTo>
                  <a:pt x="13400" y="9716"/>
                  <a:pt x="13397" y="9712"/>
                  <a:pt x="13397" y="9707"/>
                </a:cubicBezTo>
                <a:cubicBezTo>
                  <a:pt x="13397" y="9703"/>
                  <a:pt x="13400" y="9699"/>
                  <a:pt x="13405" y="9699"/>
                </a:cubicBezTo>
                <a:lnTo>
                  <a:pt x="13517" y="9699"/>
                </a:lnTo>
                <a:cubicBezTo>
                  <a:pt x="13521" y="9699"/>
                  <a:pt x="13525" y="9703"/>
                  <a:pt x="13525" y="9707"/>
                </a:cubicBezTo>
                <a:cubicBezTo>
                  <a:pt x="13525" y="9712"/>
                  <a:pt x="13521" y="9716"/>
                  <a:pt x="13517" y="9716"/>
                </a:cubicBezTo>
                <a:close/>
                <a:moveTo>
                  <a:pt x="13324" y="9716"/>
                </a:moveTo>
                <a:lnTo>
                  <a:pt x="13212" y="9716"/>
                </a:lnTo>
                <a:cubicBezTo>
                  <a:pt x="13208" y="9716"/>
                  <a:pt x="13204" y="9712"/>
                  <a:pt x="13204" y="9707"/>
                </a:cubicBezTo>
                <a:cubicBezTo>
                  <a:pt x="13204" y="9703"/>
                  <a:pt x="13208" y="9699"/>
                  <a:pt x="13212" y="9699"/>
                </a:cubicBezTo>
                <a:lnTo>
                  <a:pt x="13324" y="9699"/>
                </a:lnTo>
                <a:cubicBezTo>
                  <a:pt x="13329" y="9699"/>
                  <a:pt x="13332" y="9703"/>
                  <a:pt x="13332" y="9707"/>
                </a:cubicBezTo>
                <a:cubicBezTo>
                  <a:pt x="13332" y="9712"/>
                  <a:pt x="13329" y="9716"/>
                  <a:pt x="13324" y="9716"/>
                </a:cubicBezTo>
                <a:close/>
                <a:moveTo>
                  <a:pt x="13132" y="9716"/>
                </a:moveTo>
                <a:lnTo>
                  <a:pt x="13020" y="9716"/>
                </a:lnTo>
                <a:cubicBezTo>
                  <a:pt x="13016" y="9716"/>
                  <a:pt x="13012" y="9712"/>
                  <a:pt x="13012" y="9707"/>
                </a:cubicBezTo>
                <a:cubicBezTo>
                  <a:pt x="13012" y="9703"/>
                  <a:pt x="13016" y="9699"/>
                  <a:pt x="13020" y="9699"/>
                </a:cubicBezTo>
                <a:lnTo>
                  <a:pt x="13132" y="9699"/>
                </a:lnTo>
                <a:cubicBezTo>
                  <a:pt x="13137" y="9699"/>
                  <a:pt x="13140" y="9703"/>
                  <a:pt x="13140" y="9707"/>
                </a:cubicBezTo>
                <a:cubicBezTo>
                  <a:pt x="13140" y="9712"/>
                  <a:pt x="13137" y="9716"/>
                  <a:pt x="13132" y="9716"/>
                </a:cubicBezTo>
                <a:close/>
                <a:moveTo>
                  <a:pt x="12940" y="9716"/>
                </a:moveTo>
                <a:lnTo>
                  <a:pt x="12828" y="9716"/>
                </a:lnTo>
                <a:cubicBezTo>
                  <a:pt x="12824" y="9716"/>
                  <a:pt x="12820" y="9712"/>
                  <a:pt x="12820" y="9707"/>
                </a:cubicBezTo>
                <a:cubicBezTo>
                  <a:pt x="12820" y="9703"/>
                  <a:pt x="12824" y="9699"/>
                  <a:pt x="12828" y="9699"/>
                </a:cubicBezTo>
                <a:lnTo>
                  <a:pt x="12940" y="9699"/>
                </a:lnTo>
                <a:cubicBezTo>
                  <a:pt x="12945" y="9699"/>
                  <a:pt x="12948" y="9703"/>
                  <a:pt x="12948" y="9707"/>
                </a:cubicBezTo>
                <a:cubicBezTo>
                  <a:pt x="12948" y="9712"/>
                  <a:pt x="12945" y="9716"/>
                  <a:pt x="12940" y="9716"/>
                </a:cubicBezTo>
                <a:close/>
                <a:moveTo>
                  <a:pt x="12748" y="9716"/>
                </a:moveTo>
                <a:lnTo>
                  <a:pt x="12636" y="9716"/>
                </a:lnTo>
                <a:cubicBezTo>
                  <a:pt x="12631" y="9716"/>
                  <a:pt x="12628" y="9712"/>
                  <a:pt x="12628" y="9707"/>
                </a:cubicBezTo>
                <a:cubicBezTo>
                  <a:pt x="12628" y="9703"/>
                  <a:pt x="12631" y="9699"/>
                  <a:pt x="12636" y="9699"/>
                </a:cubicBezTo>
                <a:lnTo>
                  <a:pt x="12748" y="9699"/>
                </a:lnTo>
                <a:cubicBezTo>
                  <a:pt x="12752" y="9699"/>
                  <a:pt x="12756" y="9703"/>
                  <a:pt x="12756" y="9707"/>
                </a:cubicBezTo>
                <a:cubicBezTo>
                  <a:pt x="12756" y="9712"/>
                  <a:pt x="12752" y="9716"/>
                  <a:pt x="12748" y="9716"/>
                </a:cubicBezTo>
                <a:close/>
                <a:moveTo>
                  <a:pt x="12556" y="9716"/>
                </a:moveTo>
                <a:lnTo>
                  <a:pt x="12444" y="9716"/>
                </a:lnTo>
                <a:cubicBezTo>
                  <a:pt x="12439" y="9716"/>
                  <a:pt x="12436" y="9712"/>
                  <a:pt x="12436" y="9707"/>
                </a:cubicBezTo>
                <a:cubicBezTo>
                  <a:pt x="12436" y="9703"/>
                  <a:pt x="12439" y="9699"/>
                  <a:pt x="12444" y="9699"/>
                </a:cubicBezTo>
                <a:lnTo>
                  <a:pt x="12556" y="9699"/>
                </a:lnTo>
                <a:cubicBezTo>
                  <a:pt x="12560" y="9699"/>
                  <a:pt x="12564" y="9703"/>
                  <a:pt x="12564" y="9707"/>
                </a:cubicBezTo>
                <a:cubicBezTo>
                  <a:pt x="12564" y="9712"/>
                  <a:pt x="12560" y="9716"/>
                  <a:pt x="12556" y="9716"/>
                </a:cubicBezTo>
                <a:close/>
                <a:moveTo>
                  <a:pt x="12364" y="9716"/>
                </a:moveTo>
                <a:lnTo>
                  <a:pt x="12251" y="9716"/>
                </a:lnTo>
                <a:cubicBezTo>
                  <a:pt x="12247" y="9716"/>
                  <a:pt x="12243" y="9712"/>
                  <a:pt x="12243" y="9707"/>
                </a:cubicBezTo>
                <a:cubicBezTo>
                  <a:pt x="12243" y="9703"/>
                  <a:pt x="12247" y="9699"/>
                  <a:pt x="12251" y="9699"/>
                </a:cubicBezTo>
                <a:lnTo>
                  <a:pt x="12364" y="9699"/>
                </a:lnTo>
                <a:cubicBezTo>
                  <a:pt x="12368" y="9699"/>
                  <a:pt x="12372" y="9703"/>
                  <a:pt x="12372" y="9707"/>
                </a:cubicBezTo>
                <a:cubicBezTo>
                  <a:pt x="12372" y="9712"/>
                  <a:pt x="12368" y="9716"/>
                  <a:pt x="12364" y="9716"/>
                </a:cubicBezTo>
                <a:close/>
                <a:moveTo>
                  <a:pt x="12171" y="9716"/>
                </a:moveTo>
                <a:lnTo>
                  <a:pt x="12059" y="9716"/>
                </a:lnTo>
                <a:cubicBezTo>
                  <a:pt x="12055" y="9716"/>
                  <a:pt x="12051" y="9712"/>
                  <a:pt x="12051" y="9707"/>
                </a:cubicBezTo>
                <a:cubicBezTo>
                  <a:pt x="12051" y="9703"/>
                  <a:pt x="12055" y="9699"/>
                  <a:pt x="12059" y="9699"/>
                </a:cubicBezTo>
                <a:lnTo>
                  <a:pt x="12171" y="9699"/>
                </a:lnTo>
                <a:cubicBezTo>
                  <a:pt x="12176" y="9699"/>
                  <a:pt x="12179" y="9703"/>
                  <a:pt x="12179" y="9707"/>
                </a:cubicBezTo>
                <a:cubicBezTo>
                  <a:pt x="12179" y="9712"/>
                  <a:pt x="12176" y="9716"/>
                  <a:pt x="12171" y="9716"/>
                </a:cubicBezTo>
                <a:close/>
                <a:moveTo>
                  <a:pt x="11979" y="9716"/>
                </a:moveTo>
                <a:lnTo>
                  <a:pt x="11867" y="9716"/>
                </a:lnTo>
                <a:cubicBezTo>
                  <a:pt x="11863" y="9716"/>
                  <a:pt x="11859" y="9712"/>
                  <a:pt x="11859" y="9707"/>
                </a:cubicBezTo>
                <a:cubicBezTo>
                  <a:pt x="11859" y="9703"/>
                  <a:pt x="11863" y="9699"/>
                  <a:pt x="11867" y="9699"/>
                </a:cubicBezTo>
                <a:lnTo>
                  <a:pt x="11979" y="9699"/>
                </a:lnTo>
                <a:cubicBezTo>
                  <a:pt x="11984" y="9699"/>
                  <a:pt x="11987" y="9703"/>
                  <a:pt x="11987" y="9707"/>
                </a:cubicBezTo>
                <a:cubicBezTo>
                  <a:pt x="11987" y="9712"/>
                  <a:pt x="11984" y="9716"/>
                  <a:pt x="11979" y="9716"/>
                </a:cubicBezTo>
                <a:close/>
                <a:moveTo>
                  <a:pt x="11787" y="9716"/>
                </a:moveTo>
                <a:lnTo>
                  <a:pt x="11675" y="9716"/>
                </a:lnTo>
                <a:cubicBezTo>
                  <a:pt x="11670" y="9716"/>
                  <a:pt x="11667" y="9712"/>
                  <a:pt x="11667" y="9707"/>
                </a:cubicBezTo>
                <a:cubicBezTo>
                  <a:pt x="11667" y="9703"/>
                  <a:pt x="11670" y="9699"/>
                  <a:pt x="11675" y="9699"/>
                </a:cubicBezTo>
                <a:lnTo>
                  <a:pt x="11787" y="9699"/>
                </a:lnTo>
                <a:cubicBezTo>
                  <a:pt x="11791" y="9699"/>
                  <a:pt x="11795" y="9703"/>
                  <a:pt x="11795" y="9707"/>
                </a:cubicBezTo>
                <a:cubicBezTo>
                  <a:pt x="11795" y="9712"/>
                  <a:pt x="11791" y="9716"/>
                  <a:pt x="11787" y="9716"/>
                </a:cubicBezTo>
                <a:close/>
                <a:moveTo>
                  <a:pt x="11595" y="9716"/>
                </a:moveTo>
                <a:lnTo>
                  <a:pt x="11483" y="9716"/>
                </a:lnTo>
                <a:cubicBezTo>
                  <a:pt x="11478" y="9716"/>
                  <a:pt x="11475" y="9712"/>
                  <a:pt x="11475" y="9707"/>
                </a:cubicBezTo>
                <a:cubicBezTo>
                  <a:pt x="11475" y="9703"/>
                  <a:pt x="11478" y="9699"/>
                  <a:pt x="11483" y="9699"/>
                </a:cubicBezTo>
                <a:lnTo>
                  <a:pt x="11595" y="9699"/>
                </a:lnTo>
                <a:cubicBezTo>
                  <a:pt x="11599" y="9699"/>
                  <a:pt x="11603" y="9703"/>
                  <a:pt x="11603" y="9707"/>
                </a:cubicBezTo>
                <a:cubicBezTo>
                  <a:pt x="11603" y="9712"/>
                  <a:pt x="11599" y="9716"/>
                  <a:pt x="11595" y="9716"/>
                </a:cubicBezTo>
                <a:close/>
                <a:moveTo>
                  <a:pt x="11403" y="9716"/>
                </a:moveTo>
                <a:lnTo>
                  <a:pt x="11290" y="9716"/>
                </a:lnTo>
                <a:cubicBezTo>
                  <a:pt x="11286" y="9716"/>
                  <a:pt x="11282" y="9712"/>
                  <a:pt x="11282" y="9707"/>
                </a:cubicBezTo>
                <a:cubicBezTo>
                  <a:pt x="11282" y="9703"/>
                  <a:pt x="11286" y="9699"/>
                  <a:pt x="11290" y="9699"/>
                </a:cubicBezTo>
                <a:lnTo>
                  <a:pt x="11403" y="9699"/>
                </a:lnTo>
                <a:cubicBezTo>
                  <a:pt x="11407" y="9699"/>
                  <a:pt x="11411" y="9703"/>
                  <a:pt x="11411" y="9707"/>
                </a:cubicBezTo>
                <a:cubicBezTo>
                  <a:pt x="11411" y="9712"/>
                  <a:pt x="11407" y="9716"/>
                  <a:pt x="11403" y="9716"/>
                </a:cubicBezTo>
                <a:close/>
                <a:moveTo>
                  <a:pt x="11210" y="9716"/>
                </a:moveTo>
                <a:lnTo>
                  <a:pt x="11098" y="9716"/>
                </a:lnTo>
                <a:cubicBezTo>
                  <a:pt x="11094" y="9716"/>
                  <a:pt x="11090" y="9712"/>
                  <a:pt x="11090" y="9707"/>
                </a:cubicBezTo>
                <a:cubicBezTo>
                  <a:pt x="11090" y="9703"/>
                  <a:pt x="11094" y="9699"/>
                  <a:pt x="11098" y="9699"/>
                </a:cubicBezTo>
                <a:lnTo>
                  <a:pt x="11210" y="9699"/>
                </a:lnTo>
                <a:cubicBezTo>
                  <a:pt x="11215" y="9699"/>
                  <a:pt x="11218" y="9703"/>
                  <a:pt x="11218" y="9707"/>
                </a:cubicBezTo>
                <a:cubicBezTo>
                  <a:pt x="11218" y="9712"/>
                  <a:pt x="11215" y="9716"/>
                  <a:pt x="11210" y="9716"/>
                </a:cubicBezTo>
                <a:close/>
                <a:moveTo>
                  <a:pt x="11018" y="9716"/>
                </a:moveTo>
                <a:lnTo>
                  <a:pt x="10906" y="9716"/>
                </a:lnTo>
                <a:cubicBezTo>
                  <a:pt x="10902" y="9716"/>
                  <a:pt x="10898" y="9712"/>
                  <a:pt x="10898" y="9707"/>
                </a:cubicBezTo>
                <a:cubicBezTo>
                  <a:pt x="10898" y="9703"/>
                  <a:pt x="10902" y="9699"/>
                  <a:pt x="10906" y="9699"/>
                </a:cubicBezTo>
                <a:lnTo>
                  <a:pt x="11018" y="9699"/>
                </a:lnTo>
                <a:cubicBezTo>
                  <a:pt x="11023" y="9699"/>
                  <a:pt x="11026" y="9703"/>
                  <a:pt x="11026" y="9707"/>
                </a:cubicBezTo>
                <a:cubicBezTo>
                  <a:pt x="11026" y="9712"/>
                  <a:pt x="11023" y="9716"/>
                  <a:pt x="11018" y="9716"/>
                </a:cubicBezTo>
                <a:close/>
                <a:moveTo>
                  <a:pt x="10826" y="9716"/>
                </a:moveTo>
                <a:lnTo>
                  <a:pt x="10714" y="9716"/>
                </a:lnTo>
                <a:cubicBezTo>
                  <a:pt x="10709" y="9716"/>
                  <a:pt x="10706" y="9712"/>
                  <a:pt x="10706" y="9707"/>
                </a:cubicBezTo>
                <a:cubicBezTo>
                  <a:pt x="10706" y="9703"/>
                  <a:pt x="10709" y="9699"/>
                  <a:pt x="10714" y="9699"/>
                </a:cubicBezTo>
                <a:lnTo>
                  <a:pt x="10826" y="9699"/>
                </a:lnTo>
                <a:cubicBezTo>
                  <a:pt x="10830" y="9699"/>
                  <a:pt x="10834" y="9703"/>
                  <a:pt x="10834" y="9707"/>
                </a:cubicBezTo>
                <a:cubicBezTo>
                  <a:pt x="10834" y="9712"/>
                  <a:pt x="10830" y="9716"/>
                  <a:pt x="10826" y="9716"/>
                </a:cubicBezTo>
                <a:close/>
                <a:moveTo>
                  <a:pt x="10634" y="9716"/>
                </a:moveTo>
                <a:lnTo>
                  <a:pt x="10522" y="9716"/>
                </a:lnTo>
                <a:cubicBezTo>
                  <a:pt x="10517" y="9716"/>
                  <a:pt x="10514" y="9712"/>
                  <a:pt x="10514" y="9707"/>
                </a:cubicBezTo>
                <a:cubicBezTo>
                  <a:pt x="10514" y="9703"/>
                  <a:pt x="10517" y="9699"/>
                  <a:pt x="10522" y="9699"/>
                </a:cubicBezTo>
                <a:lnTo>
                  <a:pt x="10634" y="9699"/>
                </a:lnTo>
                <a:cubicBezTo>
                  <a:pt x="10638" y="9699"/>
                  <a:pt x="10642" y="9703"/>
                  <a:pt x="10642" y="9707"/>
                </a:cubicBezTo>
                <a:cubicBezTo>
                  <a:pt x="10642" y="9712"/>
                  <a:pt x="10638" y="9716"/>
                  <a:pt x="10634" y="9716"/>
                </a:cubicBezTo>
                <a:close/>
                <a:moveTo>
                  <a:pt x="10442" y="9716"/>
                </a:moveTo>
                <a:lnTo>
                  <a:pt x="10329" y="9716"/>
                </a:lnTo>
                <a:cubicBezTo>
                  <a:pt x="10325" y="9716"/>
                  <a:pt x="10321" y="9712"/>
                  <a:pt x="10321" y="9707"/>
                </a:cubicBezTo>
                <a:cubicBezTo>
                  <a:pt x="10321" y="9703"/>
                  <a:pt x="10325" y="9699"/>
                  <a:pt x="10329" y="9699"/>
                </a:cubicBezTo>
                <a:lnTo>
                  <a:pt x="10442" y="9699"/>
                </a:lnTo>
                <a:cubicBezTo>
                  <a:pt x="10446" y="9699"/>
                  <a:pt x="10450" y="9703"/>
                  <a:pt x="10450" y="9707"/>
                </a:cubicBezTo>
                <a:cubicBezTo>
                  <a:pt x="10450" y="9712"/>
                  <a:pt x="10446" y="9716"/>
                  <a:pt x="10442" y="9716"/>
                </a:cubicBezTo>
                <a:close/>
                <a:moveTo>
                  <a:pt x="10249" y="9716"/>
                </a:moveTo>
                <a:lnTo>
                  <a:pt x="10137" y="9716"/>
                </a:lnTo>
                <a:cubicBezTo>
                  <a:pt x="10133" y="9716"/>
                  <a:pt x="10129" y="9712"/>
                  <a:pt x="10129" y="9707"/>
                </a:cubicBezTo>
                <a:cubicBezTo>
                  <a:pt x="10129" y="9703"/>
                  <a:pt x="10133" y="9699"/>
                  <a:pt x="10137" y="9699"/>
                </a:cubicBezTo>
                <a:lnTo>
                  <a:pt x="10249" y="9699"/>
                </a:lnTo>
                <a:cubicBezTo>
                  <a:pt x="10254" y="9699"/>
                  <a:pt x="10257" y="9703"/>
                  <a:pt x="10257" y="9707"/>
                </a:cubicBezTo>
                <a:cubicBezTo>
                  <a:pt x="10257" y="9712"/>
                  <a:pt x="10254" y="9716"/>
                  <a:pt x="10249" y="9716"/>
                </a:cubicBezTo>
                <a:close/>
                <a:moveTo>
                  <a:pt x="10057" y="9716"/>
                </a:moveTo>
                <a:lnTo>
                  <a:pt x="9945" y="9716"/>
                </a:lnTo>
                <a:cubicBezTo>
                  <a:pt x="9941" y="9716"/>
                  <a:pt x="9937" y="9712"/>
                  <a:pt x="9937" y="9707"/>
                </a:cubicBezTo>
                <a:cubicBezTo>
                  <a:pt x="9937" y="9703"/>
                  <a:pt x="9941" y="9699"/>
                  <a:pt x="9945" y="9699"/>
                </a:cubicBezTo>
                <a:lnTo>
                  <a:pt x="10057" y="9699"/>
                </a:lnTo>
                <a:cubicBezTo>
                  <a:pt x="10062" y="9699"/>
                  <a:pt x="10065" y="9703"/>
                  <a:pt x="10065" y="9707"/>
                </a:cubicBezTo>
                <a:cubicBezTo>
                  <a:pt x="10065" y="9712"/>
                  <a:pt x="10062" y="9716"/>
                  <a:pt x="10057" y="9716"/>
                </a:cubicBezTo>
                <a:close/>
                <a:moveTo>
                  <a:pt x="9865" y="9716"/>
                </a:moveTo>
                <a:lnTo>
                  <a:pt x="9753" y="9716"/>
                </a:lnTo>
                <a:cubicBezTo>
                  <a:pt x="9748" y="9716"/>
                  <a:pt x="9745" y="9712"/>
                  <a:pt x="9745" y="9707"/>
                </a:cubicBezTo>
                <a:cubicBezTo>
                  <a:pt x="9745" y="9703"/>
                  <a:pt x="9748" y="9699"/>
                  <a:pt x="9753" y="9699"/>
                </a:cubicBezTo>
                <a:lnTo>
                  <a:pt x="9865" y="9699"/>
                </a:lnTo>
                <a:cubicBezTo>
                  <a:pt x="9869" y="9699"/>
                  <a:pt x="9873" y="9703"/>
                  <a:pt x="9873" y="9707"/>
                </a:cubicBezTo>
                <a:cubicBezTo>
                  <a:pt x="9873" y="9712"/>
                  <a:pt x="9869" y="9716"/>
                  <a:pt x="9865" y="9716"/>
                </a:cubicBezTo>
                <a:close/>
                <a:moveTo>
                  <a:pt x="9673" y="9716"/>
                </a:moveTo>
                <a:lnTo>
                  <a:pt x="9561" y="9716"/>
                </a:lnTo>
                <a:cubicBezTo>
                  <a:pt x="9556" y="9716"/>
                  <a:pt x="9553" y="9712"/>
                  <a:pt x="9553" y="9707"/>
                </a:cubicBezTo>
                <a:cubicBezTo>
                  <a:pt x="9553" y="9703"/>
                  <a:pt x="9556" y="9699"/>
                  <a:pt x="9561" y="9699"/>
                </a:cubicBezTo>
                <a:lnTo>
                  <a:pt x="9673" y="9699"/>
                </a:lnTo>
                <a:cubicBezTo>
                  <a:pt x="9677" y="9699"/>
                  <a:pt x="9681" y="9703"/>
                  <a:pt x="9681" y="9707"/>
                </a:cubicBezTo>
                <a:cubicBezTo>
                  <a:pt x="9681" y="9712"/>
                  <a:pt x="9677" y="9716"/>
                  <a:pt x="9673" y="9716"/>
                </a:cubicBezTo>
                <a:close/>
                <a:moveTo>
                  <a:pt x="9481" y="9716"/>
                </a:moveTo>
                <a:lnTo>
                  <a:pt x="9369" y="9716"/>
                </a:lnTo>
                <a:cubicBezTo>
                  <a:pt x="9364" y="9716"/>
                  <a:pt x="9361" y="9712"/>
                  <a:pt x="9361" y="9707"/>
                </a:cubicBezTo>
                <a:cubicBezTo>
                  <a:pt x="9361" y="9703"/>
                  <a:pt x="9364" y="9699"/>
                  <a:pt x="9369" y="9699"/>
                </a:cubicBezTo>
                <a:lnTo>
                  <a:pt x="9481" y="9699"/>
                </a:lnTo>
                <a:cubicBezTo>
                  <a:pt x="9485" y="9699"/>
                  <a:pt x="9489" y="9703"/>
                  <a:pt x="9489" y="9707"/>
                </a:cubicBezTo>
                <a:cubicBezTo>
                  <a:pt x="9489" y="9712"/>
                  <a:pt x="9485" y="9716"/>
                  <a:pt x="9481" y="9716"/>
                </a:cubicBezTo>
                <a:close/>
                <a:moveTo>
                  <a:pt x="9288" y="9716"/>
                </a:moveTo>
                <a:lnTo>
                  <a:pt x="9176" y="9716"/>
                </a:lnTo>
                <a:cubicBezTo>
                  <a:pt x="9172" y="9716"/>
                  <a:pt x="9168" y="9712"/>
                  <a:pt x="9168" y="9707"/>
                </a:cubicBezTo>
                <a:cubicBezTo>
                  <a:pt x="9168" y="9703"/>
                  <a:pt x="9172" y="9699"/>
                  <a:pt x="9176" y="9699"/>
                </a:cubicBezTo>
                <a:lnTo>
                  <a:pt x="9288" y="9699"/>
                </a:lnTo>
                <a:cubicBezTo>
                  <a:pt x="9293" y="9699"/>
                  <a:pt x="9296" y="9703"/>
                  <a:pt x="9296" y="9707"/>
                </a:cubicBezTo>
                <a:cubicBezTo>
                  <a:pt x="9296" y="9712"/>
                  <a:pt x="9293" y="9716"/>
                  <a:pt x="9288" y="9716"/>
                </a:cubicBezTo>
                <a:close/>
                <a:moveTo>
                  <a:pt x="9096" y="9716"/>
                </a:moveTo>
                <a:lnTo>
                  <a:pt x="8984" y="9716"/>
                </a:lnTo>
                <a:cubicBezTo>
                  <a:pt x="8980" y="9716"/>
                  <a:pt x="8976" y="9712"/>
                  <a:pt x="8976" y="9707"/>
                </a:cubicBezTo>
                <a:cubicBezTo>
                  <a:pt x="8976" y="9703"/>
                  <a:pt x="8980" y="9699"/>
                  <a:pt x="8984" y="9699"/>
                </a:cubicBezTo>
                <a:lnTo>
                  <a:pt x="9096" y="9699"/>
                </a:lnTo>
                <a:cubicBezTo>
                  <a:pt x="9101" y="9699"/>
                  <a:pt x="9104" y="9703"/>
                  <a:pt x="9104" y="9707"/>
                </a:cubicBezTo>
                <a:cubicBezTo>
                  <a:pt x="9104" y="9712"/>
                  <a:pt x="9101" y="9716"/>
                  <a:pt x="9096" y="9716"/>
                </a:cubicBezTo>
                <a:close/>
                <a:moveTo>
                  <a:pt x="8904" y="9716"/>
                </a:moveTo>
                <a:lnTo>
                  <a:pt x="8792" y="9716"/>
                </a:lnTo>
                <a:cubicBezTo>
                  <a:pt x="8788" y="9716"/>
                  <a:pt x="8784" y="9712"/>
                  <a:pt x="8784" y="9707"/>
                </a:cubicBezTo>
                <a:cubicBezTo>
                  <a:pt x="8784" y="9703"/>
                  <a:pt x="8788" y="9699"/>
                  <a:pt x="8792" y="9699"/>
                </a:cubicBezTo>
                <a:lnTo>
                  <a:pt x="8904" y="9699"/>
                </a:lnTo>
                <a:cubicBezTo>
                  <a:pt x="8908" y="9699"/>
                  <a:pt x="8912" y="9703"/>
                  <a:pt x="8912" y="9707"/>
                </a:cubicBezTo>
                <a:cubicBezTo>
                  <a:pt x="8912" y="9712"/>
                  <a:pt x="8908" y="9716"/>
                  <a:pt x="8904" y="9716"/>
                </a:cubicBezTo>
                <a:close/>
                <a:moveTo>
                  <a:pt x="8712" y="9716"/>
                </a:moveTo>
                <a:lnTo>
                  <a:pt x="8600" y="9716"/>
                </a:lnTo>
                <a:cubicBezTo>
                  <a:pt x="8595" y="9716"/>
                  <a:pt x="8592" y="9712"/>
                  <a:pt x="8592" y="9707"/>
                </a:cubicBezTo>
                <a:cubicBezTo>
                  <a:pt x="8592" y="9703"/>
                  <a:pt x="8595" y="9699"/>
                  <a:pt x="8600" y="9699"/>
                </a:cubicBezTo>
                <a:lnTo>
                  <a:pt x="8712" y="9699"/>
                </a:lnTo>
                <a:cubicBezTo>
                  <a:pt x="8716" y="9699"/>
                  <a:pt x="8720" y="9703"/>
                  <a:pt x="8720" y="9707"/>
                </a:cubicBezTo>
                <a:cubicBezTo>
                  <a:pt x="8720" y="9712"/>
                  <a:pt x="8716" y="9716"/>
                  <a:pt x="8712" y="9716"/>
                </a:cubicBezTo>
                <a:close/>
                <a:moveTo>
                  <a:pt x="8520" y="9716"/>
                </a:moveTo>
                <a:lnTo>
                  <a:pt x="8408" y="9716"/>
                </a:lnTo>
                <a:cubicBezTo>
                  <a:pt x="8403" y="9716"/>
                  <a:pt x="8400" y="9712"/>
                  <a:pt x="8400" y="9707"/>
                </a:cubicBezTo>
                <a:cubicBezTo>
                  <a:pt x="8400" y="9703"/>
                  <a:pt x="8403" y="9699"/>
                  <a:pt x="8408" y="9699"/>
                </a:cubicBezTo>
                <a:lnTo>
                  <a:pt x="8520" y="9699"/>
                </a:lnTo>
                <a:cubicBezTo>
                  <a:pt x="8524" y="9699"/>
                  <a:pt x="8528" y="9703"/>
                  <a:pt x="8528" y="9707"/>
                </a:cubicBezTo>
                <a:cubicBezTo>
                  <a:pt x="8528" y="9712"/>
                  <a:pt x="8524" y="9716"/>
                  <a:pt x="8520" y="9716"/>
                </a:cubicBezTo>
                <a:close/>
                <a:moveTo>
                  <a:pt x="8327" y="9716"/>
                </a:moveTo>
                <a:lnTo>
                  <a:pt x="8215" y="9716"/>
                </a:lnTo>
                <a:cubicBezTo>
                  <a:pt x="8211" y="9716"/>
                  <a:pt x="8207" y="9712"/>
                  <a:pt x="8207" y="9707"/>
                </a:cubicBezTo>
                <a:cubicBezTo>
                  <a:pt x="8207" y="9703"/>
                  <a:pt x="8211" y="9699"/>
                  <a:pt x="8215" y="9699"/>
                </a:cubicBezTo>
                <a:lnTo>
                  <a:pt x="8327" y="9699"/>
                </a:lnTo>
                <a:cubicBezTo>
                  <a:pt x="8332" y="9699"/>
                  <a:pt x="8335" y="9703"/>
                  <a:pt x="8335" y="9707"/>
                </a:cubicBezTo>
                <a:cubicBezTo>
                  <a:pt x="8335" y="9712"/>
                  <a:pt x="8332" y="9716"/>
                  <a:pt x="8327" y="9716"/>
                </a:cubicBezTo>
                <a:close/>
                <a:moveTo>
                  <a:pt x="8135" y="9716"/>
                </a:moveTo>
                <a:lnTo>
                  <a:pt x="8023" y="9716"/>
                </a:lnTo>
                <a:cubicBezTo>
                  <a:pt x="8019" y="9716"/>
                  <a:pt x="8015" y="9712"/>
                  <a:pt x="8015" y="9707"/>
                </a:cubicBezTo>
                <a:cubicBezTo>
                  <a:pt x="8015" y="9703"/>
                  <a:pt x="8019" y="9699"/>
                  <a:pt x="8023" y="9699"/>
                </a:cubicBezTo>
                <a:lnTo>
                  <a:pt x="8135" y="9699"/>
                </a:lnTo>
                <a:cubicBezTo>
                  <a:pt x="8140" y="9699"/>
                  <a:pt x="8143" y="9703"/>
                  <a:pt x="8143" y="9707"/>
                </a:cubicBezTo>
                <a:cubicBezTo>
                  <a:pt x="8143" y="9712"/>
                  <a:pt x="8140" y="9716"/>
                  <a:pt x="8135" y="9716"/>
                </a:cubicBezTo>
                <a:close/>
                <a:moveTo>
                  <a:pt x="7943" y="9716"/>
                </a:moveTo>
                <a:lnTo>
                  <a:pt x="7831" y="9716"/>
                </a:lnTo>
                <a:cubicBezTo>
                  <a:pt x="7827" y="9716"/>
                  <a:pt x="7823" y="9712"/>
                  <a:pt x="7823" y="9707"/>
                </a:cubicBezTo>
                <a:cubicBezTo>
                  <a:pt x="7823" y="9703"/>
                  <a:pt x="7827" y="9699"/>
                  <a:pt x="7831" y="9699"/>
                </a:cubicBezTo>
                <a:lnTo>
                  <a:pt x="7943" y="9699"/>
                </a:lnTo>
                <a:cubicBezTo>
                  <a:pt x="7948" y="9699"/>
                  <a:pt x="7951" y="9703"/>
                  <a:pt x="7951" y="9707"/>
                </a:cubicBezTo>
                <a:cubicBezTo>
                  <a:pt x="7951" y="9712"/>
                  <a:pt x="7948" y="9716"/>
                  <a:pt x="7943" y="9716"/>
                </a:cubicBezTo>
                <a:close/>
                <a:moveTo>
                  <a:pt x="7751" y="9716"/>
                </a:moveTo>
                <a:lnTo>
                  <a:pt x="7639" y="9716"/>
                </a:lnTo>
                <a:cubicBezTo>
                  <a:pt x="7634" y="9716"/>
                  <a:pt x="7631" y="9712"/>
                  <a:pt x="7631" y="9707"/>
                </a:cubicBezTo>
                <a:cubicBezTo>
                  <a:pt x="7631" y="9703"/>
                  <a:pt x="7634" y="9699"/>
                  <a:pt x="7639" y="9699"/>
                </a:cubicBezTo>
                <a:lnTo>
                  <a:pt x="7751" y="9699"/>
                </a:lnTo>
                <a:cubicBezTo>
                  <a:pt x="7755" y="9699"/>
                  <a:pt x="7759" y="9703"/>
                  <a:pt x="7759" y="9707"/>
                </a:cubicBezTo>
                <a:cubicBezTo>
                  <a:pt x="7759" y="9712"/>
                  <a:pt x="7755" y="9716"/>
                  <a:pt x="7751" y="9716"/>
                </a:cubicBezTo>
                <a:close/>
                <a:moveTo>
                  <a:pt x="7559" y="9716"/>
                </a:moveTo>
                <a:lnTo>
                  <a:pt x="7447" y="9716"/>
                </a:lnTo>
                <a:cubicBezTo>
                  <a:pt x="7442" y="9716"/>
                  <a:pt x="7439" y="9712"/>
                  <a:pt x="7439" y="9707"/>
                </a:cubicBezTo>
                <a:cubicBezTo>
                  <a:pt x="7439" y="9703"/>
                  <a:pt x="7442" y="9699"/>
                  <a:pt x="7447" y="9699"/>
                </a:cubicBezTo>
                <a:lnTo>
                  <a:pt x="7559" y="9699"/>
                </a:lnTo>
                <a:cubicBezTo>
                  <a:pt x="7563" y="9699"/>
                  <a:pt x="7567" y="9703"/>
                  <a:pt x="7567" y="9707"/>
                </a:cubicBezTo>
                <a:cubicBezTo>
                  <a:pt x="7567" y="9712"/>
                  <a:pt x="7563" y="9716"/>
                  <a:pt x="7559" y="9716"/>
                </a:cubicBezTo>
                <a:close/>
                <a:moveTo>
                  <a:pt x="7367" y="9716"/>
                </a:moveTo>
                <a:lnTo>
                  <a:pt x="7254" y="9716"/>
                </a:lnTo>
                <a:cubicBezTo>
                  <a:pt x="7250" y="9716"/>
                  <a:pt x="7246" y="9712"/>
                  <a:pt x="7246" y="9707"/>
                </a:cubicBezTo>
                <a:cubicBezTo>
                  <a:pt x="7246" y="9703"/>
                  <a:pt x="7250" y="9699"/>
                  <a:pt x="7254" y="9699"/>
                </a:cubicBezTo>
                <a:lnTo>
                  <a:pt x="7367" y="9699"/>
                </a:lnTo>
                <a:cubicBezTo>
                  <a:pt x="7371" y="9699"/>
                  <a:pt x="7375" y="9703"/>
                  <a:pt x="7375" y="9707"/>
                </a:cubicBezTo>
                <a:cubicBezTo>
                  <a:pt x="7375" y="9712"/>
                  <a:pt x="7371" y="9716"/>
                  <a:pt x="7367" y="9716"/>
                </a:cubicBezTo>
                <a:close/>
                <a:moveTo>
                  <a:pt x="7174" y="9716"/>
                </a:moveTo>
                <a:lnTo>
                  <a:pt x="7062" y="9716"/>
                </a:lnTo>
                <a:cubicBezTo>
                  <a:pt x="7058" y="9716"/>
                  <a:pt x="7054" y="9712"/>
                  <a:pt x="7054" y="9707"/>
                </a:cubicBezTo>
                <a:cubicBezTo>
                  <a:pt x="7054" y="9703"/>
                  <a:pt x="7058" y="9699"/>
                  <a:pt x="7062" y="9699"/>
                </a:cubicBezTo>
                <a:lnTo>
                  <a:pt x="7174" y="9699"/>
                </a:lnTo>
                <a:cubicBezTo>
                  <a:pt x="7179" y="9699"/>
                  <a:pt x="7182" y="9703"/>
                  <a:pt x="7182" y="9707"/>
                </a:cubicBezTo>
                <a:cubicBezTo>
                  <a:pt x="7182" y="9712"/>
                  <a:pt x="7179" y="9716"/>
                  <a:pt x="7174" y="9716"/>
                </a:cubicBezTo>
                <a:close/>
                <a:moveTo>
                  <a:pt x="6982" y="9716"/>
                </a:moveTo>
                <a:lnTo>
                  <a:pt x="6870" y="9716"/>
                </a:lnTo>
                <a:cubicBezTo>
                  <a:pt x="6866" y="9716"/>
                  <a:pt x="6862" y="9712"/>
                  <a:pt x="6862" y="9707"/>
                </a:cubicBezTo>
                <a:cubicBezTo>
                  <a:pt x="6862" y="9703"/>
                  <a:pt x="6866" y="9699"/>
                  <a:pt x="6870" y="9699"/>
                </a:cubicBezTo>
                <a:lnTo>
                  <a:pt x="6982" y="9699"/>
                </a:lnTo>
                <a:cubicBezTo>
                  <a:pt x="6987" y="9699"/>
                  <a:pt x="6990" y="9703"/>
                  <a:pt x="6990" y="9707"/>
                </a:cubicBezTo>
                <a:cubicBezTo>
                  <a:pt x="6990" y="9712"/>
                  <a:pt x="6987" y="9716"/>
                  <a:pt x="6982" y="9716"/>
                </a:cubicBezTo>
                <a:close/>
                <a:moveTo>
                  <a:pt x="6790" y="9716"/>
                </a:moveTo>
                <a:lnTo>
                  <a:pt x="6678" y="9716"/>
                </a:lnTo>
                <a:cubicBezTo>
                  <a:pt x="6673" y="9716"/>
                  <a:pt x="6670" y="9712"/>
                  <a:pt x="6670" y="9707"/>
                </a:cubicBezTo>
                <a:cubicBezTo>
                  <a:pt x="6670" y="9703"/>
                  <a:pt x="6673" y="9699"/>
                  <a:pt x="6678" y="9699"/>
                </a:cubicBezTo>
                <a:lnTo>
                  <a:pt x="6790" y="9699"/>
                </a:lnTo>
                <a:cubicBezTo>
                  <a:pt x="6794" y="9699"/>
                  <a:pt x="6798" y="9703"/>
                  <a:pt x="6798" y="9707"/>
                </a:cubicBezTo>
                <a:cubicBezTo>
                  <a:pt x="6798" y="9712"/>
                  <a:pt x="6794" y="9716"/>
                  <a:pt x="6790" y="9716"/>
                </a:cubicBezTo>
                <a:close/>
                <a:moveTo>
                  <a:pt x="6598" y="9716"/>
                </a:moveTo>
                <a:lnTo>
                  <a:pt x="6486" y="9716"/>
                </a:lnTo>
                <a:cubicBezTo>
                  <a:pt x="6481" y="9716"/>
                  <a:pt x="6478" y="9712"/>
                  <a:pt x="6478" y="9707"/>
                </a:cubicBezTo>
                <a:cubicBezTo>
                  <a:pt x="6478" y="9703"/>
                  <a:pt x="6481" y="9699"/>
                  <a:pt x="6486" y="9699"/>
                </a:cubicBezTo>
                <a:lnTo>
                  <a:pt x="6598" y="9699"/>
                </a:lnTo>
                <a:cubicBezTo>
                  <a:pt x="6602" y="9699"/>
                  <a:pt x="6606" y="9703"/>
                  <a:pt x="6606" y="9707"/>
                </a:cubicBezTo>
                <a:cubicBezTo>
                  <a:pt x="6606" y="9712"/>
                  <a:pt x="6602" y="9716"/>
                  <a:pt x="6598" y="9716"/>
                </a:cubicBezTo>
                <a:close/>
                <a:moveTo>
                  <a:pt x="6406" y="9716"/>
                </a:moveTo>
                <a:lnTo>
                  <a:pt x="6293" y="9716"/>
                </a:lnTo>
                <a:cubicBezTo>
                  <a:pt x="6289" y="9716"/>
                  <a:pt x="6285" y="9712"/>
                  <a:pt x="6285" y="9707"/>
                </a:cubicBezTo>
                <a:cubicBezTo>
                  <a:pt x="6285" y="9703"/>
                  <a:pt x="6289" y="9699"/>
                  <a:pt x="6293" y="9699"/>
                </a:cubicBezTo>
                <a:lnTo>
                  <a:pt x="6406" y="9699"/>
                </a:lnTo>
                <a:cubicBezTo>
                  <a:pt x="6410" y="9699"/>
                  <a:pt x="6414" y="9703"/>
                  <a:pt x="6414" y="9707"/>
                </a:cubicBezTo>
                <a:cubicBezTo>
                  <a:pt x="6414" y="9712"/>
                  <a:pt x="6410" y="9716"/>
                  <a:pt x="6406" y="9716"/>
                </a:cubicBezTo>
                <a:close/>
                <a:moveTo>
                  <a:pt x="6213" y="9716"/>
                </a:moveTo>
                <a:lnTo>
                  <a:pt x="6101" y="9716"/>
                </a:lnTo>
                <a:cubicBezTo>
                  <a:pt x="6097" y="9716"/>
                  <a:pt x="6093" y="9712"/>
                  <a:pt x="6093" y="9707"/>
                </a:cubicBezTo>
                <a:cubicBezTo>
                  <a:pt x="6093" y="9703"/>
                  <a:pt x="6097" y="9699"/>
                  <a:pt x="6101" y="9699"/>
                </a:cubicBezTo>
                <a:lnTo>
                  <a:pt x="6213" y="9699"/>
                </a:lnTo>
                <a:cubicBezTo>
                  <a:pt x="6218" y="9699"/>
                  <a:pt x="6221" y="9703"/>
                  <a:pt x="6221" y="9707"/>
                </a:cubicBezTo>
                <a:cubicBezTo>
                  <a:pt x="6221" y="9712"/>
                  <a:pt x="6218" y="9716"/>
                  <a:pt x="6213" y="9716"/>
                </a:cubicBezTo>
                <a:close/>
                <a:moveTo>
                  <a:pt x="6021" y="9716"/>
                </a:moveTo>
                <a:lnTo>
                  <a:pt x="5909" y="9716"/>
                </a:lnTo>
                <a:cubicBezTo>
                  <a:pt x="5905" y="9716"/>
                  <a:pt x="5901" y="9712"/>
                  <a:pt x="5901" y="9707"/>
                </a:cubicBezTo>
                <a:cubicBezTo>
                  <a:pt x="5901" y="9703"/>
                  <a:pt x="5905" y="9699"/>
                  <a:pt x="5909" y="9699"/>
                </a:cubicBezTo>
                <a:lnTo>
                  <a:pt x="6021" y="9699"/>
                </a:lnTo>
                <a:cubicBezTo>
                  <a:pt x="6026" y="9699"/>
                  <a:pt x="6029" y="9703"/>
                  <a:pt x="6029" y="9707"/>
                </a:cubicBezTo>
                <a:cubicBezTo>
                  <a:pt x="6029" y="9712"/>
                  <a:pt x="6026" y="9716"/>
                  <a:pt x="6021" y="9716"/>
                </a:cubicBezTo>
                <a:close/>
                <a:moveTo>
                  <a:pt x="5829" y="9716"/>
                </a:moveTo>
                <a:lnTo>
                  <a:pt x="5717" y="9716"/>
                </a:lnTo>
                <a:cubicBezTo>
                  <a:pt x="5712" y="9716"/>
                  <a:pt x="5709" y="9712"/>
                  <a:pt x="5709" y="9707"/>
                </a:cubicBezTo>
                <a:cubicBezTo>
                  <a:pt x="5709" y="9703"/>
                  <a:pt x="5712" y="9699"/>
                  <a:pt x="5717" y="9699"/>
                </a:cubicBezTo>
                <a:lnTo>
                  <a:pt x="5829" y="9699"/>
                </a:lnTo>
                <a:cubicBezTo>
                  <a:pt x="5833" y="9699"/>
                  <a:pt x="5837" y="9703"/>
                  <a:pt x="5837" y="9707"/>
                </a:cubicBezTo>
                <a:cubicBezTo>
                  <a:pt x="5837" y="9712"/>
                  <a:pt x="5833" y="9716"/>
                  <a:pt x="5829" y="9716"/>
                </a:cubicBezTo>
                <a:close/>
                <a:moveTo>
                  <a:pt x="5637" y="9716"/>
                </a:moveTo>
                <a:lnTo>
                  <a:pt x="5525" y="9716"/>
                </a:lnTo>
                <a:cubicBezTo>
                  <a:pt x="5520" y="9716"/>
                  <a:pt x="5517" y="9712"/>
                  <a:pt x="5517" y="9707"/>
                </a:cubicBezTo>
                <a:cubicBezTo>
                  <a:pt x="5517" y="9703"/>
                  <a:pt x="5520" y="9699"/>
                  <a:pt x="5525" y="9699"/>
                </a:cubicBezTo>
                <a:lnTo>
                  <a:pt x="5637" y="9699"/>
                </a:lnTo>
                <a:cubicBezTo>
                  <a:pt x="5641" y="9699"/>
                  <a:pt x="5645" y="9703"/>
                  <a:pt x="5645" y="9707"/>
                </a:cubicBezTo>
                <a:cubicBezTo>
                  <a:pt x="5645" y="9712"/>
                  <a:pt x="5641" y="9716"/>
                  <a:pt x="5637" y="9716"/>
                </a:cubicBezTo>
                <a:close/>
                <a:moveTo>
                  <a:pt x="5445" y="9716"/>
                </a:moveTo>
                <a:lnTo>
                  <a:pt x="5332" y="9716"/>
                </a:lnTo>
                <a:cubicBezTo>
                  <a:pt x="5328" y="9716"/>
                  <a:pt x="5324" y="9712"/>
                  <a:pt x="5324" y="9707"/>
                </a:cubicBezTo>
                <a:cubicBezTo>
                  <a:pt x="5324" y="9703"/>
                  <a:pt x="5328" y="9699"/>
                  <a:pt x="5332" y="9699"/>
                </a:cubicBezTo>
                <a:lnTo>
                  <a:pt x="5445" y="9699"/>
                </a:lnTo>
                <a:cubicBezTo>
                  <a:pt x="5449" y="9699"/>
                  <a:pt x="5453" y="9703"/>
                  <a:pt x="5453" y="9707"/>
                </a:cubicBezTo>
                <a:cubicBezTo>
                  <a:pt x="5453" y="9712"/>
                  <a:pt x="5449" y="9716"/>
                  <a:pt x="5445" y="9716"/>
                </a:cubicBezTo>
                <a:close/>
                <a:moveTo>
                  <a:pt x="5252" y="9716"/>
                </a:moveTo>
                <a:lnTo>
                  <a:pt x="5140" y="9716"/>
                </a:lnTo>
                <a:cubicBezTo>
                  <a:pt x="5136" y="9716"/>
                  <a:pt x="5132" y="9712"/>
                  <a:pt x="5132" y="9707"/>
                </a:cubicBezTo>
                <a:cubicBezTo>
                  <a:pt x="5132" y="9703"/>
                  <a:pt x="5136" y="9699"/>
                  <a:pt x="5140" y="9699"/>
                </a:cubicBezTo>
                <a:lnTo>
                  <a:pt x="5252" y="9699"/>
                </a:lnTo>
                <a:cubicBezTo>
                  <a:pt x="5257" y="9699"/>
                  <a:pt x="5260" y="9703"/>
                  <a:pt x="5260" y="9707"/>
                </a:cubicBezTo>
                <a:cubicBezTo>
                  <a:pt x="5260" y="9712"/>
                  <a:pt x="5257" y="9716"/>
                  <a:pt x="5252" y="9716"/>
                </a:cubicBezTo>
                <a:close/>
                <a:moveTo>
                  <a:pt x="5060" y="9716"/>
                </a:moveTo>
                <a:lnTo>
                  <a:pt x="4948" y="9716"/>
                </a:lnTo>
                <a:cubicBezTo>
                  <a:pt x="4944" y="9716"/>
                  <a:pt x="4940" y="9712"/>
                  <a:pt x="4940" y="9707"/>
                </a:cubicBezTo>
                <a:cubicBezTo>
                  <a:pt x="4940" y="9703"/>
                  <a:pt x="4944" y="9699"/>
                  <a:pt x="4948" y="9699"/>
                </a:cubicBezTo>
                <a:lnTo>
                  <a:pt x="5060" y="9699"/>
                </a:lnTo>
                <a:cubicBezTo>
                  <a:pt x="5065" y="9699"/>
                  <a:pt x="5068" y="9703"/>
                  <a:pt x="5068" y="9707"/>
                </a:cubicBezTo>
                <a:cubicBezTo>
                  <a:pt x="5068" y="9712"/>
                  <a:pt x="5065" y="9716"/>
                  <a:pt x="5060" y="9716"/>
                </a:cubicBezTo>
                <a:close/>
                <a:moveTo>
                  <a:pt x="4868" y="9716"/>
                </a:moveTo>
                <a:lnTo>
                  <a:pt x="4756" y="9716"/>
                </a:lnTo>
                <a:cubicBezTo>
                  <a:pt x="4751" y="9716"/>
                  <a:pt x="4748" y="9712"/>
                  <a:pt x="4748" y="9707"/>
                </a:cubicBezTo>
                <a:cubicBezTo>
                  <a:pt x="4748" y="9703"/>
                  <a:pt x="4751" y="9699"/>
                  <a:pt x="4756" y="9699"/>
                </a:cubicBezTo>
                <a:lnTo>
                  <a:pt x="4868" y="9699"/>
                </a:lnTo>
                <a:cubicBezTo>
                  <a:pt x="4872" y="9699"/>
                  <a:pt x="4876" y="9703"/>
                  <a:pt x="4876" y="9707"/>
                </a:cubicBezTo>
                <a:cubicBezTo>
                  <a:pt x="4876" y="9712"/>
                  <a:pt x="4872" y="9716"/>
                  <a:pt x="4868" y="9716"/>
                </a:cubicBezTo>
                <a:close/>
                <a:moveTo>
                  <a:pt x="4676" y="9716"/>
                </a:moveTo>
                <a:lnTo>
                  <a:pt x="4564" y="9716"/>
                </a:lnTo>
                <a:cubicBezTo>
                  <a:pt x="4559" y="9716"/>
                  <a:pt x="4556" y="9712"/>
                  <a:pt x="4556" y="9707"/>
                </a:cubicBezTo>
                <a:cubicBezTo>
                  <a:pt x="4556" y="9703"/>
                  <a:pt x="4559" y="9699"/>
                  <a:pt x="4564" y="9699"/>
                </a:cubicBezTo>
                <a:lnTo>
                  <a:pt x="4676" y="9699"/>
                </a:lnTo>
                <a:cubicBezTo>
                  <a:pt x="4680" y="9699"/>
                  <a:pt x="4684" y="9703"/>
                  <a:pt x="4684" y="9707"/>
                </a:cubicBezTo>
                <a:cubicBezTo>
                  <a:pt x="4684" y="9712"/>
                  <a:pt x="4680" y="9716"/>
                  <a:pt x="4676" y="9716"/>
                </a:cubicBezTo>
                <a:close/>
                <a:moveTo>
                  <a:pt x="4484" y="9716"/>
                </a:moveTo>
                <a:lnTo>
                  <a:pt x="4372" y="9716"/>
                </a:lnTo>
                <a:cubicBezTo>
                  <a:pt x="4367" y="9716"/>
                  <a:pt x="4363" y="9712"/>
                  <a:pt x="4363" y="9707"/>
                </a:cubicBezTo>
                <a:cubicBezTo>
                  <a:pt x="4363" y="9703"/>
                  <a:pt x="4367" y="9699"/>
                  <a:pt x="4372" y="9699"/>
                </a:cubicBezTo>
                <a:lnTo>
                  <a:pt x="4484" y="9699"/>
                </a:lnTo>
                <a:cubicBezTo>
                  <a:pt x="4488" y="9699"/>
                  <a:pt x="4492" y="9703"/>
                  <a:pt x="4492" y="9707"/>
                </a:cubicBezTo>
                <a:cubicBezTo>
                  <a:pt x="4492" y="9712"/>
                  <a:pt x="4488" y="9716"/>
                  <a:pt x="4484" y="9716"/>
                </a:cubicBezTo>
                <a:close/>
                <a:moveTo>
                  <a:pt x="4291" y="9716"/>
                </a:moveTo>
                <a:lnTo>
                  <a:pt x="4179" y="9716"/>
                </a:lnTo>
                <a:cubicBezTo>
                  <a:pt x="4175" y="9716"/>
                  <a:pt x="4171" y="9712"/>
                  <a:pt x="4171" y="9707"/>
                </a:cubicBezTo>
                <a:cubicBezTo>
                  <a:pt x="4171" y="9703"/>
                  <a:pt x="4175" y="9699"/>
                  <a:pt x="4179" y="9699"/>
                </a:cubicBezTo>
                <a:lnTo>
                  <a:pt x="4291" y="9699"/>
                </a:lnTo>
                <a:cubicBezTo>
                  <a:pt x="4296" y="9699"/>
                  <a:pt x="4299" y="9703"/>
                  <a:pt x="4299" y="9707"/>
                </a:cubicBezTo>
                <a:cubicBezTo>
                  <a:pt x="4299" y="9712"/>
                  <a:pt x="4296" y="9716"/>
                  <a:pt x="4291" y="9716"/>
                </a:cubicBezTo>
                <a:close/>
                <a:moveTo>
                  <a:pt x="4099" y="9716"/>
                </a:moveTo>
                <a:lnTo>
                  <a:pt x="3987" y="9716"/>
                </a:lnTo>
                <a:cubicBezTo>
                  <a:pt x="3983" y="9716"/>
                  <a:pt x="3979" y="9712"/>
                  <a:pt x="3979" y="9707"/>
                </a:cubicBezTo>
                <a:cubicBezTo>
                  <a:pt x="3979" y="9703"/>
                  <a:pt x="3983" y="9699"/>
                  <a:pt x="3987" y="9699"/>
                </a:cubicBezTo>
                <a:lnTo>
                  <a:pt x="4099" y="9699"/>
                </a:lnTo>
                <a:cubicBezTo>
                  <a:pt x="4104" y="9699"/>
                  <a:pt x="4107" y="9703"/>
                  <a:pt x="4107" y="9707"/>
                </a:cubicBezTo>
                <a:cubicBezTo>
                  <a:pt x="4107" y="9712"/>
                  <a:pt x="4104" y="9716"/>
                  <a:pt x="4099" y="9716"/>
                </a:cubicBezTo>
                <a:close/>
                <a:moveTo>
                  <a:pt x="3907" y="9716"/>
                </a:moveTo>
                <a:lnTo>
                  <a:pt x="3795" y="9716"/>
                </a:lnTo>
                <a:cubicBezTo>
                  <a:pt x="3791" y="9716"/>
                  <a:pt x="3787" y="9712"/>
                  <a:pt x="3787" y="9707"/>
                </a:cubicBezTo>
                <a:cubicBezTo>
                  <a:pt x="3787" y="9703"/>
                  <a:pt x="3791" y="9699"/>
                  <a:pt x="3795" y="9699"/>
                </a:cubicBezTo>
                <a:lnTo>
                  <a:pt x="3907" y="9699"/>
                </a:lnTo>
                <a:cubicBezTo>
                  <a:pt x="3911" y="9699"/>
                  <a:pt x="3915" y="9703"/>
                  <a:pt x="3915" y="9707"/>
                </a:cubicBezTo>
                <a:cubicBezTo>
                  <a:pt x="3915" y="9712"/>
                  <a:pt x="3911" y="9716"/>
                  <a:pt x="3907" y="9716"/>
                </a:cubicBezTo>
                <a:close/>
                <a:moveTo>
                  <a:pt x="3715" y="9716"/>
                </a:moveTo>
                <a:lnTo>
                  <a:pt x="3603" y="9716"/>
                </a:lnTo>
                <a:cubicBezTo>
                  <a:pt x="3598" y="9716"/>
                  <a:pt x="3595" y="9712"/>
                  <a:pt x="3595" y="9707"/>
                </a:cubicBezTo>
                <a:cubicBezTo>
                  <a:pt x="3595" y="9703"/>
                  <a:pt x="3598" y="9699"/>
                  <a:pt x="3603" y="9699"/>
                </a:cubicBezTo>
                <a:lnTo>
                  <a:pt x="3715" y="9699"/>
                </a:lnTo>
                <a:cubicBezTo>
                  <a:pt x="3719" y="9699"/>
                  <a:pt x="3723" y="9703"/>
                  <a:pt x="3723" y="9707"/>
                </a:cubicBezTo>
                <a:cubicBezTo>
                  <a:pt x="3723" y="9712"/>
                  <a:pt x="3719" y="9716"/>
                  <a:pt x="3715" y="9716"/>
                </a:cubicBezTo>
                <a:close/>
                <a:moveTo>
                  <a:pt x="3523" y="9716"/>
                </a:moveTo>
                <a:lnTo>
                  <a:pt x="3411" y="9716"/>
                </a:lnTo>
                <a:cubicBezTo>
                  <a:pt x="3406" y="9716"/>
                  <a:pt x="3403" y="9712"/>
                  <a:pt x="3403" y="9707"/>
                </a:cubicBezTo>
                <a:cubicBezTo>
                  <a:pt x="3403" y="9703"/>
                  <a:pt x="3406" y="9699"/>
                  <a:pt x="3411" y="9699"/>
                </a:cubicBezTo>
                <a:lnTo>
                  <a:pt x="3523" y="9699"/>
                </a:lnTo>
                <a:cubicBezTo>
                  <a:pt x="3527" y="9699"/>
                  <a:pt x="3531" y="9703"/>
                  <a:pt x="3531" y="9707"/>
                </a:cubicBezTo>
                <a:cubicBezTo>
                  <a:pt x="3531" y="9712"/>
                  <a:pt x="3527" y="9716"/>
                  <a:pt x="3523" y="9716"/>
                </a:cubicBezTo>
                <a:close/>
                <a:moveTo>
                  <a:pt x="3330" y="9716"/>
                </a:moveTo>
                <a:lnTo>
                  <a:pt x="3218" y="9716"/>
                </a:lnTo>
                <a:cubicBezTo>
                  <a:pt x="3214" y="9716"/>
                  <a:pt x="3210" y="9712"/>
                  <a:pt x="3210" y="9707"/>
                </a:cubicBezTo>
                <a:cubicBezTo>
                  <a:pt x="3210" y="9703"/>
                  <a:pt x="3214" y="9699"/>
                  <a:pt x="3218" y="9699"/>
                </a:cubicBezTo>
                <a:lnTo>
                  <a:pt x="3330" y="9699"/>
                </a:lnTo>
                <a:cubicBezTo>
                  <a:pt x="3335" y="9699"/>
                  <a:pt x="3338" y="9703"/>
                  <a:pt x="3338" y="9707"/>
                </a:cubicBezTo>
                <a:cubicBezTo>
                  <a:pt x="3338" y="9712"/>
                  <a:pt x="3335" y="9716"/>
                  <a:pt x="3330" y="9716"/>
                </a:cubicBezTo>
                <a:close/>
                <a:moveTo>
                  <a:pt x="3138" y="9716"/>
                </a:moveTo>
                <a:lnTo>
                  <a:pt x="3026" y="9716"/>
                </a:lnTo>
                <a:cubicBezTo>
                  <a:pt x="3022" y="9716"/>
                  <a:pt x="3018" y="9712"/>
                  <a:pt x="3018" y="9707"/>
                </a:cubicBezTo>
                <a:cubicBezTo>
                  <a:pt x="3018" y="9703"/>
                  <a:pt x="3022" y="9699"/>
                  <a:pt x="3026" y="9699"/>
                </a:cubicBezTo>
                <a:lnTo>
                  <a:pt x="3138" y="9699"/>
                </a:lnTo>
                <a:cubicBezTo>
                  <a:pt x="3143" y="9699"/>
                  <a:pt x="3146" y="9703"/>
                  <a:pt x="3146" y="9707"/>
                </a:cubicBezTo>
                <a:cubicBezTo>
                  <a:pt x="3146" y="9712"/>
                  <a:pt x="3143" y="9716"/>
                  <a:pt x="3138" y="9716"/>
                </a:cubicBezTo>
                <a:close/>
                <a:moveTo>
                  <a:pt x="2946" y="9716"/>
                </a:moveTo>
                <a:lnTo>
                  <a:pt x="2834" y="9716"/>
                </a:lnTo>
                <a:cubicBezTo>
                  <a:pt x="2830" y="9716"/>
                  <a:pt x="2826" y="9712"/>
                  <a:pt x="2826" y="9707"/>
                </a:cubicBezTo>
                <a:cubicBezTo>
                  <a:pt x="2826" y="9703"/>
                  <a:pt x="2830" y="9699"/>
                  <a:pt x="2834" y="9699"/>
                </a:cubicBezTo>
                <a:lnTo>
                  <a:pt x="2946" y="9699"/>
                </a:lnTo>
                <a:cubicBezTo>
                  <a:pt x="2950" y="9699"/>
                  <a:pt x="2954" y="9703"/>
                  <a:pt x="2954" y="9707"/>
                </a:cubicBezTo>
                <a:cubicBezTo>
                  <a:pt x="2954" y="9712"/>
                  <a:pt x="2950" y="9716"/>
                  <a:pt x="2946" y="9716"/>
                </a:cubicBezTo>
                <a:close/>
                <a:moveTo>
                  <a:pt x="2754" y="9716"/>
                </a:moveTo>
                <a:lnTo>
                  <a:pt x="2642" y="9716"/>
                </a:lnTo>
                <a:cubicBezTo>
                  <a:pt x="2637" y="9716"/>
                  <a:pt x="2634" y="9712"/>
                  <a:pt x="2634" y="9707"/>
                </a:cubicBezTo>
                <a:cubicBezTo>
                  <a:pt x="2634" y="9703"/>
                  <a:pt x="2637" y="9699"/>
                  <a:pt x="2642" y="9699"/>
                </a:cubicBezTo>
                <a:lnTo>
                  <a:pt x="2754" y="9699"/>
                </a:lnTo>
                <a:cubicBezTo>
                  <a:pt x="2758" y="9699"/>
                  <a:pt x="2762" y="9703"/>
                  <a:pt x="2762" y="9707"/>
                </a:cubicBezTo>
                <a:cubicBezTo>
                  <a:pt x="2762" y="9712"/>
                  <a:pt x="2758" y="9716"/>
                  <a:pt x="2754" y="9716"/>
                </a:cubicBezTo>
                <a:close/>
                <a:moveTo>
                  <a:pt x="2562" y="9716"/>
                </a:moveTo>
                <a:lnTo>
                  <a:pt x="2450" y="9716"/>
                </a:lnTo>
                <a:cubicBezTo>
                  <a:pt x="2445" y="9716"/>
                  <a:pt x="2442" y="9712"/>
                  <a:pt x="2442" y="9707"/>
                </a:cubicBezTo>
                <a:cubicBezTo>
                  <a:pt x="2442" y="9703"/>
                  <a:pt x="2445" y="9699"/>
                  <a:pt x="2450" y="9699"/>
                </a:cubicBezTo>
                <a:lnTo>
                  <a:pt x="2562" y="9699"/>
                </a:lnTo>
                <a:cubicBezTo>
                  <a:pt x="2566" y="9699"/>
                  <a:pt x="2570" y="9703"/>
                  <a:pt x="2570" y="9707"/>
                </a:cubicBezTo>
                <a:cubicBezTo>
                  <a:pt x="2570" y="9712"/>
                  <a:pt x="2566" y="9716"/>
                  <a:pt x="2562" y="9716"/>
                </a:cubicBezTo>
                <a:close/>
                <a:moveTo>
                  <a:pt x="2369" y="9716"/>
                </a:moveTo>
                <a:lnTo>
                  <a:pt x="2257" y="9716"/>
                </a:lnTo>
                <a:cubicBezTo>
                  <a:pt x="2253" y="9716"/>
                  <a:pt x="2249" y="9712"/>
                  <a:pt x="2249" y="9707"/>
                </a:cubicBezTo>
                <a:cubicBezTo>
                  <a:pt x="2249" y="9703"/>
                  <a:pt x="2253" y="9699"/>
                  <a:pt x="2257" y="9699"/>
                </a:cubicBezTo>
                <a:lnTo>
                  <a:pt x="2369" y="9699"/>
                </a:lnTo>
                <a:cubicBezTo>
                  <a:pt x="2374" y="9699"/>
                  <a:pt x="2378" y="9703"/>
                  <a:pt x="2378" y="9707"/>
                </a:cubicBezTo>
                <a:cubicBezTo>
                  <a:pt x="2378" y="9712"/>
                  <a:pt x="2374" y="9716"/>
                  <a:pt x="2369" y="9716"/>
                </a:cubicBezTo>
                <a:close/>
                <a:moveTo>
                  <a:pt x="2177" y="9716"/>
                </a:moveTo>
                <a:lnTo>
                  <a:pt x="2065" y="9716"/>
                </a:lnTo>
                <a:cubicBezTo>
                  <a:pt x="2061" y="9716"/>
                  <a:pt x="2057" y="9712"/>
                  <a:pt x="2057" y="9707"/>
                </a:cubicBezTo>
                <a:cubicBezTo>
                  <a:pt x="2057" y="9703"/>
                  <a:pt x="2061" y="9699"/>
                  <a:pt x="2065" y="9699"/>
                </a:cubicBezTo>
                <a:lnTo>
                  <a:pt x="2177" y="9699"/>
                </a:lnTo>
                <a:cubicBezTo>
                  <a:pt x="2182" y="9699"/>
                  <a:pt x="2185" y="9703"/>
                  <a:pt x="2185" y="9707"/>
                </a:cubicBezTo>
                <a:cubicBezTo>
                  <a:pt x="2185" y="9712"/>
                  <a:pt x="2182" y="9716"/>
                  <a:pt x="2177" y="9716"/>
                </a:cubicBezTo>
                <a:close/>
                <a:moveTo>
                  <a:pt x="1985" y="9716"/>
                </a:moveTo>
                <a:lnTo>
                  <a:pt x="1873" y="9716"/>
                </a:lnTo>
                <a:cubicBezTo>
                  <a:pt x="1869" y="9716"/>
                  <a:pt x="1865" y="9712"/>
                  <a:pt x="1865" y="9707"/>
                </a:cubicBezTo>
                <a:cubicBezTo>
                  <a:pt x="1865" y="9703"/>
                  <a:pt x="1869" y="9699"/>
                  <a:pt x="1873" y="9699"/>
                </a:cubicBezTo>
                <a:lnTo>
                  <a:pt x="1985" y="9699"/>
                </a:lnTo>
                <a:cubicBezTo>
                  <a:pt x="1990" y="9699"/>
                  <a:pt x="1993" y="9703"/>
                  <a:pt x="1993" y="9707"/>
                </a:cubicBezTo>
                <a:cubicBezTo>
                  <a:pt x="1993" y="9712"/>
                  <a:pt x="1990" y="9716"/>
                  <a:pt x="1985" y="9716"/>
                </a:cubicBezTo>
                <a:close/>
                <a:moveTo>
                  <a:pt x="1793" y="9716"/>
                </a:moveTo>
                <a:lnTo>
                  <a:pt x="1681" y="9716"/>
                </a:lnTo>
                <a:cubicBezTo>
                  <a:pt x="1676" y="9716"/>
                  <a:pt x="1673" y="9712"/>
                  <a:pt x="1673" y="9707"/>
                </a:cubicBezTo>
                <a:cubicBezTo>
                  <a:pt x="1673" y="9703"/>
                  <a:pt x="1676" y="9699"/>
                  <a:pt x="1681" y="9699"/>
                </a:cubicBezTo>
                <a:lnTo>
                  <a:pt x="1793" y="9699"/>
                </a:lnTo>
                <a:cubicBezTo>
                  <a:pt x="1797" y="9699"/>
                  <a:pt x="1801" y="9703"/>
                  <a:pt x="1801" y="9707"/>
                </a:cubicBezTo>
                <a:cubicBezTo>
                  <a:pt x="1801" y="9712"/>
                  <a:pt x="1797" y="9716"/>
                  <a:pt x="1793" y="9716"/>
                </a:cubicBezTo>
                <a:close/>
                <a:moveTo>
                  <a:pt x="1601" y="9716"/>
                </a:moveTo>
                <a:lnTo>
                  <a:pt x="1489" y="9716"/>
                </a:lnTo>
                <a:cubicBezTo>
                  <a:pt x="1484" y="9716"/>
                  <a:pt x="1481" y="9712"/>
                  <a:pt x="1481" y="9707"/>
                </a:cubicBezTo>
                <a:cubicBezTo>
                  <a:pt x="1481" y="9703"/>
                  <a:pt x="1484" y="9699"/>
                  <a:pt x="1489" y="9699"/>
                </a:cubicBezTo>
                <a:lnTo>
                  <a:pt x="1601" y="9699"/>
                </a:lnTo>
                <a:cubicBezTo>
                  <a:pt x="1605" y="9699"/>
                  <a:pt x="1609" y="9703"/>
                  <a:pt x="1609" y="9707"/>
                </a:cubicBezTo>
                <a:cubicBezTo>
                  <a:pt x="1609" y="9712"/>
                  <a:pt x="1605" y="9716"/>
                  <a:pt x="1601" y="9716"/>
                </a:cubicBezTo>
                <a:close/>
                <a:moveTo>
                  <a:pt x="1409" y="9716"/>
                </a:moveTo>
                <a:lnTo>
                  <a:pt x="1296" y="9716"/>
                </a:lnTo>
                <a:cubicBezTo>
                  <a:pt x="1292" y="9716"/>
                  <a:pt x="1288" y="9712"/>
                  <a:pt x="1288" y="9707"/>
                </a:cubicBezTo>
                <a:cubicBezTo>
                  <a:pt x="1288" y="9703"/>
                  <a:pt x="1292" y="9699"/>
                  <a:pt x="1296" y="9699"/>
                </a:cubicBezTo>
                <a:lnTo>
                  <a:pt x="1409" y="9699"/>
                </a:lnTo>
                <a:cubicBezTo>
                  <a:pt x="1413" y="9699"/>
                  <a:pt x="1417" y="9703"/>
                  <a:pt x="1417" y="9707"/>
                </a:cubicBezTo>
                <a:cubicBezTo>
                  <a:pt x="1417" y="9712"/>
                  <a:pt x="1413" y="9716"/>
                  <a:pt x="1409" y="9716"/>
                </a:cubicBezTo>
                <a:close/>
                <a:moveTo>
                  <a:pt x="1216" y="9716"/>
                </a:moveTo>
                <a:lnTo>
                  <a:pt x="1104" y="9716"/>
                </a:lnTo>
                <a:cubicBezTo>
                  <a:pt x="1100" y="9716"/>
                  <a:pt x="1096" y="9712"/>
                  <a:pt x="1096" y="9707"/>
                </a:cubicBezTo>
                <a:cubicBezTo>
                  <a:pt x="1096" y="9703"/>
                  <a:pt x="1100" y="9699"/>
                  <a:pt x="1104" y="9699"/>
                </a:cubicBezTo>
                <a:lnTo>
                  <a:pt x="1216" y="9699"/>
                </a:lnTo>
                <a:cubicBezTo>
                  <a:pt x="1221" y="9699"/>
                  <a:pt x="1224" y="9703"/>
                  <a:pt x="1224" y="9707"/>
                </a:cubicBezTo>
                <a:cubicBezTo>
                  <a:pt x="1224" y="9712"/>
                  <a:pt x="1221" y="9716"/>
                  <a:pt x="1216" y="9716"/>
                </a:cubicBezTo>
                <a:close/>
                <a:moveTo>
                  <a:pt x="1024" y="9716"/>
                </a:moveTo>
                <a:lnTo>
                  <a:pt x="912" y="9716"/>
                </a:lnTo>
                <a:cubicBezTo>
                  <a:pt x="908" y="9716"/>
                  <a:pt x="904" y="9712"/>
                  <a:pt x="904" y="9707"/>
                </a:cubicBezTo>
                <a:cubicBezTo>
                  <a:pt x="904" y="9703"/>
                  <a:pt x="908" y="9699"/>
                  <a:pt x="912" y="9699"/>
                </a:cubicBezTo>
                <a:lnTo>
                  <a:pt x="1024" y="9699"/>
                </a:lnTo>
                <a:cubicBezTo>
                  <a:pt x="1029" y="9699"/>
                  <a:pt x="1032" y="9703"/>
                  <a:pt x="1032" y="9707"/>
                </a:cubicBezTo>
                <a:cubicBezTo>
                  <a:pt x="1032" y="9712"/>
                  <a:pt x="1029" y="9716"/>
                  <a:pt x="1024" y="9716"/>
                </a:cubicBezTo>
                <a:close/>
                <a:moveTo>
                  <a:pt x="832" y="9716"/>
                </a:moveTo>
                <a:lnTo>
                  <a:pt x="720" y="9716"/>
                </a:lnTo>
                <a:cubicBezTo>
                  <a:pt x="715" y="9716"/>
                  <a:pt x="712" y="9712"/>
                  <a:pt x="712" y="9707"/>
                </a:cubicBezTo>
                <a:cubicBezTo>
                  <a:pt x="712" y="9703"/>
                  <a:pt x="715" y="9699"/>
                  <a:pt x="720" y="9699"/>
                </a:cubicBezTo>
                <a:lnTo>
                  <a:pt x="832" y="9699"/>
                </a:lnTo>
                <a:cubicBezTo>
                  <a:pt x="836" y="9699"/>
                  <a:pt x="840" y="9703"/>
                  <a:pt x="840" y="9707"/>
                </a:cubicBezTo>
                <a:cubicBezTo>
                  <a:pt x="840" y="9712"/>
                  <a:pt x="836" y="9716"/>
                  <a:pt x="832" y="9716"/>
                </a:cubicBezTo>
                <a:close/>
                <a:moveTo>
                  <a:pt x="640" y="9716"/>
                </a:moveTo>
                <a:lnTo>
                  <a:pt x="528" y="9716"/>
                </a:lnTo>
                <a:cubicBezTo>
                  <a:pt x="523" y="9716"/>
                  <a:pt x="520" y="9712"/>
                  <a:pt x="520" y="9707"/>
                </a:cubicBezTo>
                <a:cubicBezTo>
                  <a:pt x="520" y="9703"/>
                  <a:pt x="523" y="9699"/>
                  <a:pt x="528" y="9699"/>
                </a:cubicBezTo>
                <a:lnTo>
                  <a:pt x="640" y="9699"/>
                </a:lnTo>
                <a:cubicBezTo>
                  <a:pt x="644" y="9699"/>
                  <a:pt x="648" y="9703"/>
                  <a:pt x="648" y="9707"/>
                </a:cubicBezTo>
                <a:cubicBezTo>
                  <a:pt x="648" y="9712"/>
                  <a:pt x="644" y="9716"/>
                  <a:pt x="640" y="9716"/>
                </a:cubicBezTo>
                <a:close/>
                <a:moveTo>
                  <a:pt x="448" y="9716"/>
                </a:moveTo>
                <a:lnTo>
                  <a:pt x="335" y="9716"/>
                </a:lnTo>
                <a:cubicBezTo>
                  <a:pt x="331" y="9716"/>
                  <a:pt x="327" y="9712"/>
                  <a:pt x="327" y="9707"/>
                </a:cubicBezTo>
                <a:cubicBezTo>
                  <a:pt x="327" y="9703"/>
                  <a:pt x="331" y="9699"/>
                  <a:pt x="335" y="9699"/>
                </a:cubicBezTo>
                <a:lnTo>
                  <a:pt x="448" y="9699"/>
                </a:lnTo>
                <a:cubicBezTo>
                  <a:pt x="452" y="9699"/>
                  <a:pt x="456" y="9703"/>
                  <a:pt x="456" y="9707"/>
                </a:cubicBezTo>
                <a:cubicBezTo>
                  <a:pt x="456" y="9712"/>
                  <a:pt x="452" y="9716"/>
                  <a:pt x="448" y="9716"/>
                </a:cubicBezTo>
                <a:close/>
                <a:moveTo>
                  <a:pt x="255" y="9716"/>
                </a:moveTo>
                <a:lnTo>
                  <a:pt x="143" y="9716"/>
                </a:lnTo>
                <a:cubicBezTo>
                  <a:pt x="139" y="9716"/>
                  <a:pt x="135" y="9712"/>
                  <a:pt x="135" y="9707"/>
                </a:cubicBezTo>
                <a:cubicBezTo>
                  <a:pt x="135" y="9703"/>
                  <a:pt x="139" y="9699"/>
                  <a:pt x="143" y="9699"/>
                </a:cubicBezTo>
                <a:lnTo>
                  <a:pt x="255" y="9699"/>
                </a:lnTo>
                <a:cubicBezTo>
                  <a:pt x="260" y="9699"/>
                  <a:pt x="263" y="9703"/>
                  <a:pt x="263" y="9707"/>
                </a:cubicBezTo>
                <a:cubicBezTo>
                  <a:pt x="263" y="9712"/>
                  <a:pt x="260" y="9716"/>
                  <a:pt x="255" y="9716"/>
                </a:cubicBezTo>
                <a:close/>
                <a:moveTo>
                  <a:pt x="63" y="9716"/>
                </a:moveTo>
                <a:lnTo>
                  <a:pt x="8" y="9716"/>
                </a:lnTo>
                <a:cubicBezTo>
                  <a:pt x="4" y="9716"/>
                  <a:pt x="0" y="9712"/>
                  <a:pt x="0" y="9707"/>
                </a:cubicBezTo>
                <a:lnTo>
                  <a:pt x="0" y="9650"/>
                </a:lnTo>
                <a:cubicBezTo>
                  <a:pt x="0" y="9646"/>
                  <a:pt x="4" y="9642"/>
                  <a:pt x="8" y="9642"/>
                </a:cubicBezTo>
                <a:cubicBezTo>
                  <a:pt x="13" y="9642"/>
                  <a:pt x="16" y="9646"/>
                  <a:pt x="16" y="9650"/>
                </a:cubicBezTo>
                <a:lnTo>
                  <a:pt x="16" y="9707"/>
                </a:lnTo>
                <a:lnTo>
                  <a:pt x="8" y="9699"/>
                </a:lnTo>
                <a:lnTo>
                  <a:pt x="63" y="9699"/>
                </a:lnTo>
                <a:cubicBezTo>
                  <a:pt x="68" y="9699"/>
                  <a:pt x="71" y="9703"/>
                  <a:pt x="71" y="9707"/>
                </a:cubicBezTo>
                <a:cubicBezTo>
                  <a:pt x="71" y="9712"/>
                  <a:pt x="68" y="9716"/>
                  <a:pt x="63" y="9716"/>
                </a:cubicBezTo>
                <a:close/>
                <a:moveTo>
                  <a:pt x="0" y="9570"/>
                </a:moveTo>
                <a:lnTo>
                  <a:pt x="0" y="9458"/>
                </a:lnTo>
                <a:cubicBezTo>
                  <a:pt x="0" y="9453"/>
                  <a:pt x="4" y="9450"/>
                  <a:pt x="8" y="9450"/>
                </a:cubicBezTo>
                <a:cubicBezTo>
                  <a:pt x="13" y="9450"/>
                  <a:pt x="16" y="9453"/>
                  <a:pt x="16" y="9458"/>
                </a:cubicBezTo>
                <a:lnTo>
                  <a:pt x="16" y="9570"/>
                </a:lnTo>
                <a:cubicBezTo>
                  <a:pt x="16" y="9574"/>
                  <a:pt x="13" y="9578"/>
                  <a:pt x="8" y="9578"/>
                </a:cubicBezTo>
                <a:cubicBezTo>
                  <a:pt x="4" y="9578"/>
                  <a:pt x="0" y="9574"/>
                  <a:pt x="0" y="9570"/>
                </a:cubicBezTo>
                <a:close/>
                <a:moveTo>
                  <a:pt x="0" y="9378"/>
                </a:moveTo>
                <a:lnTo>
                  <a:pt x="0" y="9266"/>
                </a:lnTo>
                <a:cubicBezTo>
                  <a:pt x="0" y="9261"/>
                  <a:pt x="4" y="9258"/>
                  <a:pt x="8" y="9258"/>
                </a:cubicBezTo>
                <a:cubicBezTo>
                  <a:pt x="13" y="9258"/>
                  <a:pt x="16" y="9261"/>
                  <a:pt x="16" y="9266"/>
                </a:cubicBezTo>
                <a:lnTo>
                  <a:pt x="16" y="9378"/>
                </a:lnTo>
                <a:cubicBezTo>
                  <a:pt x="16" y="9382"/>
                  <a:pt x="13" y="9386"/>
                  <a:pt x="8" y="9386"/>
                </a:cubicBezTo>
                <a:cubicBezTo>
                  <a:pt x="4" y="9386"/>
                  <a:pt x="0" y="9382"/>
                  <a:pt x="0" y="9378"/>
                </a:cubicBezTo>
                <a:close/>
                <a:moveTo>
                  <a:pt x="0" y="9186"/>
                </a:moveTo>
                <a:lnTo>
                  <a:pt x="0" y="9074"/>
                </a:lnTo>
                <a:cubicBezTo>
                  <a:pt x="0" y="9069"/>
                  <a:pt x="4" y="9066"/>
                  <a:pt x="8" y="9066"/>
                </a:cubicBezTo>
                <a:cubicBezTo>
                  <a:pt x="13" y="9066"/>
                  <a:pt x="16" y="9069"/>
                  <a:pt x="16" y="9074"/>
                </a:cubicBezTo>
                <a:lnTo>
                  <a:pt x="16" y="9186"/>
                </a:lnTo>
                <a:cubicBezTo>
                  <a:pt x="16" y="9190"/>
                  <a:pt x="13" y="9194"/>
                  <a:pt x="8" y="9194"/>
                </a:cubicBezTo>
                <a:cubicBezTo>
                  <a:pt x="4" y="9194"/>
                  <a:pt x="0" y="9190"/>
                  <a:pt x="0" y="9186"/>
                </a:cubicBezTo>
                <a:close/>
                <a:moveTo>
                  <a:pt x="0" y="8993"/>
                </a:moveTo>
                <a:lnTo>
                  <a:pt x="0" y="8881"/>
                </a:lnTo>
                <a:cubicBezTo>
                  <a:pt x="0" y="8877"/>
                  <a:pt x="4" y="8873"/>
                  <a:pt x="8" y="8873"/>
                </a:cubicBezTo>
                <a:cubicBezTo>
                  <a:pt x="13" y="8873"/>
                  <a:pt x="16" y="8877"/>
                  <a:pt x="16" y="8881"/>
                </a:cubicBezTo>
                <a:lnTo>
                  <a:pt x="16" y="8993"/>
                </a:lnTo>
                <a:cubicBezTo>
                  <a:pt x="16" y="8998"/>
                  <a:pt x="13" y="9001"/>
                  <a:pt x="8" y="9001"/>
                </a:cubicBezTo>
                <a:cubicBezTo>
                  <a:pt x="4" y="9001"/>
                  <a:pt x="0" y="8998"/>
                  <a:pt x="0" y="8993"/>
                </a:cubicBezTo>
                <a:close/>
                <a:moveTo>
                  <a:pt x="0" y="8801"/>
                </a:moveTo>
                <a:lnTo>
                  <a:pt x="0" y="8689"/>
                </a:lnTo>
                <a:cubicBezTo>
                  <a:pt x="0" y="8685"/>
                  <a:pt x="4" y="8681"/>
                  <a:pt x="8" y="8681"/>
                </a:cubicBezTo>
                <a:cubicBezTo>
                  <a:pt x="13" y="8681"/>
                  <a:pt x="16" y="8685"/>
                  <a:pt x="16" y="8689"/>
                </a:cubicBezTo>
                <a:lnTo>
                  <a:pt x="16" y="8801"/>
                </a:lnTo>
                <a:cubicBezTo>
                  <a:pt x="16" y="8806"/>
                  <a:pt x="13" y="8809"/>
                  <a:pt x="8" y="8809"/>
                </a:cubicBezTo>
                <a:cubicBezTo>
                  <a:pt x="4" y="8809"/>
                  <a:pt x="0" y="8806"/>
                  <a:pt x="0" y="8801"/>
                </a:cubicBezTo>
                <a:close/>
                <a:moveTo>
                  <a:pt x="0" y="8609"/>
                </a:moveTo>
                <a:lnTo>
                  <a:pt x="0" y="8497"/>
                </a:lnTo>
                <a:cubicBezTo>
                  <a:pt x="0" y="8493"/>
                  <a:pt x="4" y="8489"/>
                  <a:pt x="8" y="8489"/>
                </a:cubicBezTo>
                <a:cubicBezTo>
                  <a:pt x="13" y="8489"/>
                  <a:pt x="16" y="8493"/>
                  <a:pt x="16" y="8497"/>
                </a:cubicBezTo>
                <a:lnTo>
                  <a:pt x="16" y="8609"/>
                </a:lnTo>
                <a:cubicBezTo>
                  <a:pt x="16" y="8613"/>
                  <a:pt x="13" y="8617"/>
                  <a:pt x="8" y="8617"/>
                </a:cubicBezTo>
                <a:cubicBezTo>
                  <a:pt x="4" y="8617"/>
                  <a:pt x="0" y="8613"/>
                  <a:pt x="0" y="8609"/>
                </a:cubicBezTo>
                <a:close/>
                <a:moveTo>
                  <a:pt x="0" y="8417"/>
                </a:moveTo>
                <a:lnTo>
                  <a:pt x="0" y="8305"/>
                </a:lnTo>
                <a:cubicBezTo>
                  <a:pt x="0" y="8300"/>
                  <a:pt x="4" y="8297"/>
                  <a:pt x="8" y="8297"/>
                </a:cubicBezTo>
                <a:cubicBezTo>
                  <a:pt x="13" y="8297"/>
                  <a:pt x="16" y="8300"/>
                  <a:pt x="16" y="8305"/>
                </a:cubicBezTo>
                <a:lnTo>
                  <a:pt x="16" y="8417"/>
                </a:lnTo>
                <a:cubicBezTo>
                  <a:pt x="16" y="8421"/>
                  <a:pt x="13" y="8425"/>
                  <a:pt x="8" y="8425"/>
                </a:cubicBezTo>
                <a:cubicBezTo>
                  <a:pt x="4" y="8425"/>
                  <a:pt x="0" y="8421"/>
                  <a:pt x="0" y="8417"/>
                </a:cubicBezTo>
                <a:close/>
                <a:moveTo>
                  <a:pt x="0" y="8225"/>
                </a:moveTo>
                <a:lnTo>
                  <a:pt x="0" y="8113"/>
                </a:lnTo>
                <a:cubicBezTo>
                  <a:pt x="0" y="8108"/>
                  <a:pt x="4" y="8105"/>
                  <a:pt x="8" y="8105"/>
                </a:cubicBezTo>
                <a:cubicBezTo>
                  <a:pt x="13" y="8105"/>
                  <a:pt x="16" y="8108"/>
                  <a:pt x="16" y="8113"/>
                </a:cubicBezTo>
                <a:lnTo>
                  <a:pt x="16" y="8225"/>
                </a:lnTo>
                <a:cubicBezTo>
                  <a:pt x="16" y="8229"/>
                  <a:pt x="13" y="8233"/>
                  <a:pt x="8" y="8233"/>
                </a:cubicBezTo>
                <a:cubicBezTo>
                  <a:pt x="4" y="8233"/>
                  <a:pt x="0" y="8229"/>
                  <a:pt x="0" y="8225"/>
                </a:cubicBezTo>
                <a:close/>
                <a:moveTo>
                  <a:pt x="0" y="8032"/>
                </a:moveTo>
                <a:lnTo>
                  <a:pt x="0" y="7920"/>
                </a:lnTo>
                <a:cubicBezTo>
                  <a:pt x="0" y="7916"/>
                  <a:pt x="4" y="7912"/>
                  <a:pt x="8" y="7912"/>
                </a:cubicBezTo>
                <a:cubicBezTo>
                  <a:pt x="13" y="7912"/>
                  <a:pt x="16" y="7916"/>
                  <a:pt x="16" y="7920"/>
                </a:cubicBezTo>
                <a:lnTo>
                  <a:pt x="16" y="8032"/>
                </a:lnTo>
                <a:cubicBezTo>
                  <a:pt x="16" y="8037"/>
                  <a:pt x="13" y="8040"/>
                  <a:pt x="8" y="8040"/>
                </a:cubicBezTo>
                <a:cubicBezTo>
                  <a:pt x="4" y="8040"/>
                  <a:pt x="0" y="8037"/>
                  <a:pt x="0" y="8032"/>
                </a:cubicBezTo>
                <a:close/>
                <a:moveTo>
                  <a:pt x="0" y="7840"/>
                </a:moveTo>
                <a:lnTo>
                  <a:pt x="0" y="7728"/>
                </a:lnTo>
                <a:cubicBezTo>
                  <a:pt x="0" y="7724"/>
                  <a:pt x="4" y="7720"/>
                  <a:pt x="8" y="7720"/>
                </a:cubicBezTo>
                <a:cubicBezTo>
                  <a:pt x="13" y="7720"/>
                  <a:pt x="16" y="7724"/>
                  <a:pt x="16" y="7728"/>
                </a:cubicBezTo>
                <a:lnTo>
                  <a:pt x="16" y="7840"/>
                </a:lnTo>
                <a:cubicBezTo>
                  <a:pt x="16" y="7845"/>
                  <a:pt x="13" y="7848"/>
                  <a:pt x="8" y="7848"/>
                </a:cubicBezTo>
                <a:cubicBezTo>
                  <a:pt x="4" y="7848"/>
                  <a:pt x="0" y="7845"/>
                  <a:pt x="0" y="7840"/>
                </a:cubicBezTo>
                <a:close/>
                <a:moveTo>
                  <a:pt x="0" y="7648"/>
                </a:moveTo>
                <a:lnTo>
                  <a:pt x="0" y="7536"/>
                </a:lnTo>
                <a:cubicBezTo>
                  <a:pt x="0" y="7532"/>
                  <a:pt x="4" y="7528"/>
                  <a:pt x="8" y="7528"/>
                </a:cubicBezTo>
                <a:cubicBezTo>
                  <a:pt x="13" y="7528"/>
                  <a:pt x="16" y="7532"/>
                  <a:pt x="16" y="7536"/>
                </a:cubicBezTo>
                <a:lnTo>
                  <a:pt x="16" y="7648"/>
                </a:lnTo>
                <a:cubicBezTo>
                  <a:pt x="16" y="7653"/>
                  <a:pt x="13" y="7656"/>
                  <a:pt x="8" y="7656"/>
                </a:cubicBezTo>
                <a:cubicBezTo>
                  <a:pt x="4" y="7656"/>
                  <a:pt x="0" y="7653"/>
                  <a:pt x="0" y="7648"/>
                </a:cubicBezTo>
                <a:close/>
                <a:moveTo>
                  <a:pt x="0" y="7456"/>
                </a:moveTo>
                <a:lnTo>
                  <a:pt x="0" y="7344"/>
                </a:lnTo>
                <a:cubicBezTo>
                  <a:pt x="0" y="7339"/>
                  <a:pt x="4" y="7336"/>
                  <a:pt x="8" y="7336"/>
                </a:cubicBezTo>
                <a:cubicBezTo>
                  <a:pt x="13" y="7336"/>
                  <a:pt x="16" y="7339"/>
                  <a:pt x="16" y="7344"/>
                </a:cubicBezTo>
                <a:lnTo>
                  <a:pt x="16" y="7456"/>
                </a:lnTo>
                <a:cubicBezTo>
                  <a:pt x="16" y="7460"/>
                  <a:pt x="13" y="7464"/>
                  <a:pt x="8" y="7464"/>
                </a:cubicBezTo>
                <a:cubicBezTo>
                  <a:pt x="4" y="7464"/>
                  <a:pt x="0" y="7460"/>
                  <a:pt x="0" y="7456"/>
                </a:cubicBezTo>
                <a:close/>
                <a:moveTo>
                  <a:pt x="0" y="7264"/>
                </a:moveTo>
                <a:lnTo>
                  <a:pt x="0" y="7152"/>
                </a:lnTo>
                <a:cubicBezTo>
                  <a:pt x="0" y="7147"/>
                  <a:pt x="4" y="7144"/>
                  <a:pt x="8" y="7144"/>
                </a:cubicBezTo>
                <a:cubicBezTo>
                  <a:pt x="13" y="7144"/>
                  <a:pt x="16" y="7147"/>
                  <a:pt x="16" y="7152"/>
                </a:cubicBezTo>
                <a:lnTo>
                  <a:pt x="16" y="7264"/>
                </a:lnTo>
                <a:cubicBezTo>
                  <a:pt x="16" y="7268"/>
                  <a:pt x="13" y="7272"/>
                  <a:pt x="8" y="7272"/>
                </a:cubicBezTo>
                <a:cubicBezTo>
                  <a:pt x="4" y="7272"/>
                  <a:pt x="0" y="7268"/>
                  <a:pt x="0" y="7264"/>
                </a:cubicBezTo>
                <a:close/>
                <a:moveTo>
                  <a:pt x="0" y="7072"/>
                </a:moveTo>
                <a:lnTo>
                  <a:pt x="0" y="6959"/>
                </a:lnTo>
                <a:cubicBezTo>
                  <a:pt x="0" y="6955"/>
                  <a:pt x="4" y="6951"/>
                  <a:pt x="8" y="6951"/>
                </a:cubicBezTo>
                <a:cubicBezTo>
                  <a:pt x="13" y="6951"/>
                  <a:pt x="16" y="6955"/>
                  <a:pt x="16" y="6959"/>
                </a:cubicBezTo>
                <a:lnTo>
                  <a:pt x="16" y="7072"/>
                </a:lnTo>
                <a:cubicBezTo>
                  <a:pt x="16" y="7076"/>
                  <a:pt x="13" y="7080"/>
                  <a:pt x="8" y="7080"/>
                </a:cubicBezTo>
                <a:cubicBezTo>
                  <a:pt x="4" y="7080"/>
                  <a:pt x="0" y="7076"/>
                  <a:pt x="0" y="7072"/>
                </a:cubicBezTo>
                <a:close/>
                <a:moveTo>
                  <a:pt x="0" y="6879"/>
                </a:moveTo>
                <a:lnTo>
                  <a:pt x="0" y="6767"/>
                </a:lnTo>
                <a:cubicBezTo>
                  <a:pt x="0" y="6763"/>
                  <a:pt x="4" y="6759"/>
                  <a:pt x="8" y="6759"/>
                </a:cubicBezTo>
                <a:cubicBezTo>
                  <a:pt x="13" y="6759"/>
                  <a:pt x="16" y="6763"/>
                  <a:pt x="16" y="6767"/>
                </a:cubicBezTo>
                <a:lnTo>
                  <a:pt x="16" y="6879"/>
                </a:lnTo>
                <a:cubicBezTo>
                  <a:pt x="16" y="6884"/>
                  <a:pt x="13" y="6887"/>
                  <a:pt x="8" y="6887"/>
                </a:cubicBezTo>
                <a:cubicBezTo>
                  <a:pt x="4" y="6887"/>
                  <a:pt x="0" y="6884"/>
                  <a:pt x="0" y="6879"/>
                </a:cubicBezTo>
                <a:close/>
                <a:moveTo>
                  <a:pt x="0" y="6687"/>
                </a:moveTo>
                <a:lnTo>
                  <a:pt x="0" y="6575"/>
                </a:lnTo>
                <a:cubicBezTo>
                  <a:pt x="0" y="6571"/>
                  <a:pt x="4" y="6567"/>
                  <a:pt x="8" y="6567"/>
                </a:cubicBezTo>
                <a:cubicBezTo>
                  <a:pt x="13" y="6567"/>
                  <a:pt x="16" y="6571"/>
                  <a:pt x="16" y="6575"/>
                </a:cubicBezTo>
                <a:lnTo>
                  <a:pt x="16" y="6687"/>
                </a:lnTo>
                <a:cubicBezTo>
                  <a:pt x="16" y="6692"/>
                  <a:pt x="13" y="6695"/>
                  <a:pt x="8" y="6695"/>
                </a:cubicBezTo>
                <a:cubicBezTo>
                  <a:pt x="4" y="6695"/>
                  <a:pt x="0" y="6692"/>
                  <a:pt x="0" y="6687"/>
                </a:cubicBezTo>
                <a:close/>
                <a:moveTo>
                  <a:pt x="0" y="6495"/>
                </a:moveTo>
                <a:lnTo>
                  <a:pt x="0" y="6383"/>
                </a:lnTo>
                <a:cubicBezTo>
                  <a:pt x="0" y="6378"/>
                  <a:pt x="4" y="6375"/>
                  <a:pt x="8" y="6375"/>
                </a:cubicBezTo>
                <a:cubicBezTo>
                  <a:pt x="13" y="6375"/>
                  <a:pt x="16" y="6378"/>
                  <a:pt x="16" y="6383"/>
                </a:cubicBezTo>
                <a:lnTo>
                  <a:pt x="16" y="6495"/>
                </a:lnTo>
                <a:cubicBezTo>
                  <a:pt x="16" y="6499"/>
                  <a:pt x="13" y="6503"/>
                  <a:pt x="8" y="6503"/>
                </a:cubicBezTo>
                <a:cubicBezTo>
                  <a:pt x="4" y="6503"/>
                  <a:pt x="0" y="6499"/>
                  <a:pt x="0" y="6495"/>
                </a:cubicBezTo>
                <a:close/>
                <a:moveTo>
                  <a:pt x="0" y="6303"/>
                </a:moveTo>
                <a:lnTo>
                  <a:pt x="0" y="6191"/>
                </a:lnTo>
                <a:cubicBezTo>
                  <a:pt x="0" y="6186"/>
                  <a:pt x="4" y="6183"/>
                  <a:pt x="8" y="6183"/>
                </a:cubicBezTo>
                <a:cubicBezTo>
                  <a:pt x="13" y="6183"/>
                  <a:pt x="16" y="6186"/>
                  <a:pt x="16" y="6191"/>
                </a:cubicBezTo>
                <a:lnTo>
                  <a:pt x="16" y="6303"/>
                </a:lnTo>
                <a:cubicBezTo>
                  <a:pt x="16" y="6307"/>
                  <a:pt x="13" y="6311"/>
                  <a:pt x="8" y="6311"/>
                </a:cubicBezTo>
                <a:cubicBezTo>
                  <a:pt x="4" y="6311"/>
                  <a:pt x="0" y="6307"/>
                  <a:pt x="0" y="6303"/>
                </a:cubicBezTo>
                <a:close/>
                <a:moveTo>
                  <a:pt x="0" y="6111"/>
                </a:moveTo>
                <a:lnTo>
                  <a:pt x="0" y="5998"/>
                </a:lnTo>
                <a:cubicBezTo>
                  <a:pt x="0" y="5994"/>
                  <a:pt x="4" y="5990"/>
                  <a:pt x="8" y="5990"/>
                </a:cubicBezTo>
                <a:cubicBezTo>
                  <a:pt x="13" y="5990"/>
                  <a:pt x="16" y="5994"/>
                  <a:pt x="16" y="5998"/>
                </a:cubicBezTo>
                <a:lnTo>
                  <a:pt x="16" y="6111"/>
                </a:lnTo>
                <a:cubicBezTo>
                  <a:pt x="16" y="6115"/>
                  <a:pt x="13" y="6119"/>
                  <a:pt x="8" y="6119"/>
                </a:cubicBezTo>
                <a:cubicBezTo>
                  <a:pt x="4" y="6119"/>
                  <a:pt x="0" y="6115"/>
                  <a:pt x="0" y="6111"/>
                </a:cubicBezTo>
                <a:close/>
                <a:moveTo>
                  <a:pt x="0" y="5918"/>
                </a:moveTo>
                <a:lnTo>
                  <a:pt x="0" y="5806"/>
                </a:lnTo>
                <a:cubicBezTo>
                  <a:pt x="0" y="5802"/>
                  <a:pt x="4" y="5798"/>
                  <a:pt x="8" y="5798"/>
                </a:cubicBezTo>
                <a:cubicBezTo>
                  <a:pt x="13" y="5798"/>
                  <a:pt x="16" y="5802"/>
                  <a:pt x="16" y="5806"/>
                </a:cubicBezTo>
                <a:lnTo>
                  <a:pt x="16" y="5918"/>
                </a:lnTo>
                <a:cubicBezTo>
                  <a:pt x="16" y="5923"/>
                  <a:pt x="13" y="5926"/>
                  <a:pt x="8" y="5926"/>
                </a:cubicBezTo>
                <a:cubicBezTo>
                  <a:pt x="4" y="5926"/>
                  <a:pt x="0" y="5923"/>
                  <a:pt x="0" y="5918"/>
                </a:cubicBezTo>
                <a:close/>
                <a:moveTo>
                  <a:pt x="0" y="5726"/>
                </a:moveTo>
                <a:lnTo>
                  <a:pt x="0" y="5614"/>
                </a:lnTo>
                <a:cubicBezTo>
                  <a:pt x="0" y="5610"/>
                  <a:pt x="4" y="5606"/>
                  <a:pt x="8" y="5606"/>
                </a:cubicBezTo>
                <a:cubicBezTo>
                  <a:pt x="13" y="5606"/>
                  <a:pt x="16" y="5610"/>
                  <a:pt x="16" y="5614"/>
                </a:cubicBezTo>
                <a:lnTo>
                  <a:pt x="16" y="5726"/>
                </a:lnTo>
                <a:cubicBezTo>
                  <a:pt x="16" y="5731"/>
                  <a:pt x="13" y="5734"/>
                  <a:pt x="8" y="5734"/>
                </a:cubicBezTo>
                <a:cubicBezTo>
                  <a:pt x="4" y="5734"/>
                  <a:pt x="0" y="5731"/>
                  <a:pt x="0" y="5726"/>
                </a:cubicBezTo>
                <a:close/>
                <a:moveTo>
                  <a:pt x="0" y="5534"/>
                </a:moveTo>
                <a:lnTo>
                  <a:pt x="0" y="5422"/>
                </a:lnTo>
                <a:cubicBezTo>
                  <a:pt x="0" y="5417"/>
                  <a:pt x="4" y="5414"/>
                  <a:pt x="8" y="5414"/>
                </a:cubicBezTo>
                <a:cubicBezTo>
                  <a:pt x="13" y="5414"/>
                  <a:pt x="16" y="5417"/>
                  <a:pt x="16" y="5422"/>
                </a:cubicBezTo>
                <a:lnTo>
                  <a:pt x="16" y="5534"/>
                </a:lnTo>
                <a:cubicBezTo>
                  <a:pt x="16" y="5538"/>
                  <a:pt x="13" y="5542"/>
                  <a:pt x="8" y="5542"/>
                </a:cubicBezTo>
                <a:cubicBezTo>
                  <a:pt x="4" y="5542"/>
                  <a:pt x="0" y="5538"/>
                  <a:pt x="0" y="5534"/>
                </a:cubicBezTo>
                <a:close/>
                <a:moveTo>
                  <a:pt x="0" y="5342"/>
                </a:moveTo>
                <a:lnTo>
                  <a:pt x="0" y="5230"/>
                </a:lnTo>
                <a:cubicBezTo>
                  <a:pt x="0" y="5225"/>
                  <a:pt x="4" y="5222"/>
                  <a:pt x="8" y="5222"/>
                </a:cubicBezTo>
                <a:cubicBezTo>
                  <a:pt x="13" y="5222"/>
                  <a:pt x="16" y="5225"/>
                  <a:pt x="16" y="5230"/>
                </a:cubicBezTo>
                <a:lnTo>
                  <a:pt x="16" y="5342"/>
                </a:lnTo>
                <a:cubicBezTo>
                  <a:pt x="16" y="5346"/>
                  <a:pt x="13" y="5350"/>
                  <a:pt x="8" y="5350"/>
                </a:cubicBezTo>
                <a:cubicBezTo>
                  <a:pt x="4" y="5350"/>
                  <a:pt x="0" y="5346"/>
                  <a:pt x="0" y="5342"/>
                </a:cubicBezTo>
                <a:close/>
                <a:moveTo>
                  <a:pt x="0" y="5150"/>
                </a:moveTo>
                <a:lnTo>
                  <a:pt x="0" y="5037"/>
                </a:lnTo>
                <a:cubicBezTo>
                  <a:pt x="0" y="5033"/>
                  <a:pt x="4" y="5029"/>
                  <a:pt x="8" y="5029"/>
                </a:cubicBezTo>
                <a:cubicBezTo>
                  <a:pt x="13" y="5029"/>
                  <a:pt x="16" y="5033"/>
                  <a:pt x="16" y="5037"/>
                </a:cubicBezTo>
                <a:lnTo>
                  <a:pt x="16" y="5150"/>
                </a:lnTo>
                <a:cubicBezTo>
                  <a:pt x="16" y="5154"/>
                  <a:pt x="13" y="5158"/>
                  <a:pt x="8" y="5158"/>
                </a:cubicBezTo>
                <a:cubicBezTo>
                  <a:pt x="4" y="5158"/>
                  <a:pt x="0" y="5154"/>
                  <a:pt x="0" y="5150"/>
                </a:cubicBezTo>
                <a:close/>
                <a:moveTo>
                  <a:pt x="0" y="4957"/>
                </a:moveTo>
                <a:lnTo>
                  <a:pt x="0" y="4845"/>
                </a:lnTo>
                <a:cubicBezTo>
                  <a:pt x="0" y="4841"/>
                  <a:pt x="4" y="4837"/>
                  <a:pt x="8" y="4837"/>
                </a:cubicBezTo>
                <a:cubicBezTo>
                  <a:pt x="13" y="4837"/>
                  <a:pt x="16" y="4841"/>
                  <a:pt x="16" y="4845"/>
                </a:cubicBezTo>
                <a:lnTo>
                  <a:pt x="16" y="4957"/>
                </a:lnTo>
                <a:cubicBezTo>
                  <a:pt x="16" y="4962"/>
                  <a:pt x="13" y="4965"/>
                  <a:pt x="8" y="4965"/>
                </a:cubicBezTo>
                <a:cubicBezTo>
                  <a:pt x="4" y="4965"/>
                  <a:pt x="0" y="4962"/>
                  <a:pt x="0" y="4957"/>
                </a:cubicBezTo>
                <a:close/>
                <a:moveTo>
                  <a:pt x="0" y="4765"/>
                </a:moveTo>
                <a:lnTo>
                  <a:pt x="0" y="4653"/>
                </a:lnTo>
                <a:cubicBezTo>
                  <a:pt x="0" y="4649"/>
                  <a:pt x="4" y="4645"/>
                  <a:pt x="8" y="4645"/>
                </a:cubicBezTo>
                <a:cubicBezTo>
                  <a:pt x="13" y="4645"/>
                  <a:pt x="16" y="4649"/>
                  <a:pt x="16" y="4653"/>
                </a:cubicBezTo>
                <a:lnTo>
                  <a:pt x="16" y="4765"/>
                </a:lnTo>
                <a:cubicBezTo>
                  <a:pt x="16" y="4770"/>
                  <a:pt x="13" y="4773"/>
                  <a:pt x="8" y="4773"/>
                </a:cubicBezTo>
                <a:cubicBezTo>
                  <a:pt x="4" y="4773"/>
                  <a:pt x="0" y="4770"/>
                  <a:pt x="0" y="4765"/>
                </a:cubicBezTo>
                <a:close/>
                <a:moveTo>
                  <a:pt x="0" y="4573"/>
                </a:moveTo>
                <a:lnTo>
                  <a:pt x="0" y="4461"/>
                </a:lnTo>
                <a:cubicBezTo>
                  <a:pt x="0" y="4456"/>
                  <a:pt x="4" y="4453"/>
                  <a:pt x="8" y="4453"/>
                </a:cubicBezTo>
                <a:cubicBezTo>
                  <a:pt x="13" y="4453"/>
                  <a:pt x="16" y="4456"/>
                  <a:pt x="16" y="4461"/>
                </a:cubicBezTo>
                <a:lnTo>
                  <a:pt x="16" y="4573"/>
                </a:lnTo>
                <a:cubicBezTo>
                  <a:pt x="16" y="4577"/>
                  <a:pt x="13" y="4581"/>
                  <a:pt x="8" y="4581"/>
                </a:cubicBezTo>
                <a:cubicBezTo>
                  <a:pt x="4" y="4581"/>
                  <a:pt x="0" y="4577"/>
                  <a:pt x="0" y="4573"/>
                </a:cubicBezTo>
                <a:close/>
                <a:moveTo>
                  <a:pt x="0" y="4381"/>
                </a:moveTo>
                <a:lnTo>
                  <a:pt x="0" y="4269"/>
                </a:lnTo>
                <a:cubicBezTo>
                  <a:pt x="0" y="4264"/>
                  <a:pt x="4" y="4261"/>
                  <a:pt x="8" y="4261"/>
                </a:cubicBezTo>
                <a:cubicBezTo>
                  <a:pt x="13" y="4261"/>
                  <a:pt x="16" y="4264"/>
                  <a:pt x="16" y="4269"/>
                </a:cubicBezTo>
                <a:lnTo>
                  <a:pt x="16" y="4381"/>
                </a:lnTo>
                <a:cubicBezTo>
                  <a:pt x="16" y="4385"/>
                  <a:pt x="13" y="4389"/>
                  <a:pt x="8" y="4389"/>
                </a:cubicBezTo>
                <a:cubicBezTo>
                  <a:pt x="4" y="4389"/>
                  <a:pt x="0" y="4385"/>
                  <a:pt x="0" y="4381"/>
                </a:cubicBezTo>
                <a:close/>
                <a:moveTo>
                  <a:pt x="0" y="4189"/>
                </a:moveTo>
                <a:lnTo>
                  <a:pt x="0" y="4077"/>
                </a:lnTo>
                <a:cubicBezTo>
                  <a:pt x="0" y="4072"/>
                  <a:pt x="4" y="4069"/>
                  <a:pt x="8" y="4069"/>
                </a:cubicBezTo>
                <a:cubicBezTo>
                  <a:pt x="13" y="4069"/>
                  <a:pt x="16" y="4072"/>
                  <a:pt x="16" y="4077"/>
                </a:cubicBezTo>
                <a:lnTo>
                  <a:pt x="16" y="4189"/>
                </a:lnTo>
                <a:cubicBezTo>
                  <a:pt x="16" y="4193"/>
                  <a:pt x="13" y="4197"/>
                  <a:pt x="8" y="4197"/>
                </a:cubicBezTo>
                <a:cubicBezTo>
                  <a:pt x="4" y="4197"/>
                  <a:pt x="0" y="4193"/>
                  <a:pt x="0" y="4189"/>
                </a:cubicBezTo>
                <a:close/>
                <a:moveTo>
                  <a:pt x="0" y="3996"/>
                </a:moveTo>
                <a:lnTo>
                  <a:pt x="0" y="3884"/>
                </a:lnTo>
                <a:cubicBezTo>
                  <a:pt x="0" y="3880"/>
                  <a:pt x="4" y="3876"/>
                  <a:pt x="8" y="3876"/>
                </a:cubicBezTo>
                <a:cubicBezTo>
                  <a:pt x="13" y="3876"/>
                  <a:pt x="16" y="3880"/>
                  <a:pt x="16" y="3884"/>
                </a:cubicBezTo>
                <a:lnTo>
                  <a:pt x="16" y="3996"/>
                </a:lnTo>
                <a:cubicBezTo>
                  <a:pt x="16" y="4001"/>
                  <a:pt x="13" y="4004"/>
                  <a:pt x="8" y="4004"/>
                </a:cubicBezTo>
                <a:cubicBezTo>
                  <a:pt x="4" y="4004"/>
                  <a:pt x="0" y="4001"/>
                  <a:pt x="0" y="3996"/>
                </a:cubicBezTo>
                <a:close/>
                <a:moveTo>
                  <a:pt x="0" y="3804"/>
                </a:moveTo>
                <a:lnTo>
                  <a:pt x="0" y="3692"/>
                </a:lnTo>
                <a:cubicBezTo>
                  <a:pt x="0" y="3688"/>
                  <a:pt x="4" y="3684"/>
                  <a:pt x="8" y="3684"/>
                </a:cubicBezTo>
                <a:cubicBezTo>
                  <a:pt x="13" y="3684"/>
                  <a:pt x="16" y="3688"/>
                  <a:pt x="16" y="3692"/>
                </a:cubicBezTo>
                <a:lnTo>
                  <a:pt x="16" y="3804"/>
                </a:lnTo>
                <a:cubicBezTo>
                  <a:pt x="16" y="3809"/>
                  <a:pt x="13" y="3812"/>
                  <a:pt x="8" y="3812"/>
                </a:cubicBezTo>
                <a:cubicBezTo>
                  <a:pt x="4" y="3812"/>
                  <a:pt x="0" y="3809"/>
                  <a:pt x="0" y="3804"/>
                </a:cubicBezTo>
                <a:close/>
                <a:moveTo>
                  <a:pt x="0" y="3612"/>
                </a:moveTo>
                <a:lnTo>
                  <a:pt x="0" y="3500"/>
                </a:lnTo>
                <a:cubicBezTo>
                  <a:pt x="0" y="3496"/>
                  <a:pt x="4" y="3492"/>
                  <a:pt x="8" y="3492"/>
                </a:cubicBezTo>
                <a:cubicBezTo>
                  <a:pt x="13" y="3492"/>
                  <a:pt x="16" y="3496"/>
                  <a:pt x="16" y="3500"/>
                </a:cubicBezTo>
                <a:lnTo>
                  <a:pt x="16" y="3612"/>
                </a:lnTo>
                <a:cubicBezTo>
                  <a:pt x="16" y="3616"/>
                  <a:pt x="13" y="3620"/>
                  <a:pt x="8" y="3620"/>
                </a:cubicBezTo>
                <a:cubicBezTo>
                  <a:pt x="4" y="3620"/>
                  <a:pt x="0" y="3616"/>
                  <a:pt x="0" y="3612"/>
                </a:cubicBezTo>
                <a:close/>
                <a:moveTo>
                  <a:pt x="0" y="3420"/>
                </a:moveTo>
                <a:lnTo>
                  <a:pt x="0" y="3308"/>
                </a:lnTo>
                <a:cubicBezTo>
                  <a:pt x="0" y="3303"/>
                  <a:pt x="4" y="3300"/>
                  <a:pt x="8" y="3300"/>
                </a:cubicBezTo>
                <a:cubicBezTo>
                  <a:pt x="13" y="3300"/>
                  <a:pt x="16" y="3303"/>
                  <a:pt x="16" y="3308"/>
                </a:cubicBezTo>
                <a:lnTo>
                  <a:pt x="16" y="3420"/>
                </a:lnTo>
                <a:cubicBezTo>
                  <a:pt x="16" y="3424"/>
                  <a:pt x="13" y="3428"/>
                  <a:pt x="8" y="3428"/>
                </a:cubicBezTo>
                <a:cubicBezTo>
                  <a:pt x="4" y="3428"/>
                  <a:pt x="0" y="3424"/>
                  <a:pt x="0" y="3420"/>
                </a:cubicBezTo>
                <a:close/>
                <a:moveTo>
                  <a:pt x="0" y="3228"/>
                </a:moveTo>
                <a:lnTo>
                  <a:pt x="0" y="3116"/>
                </a:lnTo>
                <a:cubicBezTo>
                  <a:pt x="0" y="3111"/>
                  <a:pt x="4" y="3108"/>
                  <a:pt x="8" y="3108"/>
                </a:cubicBezTo>
                <a:cubicBezTo>
                  <a:pt x="13" y="3108"/>
                  <a:pt x="16" y="3111"/>
                  <a:pt x="16" y="3116"/>
                </a:cubicBezTo>
                <a:lnTo>
                  <a:pt x="16" y="3228"/>
                </a:lnTo>
                <a:cubicBezTo>
                  <a:pt x="16" y="3232"/>
                  <a:pt x="13" y="3236"/>
                  <a:pt x="8" y="3236"/>
                </a:cubicBezTo>
                <a:cubicBezTo>
                  <a:pt x="4" y="3236"/>
                  <a:pt x="0" y="3232"/>
                  <a:pt x="0" y="3228"/>
                </a:cubicBezTo>
                <a:close/>
                <a:moveTo>
                  <a:pt x="0" y="3035"/>
                </a:moveTo>
                <a:lnTo>
                  <a:pt x="0" y="2923"/>
                </a:lnTo>
                <a:cubicBezTo>
                  <a:pt x="0" y="2919"/>
                  <a:pt x="4" y="2915"/>
                  <a:pt x="8" y="2915"/>
                </a:cubicBezTo>
                <a:cubicBezTo>
                  <a:pt x="13" y="2915"/>
                  <a:pt x="16" y="2919"/>
                  <a:pt x="16" y="2923"/>
                </a:cubicBezTo>
                <a:lnTo>
                  <a:pt x="16" y="3035"/>
                </a:lnTo>
                <a:cubicBezTo>
                  <a:pt x="16" y="3040"/>
                  <a:pt x="13" y="3043"/>
                  <a:pt x="8" y="3043"/>
                </a:cubicBezTo>
                <a:cubicBezTo>
                  <a:pt x="4" y="3043"/>
                  <a:pt x="0" y="3040"/>
                  <a:pt x="0" y="3035"/>
                </a:cubicBezTo>
                <a:close/>
                <a:moveTo>
                  <a:pt x="0" y="2843"/>
                </a:moveTo>
                <a:lnTo>
                  <a:pt x="0" y="2731"/>
                </a:lnTo>
                <a:cubicBezTo>
                  <a:pt x="0" y="2727"/>
                  <a:pt x="4" y="2723"/>
                  <a:pt x="8" y="2723"/>
                </a:cubicBezTo>
                <a:cubicBezTo>
                  <a:pt x="13" y="2723"/>
                  <a:pt x="16" y="2727"/>
                  <a:pt x="16" y="2731"/>
                </a:cubicBezTo>
                <a:lnTo>
                  <a:pt x="16" y="2843"/>
                </a:lnTo>
                <a:cubicBezTo>
                  <a:pt x="16" y="2848"/>
                  <a:pt x="13" y="2851"/>
                  <a:pt x="8" y="2851"/>
                </a:cubicBezTo>
                <a:cubicBezTo>
                  <a:pt x="4" y="2851"/>
                  <a:pt x="0" y="2848"/>
                  <a:pt x="0" y="2843"/>
                </a:cubicBezTo>
                <a:close/>
                <a:moveTo>
                  <a:pt x="0" y="2651"/>
                </a:moveTo>
                <a:lnTo>
                  <a:pt x="0" y="2539"/>
                </a:lnTo>
                <a:cubicBezTo>
                  <a:pt x="0" y="2535"/>
                  <a:pt x="4" y="2531"/>
                  <a:pt x="8" y="2531"/>
                </a:cubicBezTo>
                <a:cubicBezTo>
                  <a:pt x="13" y="2531"/>
                  <a:pt x="16" y="2535"/>
                  <a:pt x="16" y="2539"/>
                </a:cubicBezTo>
                <a:lnTo>
                  <a:pt x="16" y="2651"/>
                </a:lnTo>
                <a:cubicBezTo>
                  <a:pt x="16" y="2656"/>
                  <a:pt x="13" y="2659"/>
                  <a:pt x="8" y="2659"/>
                </a:cubicBezTo>
                <a:cubicBezTo>
                  <a:pt x="4" y="2659"/>
                  <a:pt x="0" y="2656"/>
                  <a:pt x="0" y="2651"/>
                </a:cubicBezTo>
                <a:close/>
                <a:moveTo>
                  <a:pt x="0" y="2459"/>
                </a:moveTo>
                <a:lnTo>
                  <a:pt x="0" y="2347"/>
                </a:lnTo>
                <a:cubicBezTo>
                  <a:pt x="0" y="2342"/>
                  <a:pt x="4" y="2339"/>
                  <a:pt x="8" y="2339"/>
                </a:cubicBezTo>
                <a:cubicBezTo>
                  <a:pt x="13" y="2339"/>
                  <a:pt x="16" y="2342"/>
                  <a:pt x="16" y="2347"/>
                </a:cubicBezTo>
                <a:lnTo>
                  <a:pt x="16" y="2459"/>
                </a:lnTo>
                <a:cubicBezTo>
                  <a:pt x="16" y="2463"/>
                  <a:pt x="13" y="2467"/>
                  <a:pt x="8" y="2467"/>
                </a:cubicBezTo>
                <a:cubicBezTo>
                  <a:pt x="4" y="2467"/>
                  <a:pt x="0" y="2463"/>
                  <a:pt x="0" y="2459"/>
                </a:cubicBezTo>
                <a:close/>
                <a:moveTo>
                  <a:pt x="0" y="2267"/>
                </a:moveTo>
                <a:lnTo>
                  <a:pt x="0" y="2155"/>
                </a:lnTo>
                <a:cubicBezTo>
                  <a:pt x="0" y="2150"/>
                  <a:pt x="4" y="2147"/>
                  <a:pt x="8" y="2147"/>
                </a:cubicBezTo>
                <a:cubicBezTo>
                  <a:pt x="13" y="2147"/>
                  <a:pt x="16" y="2150"/>
                  <a:pt x="16" y="2155"/>
                </a:cubicBezTo>
                <a:lnTo>
                  <a:pt x="16" y="2267"/>
                </a:lnTo>
                <a:cubicBezTo>
                  <a:pt x="16" y="2271"/>
                  <a:pt x="13" y="2275"/>
                  <a:pt x="8" y="2275"/>
                </a:cubicBezTo>
                <a:cubicBezTo>
                  <a:pt x="4" y="2275"/>
                  <a:pt x="0" y="2271"/>
                  <a:pt x="0" y="2267"/>
                </a:cubicBezTo>
                <a:close/>
                <a:moveTo>
                  <a:pt x="0" y="2075"/>
                </a:moveTo>
                <a:lnTo>
                  <a:pt x="0" y="1962"/>
                </a:lnTo>
                <a:cubicBezTo>
                  <a:pt x="0" y="1958"/>
                  <a:pt x="4" y="1954"/>
                  <a:pt x="8" y="1954"/>
                </a:cubicBezTo>
                <a:cubicBezTo>
                  <a:pt x="13" y="1954"/>
                  <a:pt x="16" y="1958"/>
                  <a:pt x="16" y="1962"/>
                </a:cubicBezTo>
                <a:lnTo>
                  <a:pt x="16" y="2075"/>
                </a:lnTo>
                <a:cubicBezTo>
                  <a:pt x="16" y="2079"/>
                  <a:pt x="13" y="2083"/>
                  <a:pt x="8" y="2083"/>
                </a:cubicBezTo>
                <a:cubicBezTo>
                  <a:pt x="4" y="2083"/>
                  <a:pt x="0" y="2079"/>
                  <a:pt x="0" y="2075"/>
                </a:cubicBezTo>
                <a:close/>
                <a:moveTo>
                  <a:pt x="0" y="1882"/>
                </a:moveTo>
                <a:lnTo>
                  <a:pt x="0" y="1770"/>
                </a:lnTo>
                <a:cubicBezTo>
                  <a:pt x="0" y="1766"/>
                  <a:pt x="4" y="1762"/>
                  <a:pt x="8" y="1762"/>
                </a:cubicBezTo>
                <a:cubicBezTo>
                  <a:pt x="13" y="1762"/>
                  <a:pt x="16" y="1766"/>
                  <a:pt x="16" y="1770"/>
                </a:cubicBezTo>
                <a:lnTo>
                  <a:pt x="16" y="1882"/>
                </a:lnTo>
                <a:cubicBezTo>
                  <a:pt x="16" y="1887"/>
                  <a:pt x="13" y="1890"/>
                  <a:pt x="8" y="1890"/>
                </a:cubicBezTo>
                <a:cubicBezTo>
                  <a:pt x="4" y="1890"/>
                  <a:pt x="0" y="1887"/>
                  <a:pt x="0" y="1882"/>
                </a:cubicBezTo>
                <a:close/>
                <a:moveTo>
                  <a:pt x="0" y="1690"/>
                </a:moveTo>
                <a:lnTo>
                  <a:pt x="0" y="1578"/>
                </a:lnTo>
                <a:cubicBezTo>
                  <a:pt x="0" y="1574"/>
                  <a:pt x="4" y="1570"/>
                  <a:pt x="8" y="1570"/>
                </a:cubicBezTo>
                <a:cubicBezTo>
                  <a:pt x="13" y="1570"/>
                  <a:pt x="16" y="1574"/>
                  <a:pt x="16" y="1578"/>
                </a:cubicBezTo>
                <a:lnTo>
                  <a:pt x="16" y="1690"/>
                </a:lnTo>
                <a:cubicBezTo>
                  <a:pt x="16" y="1695"/>
                  <a:pt x="13" y="1698"/>
                  <a:pt x="8" y="1698"/>
                </a:cubicBezTo>
                <a:cubicBezTo>
                  <a:pt x="4" y="1698"/>
                  <a:pt x="0" y="1695"/>
                  <a:pt x="0" y="1690"/>
                </a:cubicBezTo>
                <a:close/>
                <a:moveTo>
                  <a:pt x="0" y="1498"/>
                </a:moveTo>
                <a:lnTo>
                  <a:pt x="0" y="1386"/>
                </a:lnTo>
                <a:cubicBezTo>
                  <a:pt x="0" y="1381"/>
                  <a:pt x="4" y="1378"/>
                  <a:pt x="8" y="1378"/>
                </a:cubicBezTo>
                <a:cubicBezTo>
                  <a:pt x="13" y="1378"/>
                  <a:pt x="16" y="1381"/>
                  <a:pt x="16" y="1386"/>
                </a:cubicBezTo>
                <a:lnTo>
                  <a:pt x="16" y="1498"/>
                </a:lnTo>
                <a:cubicBezTo>
                  <a:pt x="16" y="1502"/>
                  <a:pt x="13" y="1506"/>
                  <a:pt x="8" y="1506"/>
                </a:cubicBezTo>
                <a:cubicBezTo>
                  <a:pt x="4" y="1506"/>
                  <a:pt x="0" y="1502"/>
                  <a:pt x="0" y="1498"/>
                </a:cubicBezTo>
                <a:close/>
                <a:moveTo>
                  <a:pt x="0" y="1306"/>
                </a:moveTo>
                <a:lnTo>
                  <a:pt x="0" y="1194"/>
                </a:lnTo>
                <a:cubicBezTo>
                  <a:pt x="0" y="1189"/>
                  <a:pt x="4" y="1186"/>
                  <a:pt x="8" y="1186"/>
                </a:cubicBezTo>
                <a:cubicBezTo>
                  <a:pt x="13" y="1186"/>
                  <a:pt x="16" y="1189"/>
                  <a:pt x="16" y="1194"/>
                </a:cubicBezTo>
                <a:lnTo>
                  <a:pt x="16" y="1306"/>
                </a:lnTo>
                <a:cubicBezTo>
                  <a:pt x="16" y="1310"/>
                  <a:pt x="13" y="1314"/>
                  <a:pt x="8" y="1314"/>
                </a:cubicBezTo>
                <a:cubicBezTo>
                  <a:pt x="4" y="1314"/>
                  <a:pt x="0" y="1310"/>
                  <a:pt x="0" y="1306"/>
                </a:cubicBezTo>
                <a:close/>
                <a:moveTo>
                  <a:pt x="0" y="1114"/>
                </a:moveTo>
                <a:lnTo>
                  <a:pt x="0" y="1001"/>
                </a:lnTo>
                <a:cubicBezTo>
                  <a:pt x="0" y="997"/>
                  <a:pt x="4" y="993"/>
                  <a:pt x="8" y="993"/>
                </a:cubicBezTo>
                <a:cubicBezTo>
                  <a:pt x="13" y="993"/>
                  <a:pt x="16" y="997"/>
                  <a:pt x="16" y="1001"/>
                </a:cubicBezTo>
                <a:lnTo>
                  <a:pt x="16" y="1114"/>
                </a:lnTo>
                <a:cubicBezTo>
                  <a:pt x="16" y="1118"/>
                  <a:pt x="13" y="1122"/>
                  <a:pt x="8" y="1122"/>
                </a:cubicBezTo>
                <a:cubicBezTo>
                  <a:pt x="4" y="1122"/>
                  <a:pt x="0" y="1118"/>
                  <a:pt x="0" y="1114"/>
                </a:cubicBezTo>
                <a:close/>
                <a:moveTo>
                  <a:pt x="0" y="921"/>
                </a:moveTo>
                <a:lnTo>
                  <a:pt x="0" y="809"/>
                </a:lnTo>
                <a:cubicBezTo>
                  <a:pt x="0" y="805"/>
                  <a:pt x="4" y="801"/>
                  <a:pt x="8" y="801"/>
                </a:cubicBezTo>
                <a:cubicBezTo>
                  <a:pt x="13" y="801"/>
                  <a:pt x="16" y="805"/>
                  <a:pt x="16" y="809"/>
                </a:cubicBezTo>
                <a:lnTo>
                  <a:pt x="16" y="921"/>
                </a:lnTo>
                <a:cubicBezTo>
                  <a:pt x="16" y="926"/>
                  <a:pt x="13" y="929"/>
                  <a:pt x="8" y="929"/>
                </a:cubicBezTo>
                <a:cubicBezTo>
                  <a:pt x="4" y="929"/>
                  <a:pt x="0" y="926"/>
                  <a:pt x="0" y="921"/>
                </a:cubicBezTo>
                <a:close/>
                <a:moveTo>
                  <a:pt x="0" y="729"/>
                </a:moveTo>
                <a:lnTo>
                  <a:pt x="0" y="617"/>
                </a:lnTo>
                <a:cubicBezTo>
                  <a:pt x="0" y="613"/>
                  <a:pt x="4" y="609"/>
                  <a:pt x="8" y="609"/>
                </a:cubicBezTo>
                <a:cubicBezTo>
                  <a:pt x="13" y="609"/>
                  <a:pt x="16" y="613"/>
                  <a:pt x="16" y="617"/>
                </a:cubicBezTo>
                <a:lnTo>
                  <a:pt x="16" y="729"/>
                </a:lnTo>
                <a:cubicBezTo>
                  <a:pt x="16" y="734"/>
                  <a:pt x="13" y="737"/>
                  <a:pt x="8" y="737"/>
                </a:cubicBezTo>
                <a:cubicBezTo>
                  <a:pt x="4" y="737"/>
                  <a:pt x="0" y="734"/>
                  <a:pt x="0" y="729"/>
                </a:cubicBezTo>
                <a:close/>
                <a:moveTo>
                  <a:pt x="0" y="537"/>
                </a:moveTo>
                <a:lnTo>
                  <a:pt x="0" y="425"/>
                </a:lnTo>
                <a:cubicBezTo>
                  <a:pt x="0" y="420"/>
                  <a:pt x="4" y="417"/>
                  <a:pt x="8" y="417"/>
                </a:cubicBezTo>
                <a:cubicBezTo>
                  <a:pt x="13" y="417"/>
                  <a:pt x="16" y="420"/>
                  <a:pt x="16" y="425"/>
                </a:cubicBezTo>
                <a:lnTo>
                  <a:pt x="16" y="537"/>
                </a:lnTo>
                <a:cubicBezTo>
                  <a:pt x="16" y="541"/>
                  <a:pt x="13" y="545"/>
                  <a:pt x="8" y="545"/>
                </a:cubicBezTo>
                <a:cubicBezTo>
                  <a:pt x="4" y="545"/>
                  <a:pt x="0" y="541"/>
                  <a:pt x="0" y="537"/>
                </a:cubicBezTo>
                <a:close/>
                <a:moveTo>
                  <a:pt x="0" y="345"/>
                </a:moveTo>
                <a:lnTo>
                  <a:pt x="0" y="233"/>
                </a:lnTo>
                <a:cubicBezTo>
                  <a:pt x="0" y="228"/>
                  <a:pt x="4" y="225"/>
                  <a:pt x="8" y="225"/>
                </a:cubicBezTo>
                <a:cubicBezTo>
                  <a:pt x="13" y="225"/>
                  <a:pt x="16" y="228"/>
                  <a:pt x="16" y="233"/>
                </a:cubicBezTo>
                <a:lnTo>
                  <a:pt x="16" y="345"/>
                </a:lnTo>
                <a:cubicBezTo>
                  <a:pt x="16" y="349"/>
                  <a:pt x="13" y="353"/>
                  <a:pt x="8" y="353"/>
                </a:cubicBezTo>
                <a:cubicBezTo>
                  <a:pt x="4" y="353"/>
                  <a:pt x="0" y="349"/>
                  <a:pt x="0" y="345"/>
                </a:cubicBezTo>
                <a:close/>
                <a:moveTo>
                  <a:pt x="0" y="153"/>
                </a:moveTo>
                <a:lnTo>
                  <a:pt x="0" y="40"/>
                </a:lnTo>
                <a:cubicBezTo>
                  <a:pt x="0" y="36"/>
                  <a:pt x="4" y="32"/>
                  <a:pt x="8" y="32"/>
                </a:cubicBezTo>
                <a:cubicBezTo>
                  <a:pt x="13" y="32"/>
                  <a:pt x="16" y="36"/>
                  <a:pt x="16" y="40"/>
                </a:cubicBezTo>
                <a:lnTo>
                  <a:pt x="16" y="153"/>
                </a:lnTo>
                <a:cubicBezTo>
                  <a:pt x="16" y="157"/>
                  <a:pt x="13" y="161"/>
                  <a:pt x="8" y="161"/>
                </a:cubicBezTo>
                <a:cubicBezTo>
                  <a:pt x="4" y="161"/>
                  <a:pt x="0" y="157"/>
                  <a:pt x="0" y="153"/>
                </a:cubicBezTo>
                <a:close/>
                <a:moveTo>
                  <a:pt x="56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248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441" y="0"/>
                </a:moveTo>
                <a:lnTo>
                  <a:pt x="553" y="0"/>
                </a:lnTo>
                <a:cubicBezTo>
                  <a:pt x="557" y="0"/>
                  <a:pt x="561" y="4"/>
                  <a:pt x="561" y="8"/>
                </a:cubicBezTo>
                <a:cubicBezTo>
                  <a:pt x="561" y="13"/>
                  <a:pt x="557" y="16"/>
                  <a:pt x="553" y="16"/>
                </a:cubicBezTo>
                <a:lnTo>
                  <a:pt x="441" y="16"/>
                </a:lnTo>
                <a:cubicBezTo>
                  <a:pt x="436" y="16"/>
                  <a:pt x="433" y="13"/>
                  <a:pt x="433" y="8"/>
                </a:cubicBezTo>
                <a:cubicBezTo>
                  <a:pt x="433" y="4"/>
                  <a:pt x="436" y="0"/>
                  <a:pt x="441" y="0"/>
                </a:cubicBezTo>
                <a:close/>
                <a:moveTo>
                  <a:pt x="633" y="0"/>
                </a:moveTo>
                <a:lnTo>
                  <a:pt x="674" y="0"/>
                </a:lnTo>
                <a:cubicBezTo>
                  <a:pt x="678" y="0"/>
                  <a:pt x="682" y="4"/>
                  <a:pt x="682" y="8"/>
                </a:cubicBezTo>
                <a:cubicBezTo>
                  <a:pt x="682" y="13"/>
                  <a:pt x="678" y="16"/>
                  <a:pt x="674" y="16"/>
                </a:cubicBezTo>
                <a:lnTo>
                  <a:pt x="633" y="16"/>
                </a:lnTo>
                <a:cubicBezTo>
                  <a:pt x="628" y="16"/>
                  <a:pt x="625" y="13"/>
                  <a:pt x="625" y="8"/>
                </a:cubicBezTo>
                <a:cubicBezTo>
                  <a:pt x="625" y="4"/>
                  <a:pt x="628" y="0"/>
                  <a:pt x="633" y="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6" name="Freeform 168"/>
          <p:cNvSpPr>
            <a:spLocks/>
          </p:cNvSpPr>
          <p:nvPr/>
        </p:nvSpPr>
        <p:spPr bwMode="auto">
          <a:xfrm>
            <a:off x="1839913" y="1587500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7" name="Rectangle 169"/>
          <p:cNvSpPr>
            <a:spLocks noChangeArrowheads="1"/>
          </p:cNvSpPr>
          <p:nvPr/>
        </p:nvSpPr>
        <p:spPr bwMode="auto">
          <a:xfrm>
            <a:off x="3986213" y="6284913"/>
            <a:ext cx="4222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8" name="Rectangle 170"/>
          <p:cNvSpPr>
            <a:spLocks noChangeArrowheads="1"/>
          </p:cNvSpPr>
          <p:nvPr/>
        </p:nvSpPr>
        <p:spPr bwMode="auto">
          <a:xfrm>
            <a:off x="3989388" y="6284913"/>
            <a:ext cx="4826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Dependency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0" name="Freeform 172"/>
          <p:cNvSpPr>
            <a:spLocks/>
          </p:cNvSpPr>
          <p:nvPr/>
        </p:nvSpPr>
        <p:spPr bwMode="auto">
          <a:xfrm>
            <a:off x="5137151" y="4727575"/>
            <a:ext cx="93663" cy="61913"/>
          </a:xfrm>
          <a:custGeom>
            <a:avLst/>
            <a:gdLst>
              <a:gd name="T0" fmla="*/ 59 w 59"/>
              <a:gd name="T1" fmla="*/ 0 h 39"/>
              <a:gd name="T2" fmla="*/ 0 w 59"/>
              <a:gd name="T3" fmla="*/ 20 h 39"/>
              <a:gd name="T4" fmla="*/ 59 w 59"/>
              <a:gd name="T5" fmla="*/ 39 h 39"/>
              <a:gd name="T6" fmla="*/ 59 w 59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39">
                <a:moveTo>
                  <a:pt x="59" y="0"/>
                </a:moveTo>
                <a:lnTo>
                  <a:pt x="0" y="20"/>
                </a:lnTo>
                <a:lnTo>
                  <a:pt x="59" y="39"/>
                </a:lnTo>
                <a:lnTo>
                  <a:pt x="59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1" name="Rectangle 173"/>
          <p:cNvSpPr>
            <a:spLocks noChangeArrowheads="1"/>
          </p:cNvSpPr>
          <p:nvPr/>
        </p:nvSpPr>
        <p:spPr bwMode="auto">
          <a:xfrm>
            <a:off x="5800726" y="470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2" name="Group 1161"/>
          <p:cNvGrpSpPr/>
          <p:nvPr/>
        </p:nvGrpSpPr>
        <p:grpSpPr>
          <a:xfrm>
            <a:off x="5227638" y="4238625"/>
            <a:ext cx="1397001" cy="639763"/>
            <a:chOff x="5227638" y="4238625"/>
            <a:chExt cx="1397001" cy="639763"/>
          </a:xfrm>
        </p:grpSpPr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6313488" y="4238625"/>
              <a:ext cx="150813" cy="639763"/>
            </a:xfrm>
            <a:custGeom>
              <a:avLst/>
              <a:gdLst>
                <a:gd name="T0" fmla="*/ 16 w 308"/>
                <a:gd name="T1" fmla="*/ 120 h 1316"/>
                <a:gd name="T2" fmla="*/ 0 w 308"/>
                <a:gd name="T3" fmla="*/ 120 h 1316"/>
                <a:gd name="T4" fmla="*/ 8 w 308"/>
                <a:gd name="T5" fmla="*/ 0 h 1316"/>
                <a:gd name="T6" fmla="*/ 16 w 308"/>
                <a:gd name="T7" fmla="*/ 200 h 1316"/>
                <a:gd name="T8" fmla="*/ 8 w 308"/>
                <a:gd name="T9" fmla="*/ 320 h 1316"/>
                <a:gd name="T10" fmla="*/ 0 w 308"/>
                <a:gd name="T11" fmla="*/ 200 h 1316"/>
                <a:gd name="T12" fmla="*/ 16 w 308"/>
                <a:gd name="T13" fmla="*/ 200 h 1316"/>
                <a:gd name="T14" fmla="*/ 16 w 308"/>
                <a:gd name="T15" fmla="*/ 504 h 1316"/>
                <a:gd name="T16" fmla="*/ 0 w 308"/>
                <a:gd name="T17" fmla="*/ 504 h 1316"/>
                <a:gd name="T18" fmla="*/ 8 w 308"/>
                <a:gd name="T19" fmla="*/ 384 h 1316"/>
                <a:gd name="T20" fmla="*/ 16 w 308"/>
                <a:gd name="T21" fmla="*/ 584 h 1316"/>
                <a:gd name="T22" fmla="*/ 8 w 308"/>
                <a:gd name="T23" fmla="*/ 704 h 1316"/>
                <a:gd name="T24" fmla="*/ 0 w 308"/>
                <a:gd name="T25" fmla="*/ 584 h 1316"/>
                <a:gd name="T26" fmla="*/ 16 w 308"/>
                <a:gd name="T27" fmla="*/ 584 h 1316"/>
                <a:gd name="T28" fmla="*/ 121 w 308"/>
                <a:gd name="T29" fmla="*/ 768 h 1316"/>
                <a:gd name="T30" fmla="*/ 121 w 308"/>
                <a:gd name="T31" fmla="*/ 784 h 1316"/>
                <a:gd name="T32" fmla="*/ 1 w 308"/>
                <a:gd name="T33" fmla="*/ 776 h 1316"/>
                <a:gd name="T34" fmla="*/ 201 w 308"/>
                <a:gd name="T35" fmla="*/ 768 h 1316"/>
                <a:gd name="T36" fmla="*/ 308 w 308"/>
                <a:gd name="T37" fmla="*/ 776 h 1316"/>
                <a:gd name="T38" fmla="*/ 300 w 308"/>
                <a:gd name="T39" fmla="*/ 797 h 1316"/>
                <a:gd name="T40" fmla="*/ 292 w 308"/>
                <a:gd name="T41" fmla="*/ 776 h 1316"/>
                <a:gd name="T42" fmla="*/ 201 w 308"/>
                <a:gd name="T43" fmla="*/ 784 h 1316"/>
                <a:gd name="T44" fmla="*/ 201 w 308"/>
                <a:gd name="T45" fmla="*/ 768 h 1316"/>
                <a:gd name="T46" fmla="*/ 308 w 308"/>
                <a:gd name="T47" fmla="*/ 981 h 1316"/>
                <a:gd name="T48" fmla="*/ 292 w 308"/>
                <a:gd name="T49" fmla="*/ 981 h 1316"/>
                <a:gd name="T50" fmla="*/ 300 w 308"/>
                <a:gd name="T51" fmla="*/ 861 h 1316"/>
                <a:gd name="T52" fmla="*/ 308 w 308"/>
                <a:gd name="T53" fmla="*/ 1061 h 1316"/>
                <a:gd name="T54" fmla="*/ 300 w 308"/>
                <a:gd name="T55" fmla="*/ 1181 h 1316"/>
                <a:gd name="T56" fmla="*/ 292 w 308"/>
                <a:gd name="T57" fmla="*/ 1061 h 1316"/>
                <a:gd name="T58" fmla="*/ 308 w 308"/>
                <a:gd name="T59" fmla="*/ 1061 h 1316"/>
                <a:gd name="T60" fmla="*/ 308 w 308"/>
                <a:gd name="T61" fmla="*/ 1308 h 1316"/>
                <a:gd name="T62" fmla="*/ 292 w 308"/>
                <a:gd name="T63" fmla="*/ 1308 h 1316"/>
                <a:gd name="T64" fmla="*/ 300 w 308"/>
                <a:gd name="T65" fmla="*/ 1245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1316">
                  <a:moveTo>
                    <a:pt x="16" y="8"/>
                  </a:moveTo>
                  <a:lnTo>
                    <a:pt x="16" y="120"/>
                  </a:lnTo>
                  <a:cubicBezTo>
                    <a:pt x="16" y="124"/>
                    <a:pt x="13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lose/>
                  <a:moveTo>
                    <a:pt x="16" y="200"/>
                  </a:moveTo>
                  <a:lnTo>
                    <a:pt x="16" y="312"/>
                  </a:lnTo>
                  <a:cubicBezTo>
                    <a:pt x="16" y="317"/>
                    <a:pt x="13" y="320"/>
                    <a:pt x="8" y="320"/>
                  </a:cubicBezTo>
                  <a:cubicBezTo>
                    <a:pt x="4" y="320"/>
                    <a:pt x="0" y="317"/>
                    <a:pt x="0" y="312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392"/>
                  </a:moveTo>
                  <a:lnTo>
                    <a:pt x="16" y="504"/>
                  </a:lnTo>
                  <a:cubicBezTo>
                    <a:pt x="16" y="509"/>
                    <a:pt x="13" y="512"/>
                    <a:pt x="8" y="512"/>
                  </a:cubicBezTo>
                  <a:cubicBezTo>
                    <a:pt x="4" y="512"/>
                    <a:pt x="0" y="509"/>
                    <a:pt x="0" y="504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584"/>
                  </a:moveTo>
                  <a:lnTo>
                    <a:pt x="16" y="696"/>
                  </a:lnTo>
                  <a:cubicBezTo>
                    <a:pt x="16" y="701"/>
                    <a:pt x="13" y="704"/>
                    <a:pt x="8" y="704"/>
                  </a:cubicBezTo>
                  <a:cubicBezTo>
                    <a:pt x="4" y="704"/>
                    <a:pt x="0" y="701"/>
                    <a:pt x="0" y="696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9" y="768"/>
                  </a:moveTo>
                  <a:lnTo>
                    <a:pt x="121" y="768"/>
                  </a:lnTo>
                  <a:cubicBezTo>
                    <a:pt x="126" y="768"/>
                    <a:pt x="129" y="771"/>
                    <a:pt x="129" y="776"/>
                  </a:cubicBezTo>
                  <a:cubicBezTo>
                    <a:pt x="129" y="780"/>
                    <a:pt x="126" y="784"/>
                    <a:pt x="121" y="784"/>
                  </a:cubicBezTo>
                  <a:lnTo>
                    <a:pt x="9" y="784"/>
                  </a:lnTo>
                  <a:cubicBezTo>
                    <a:pt x="5" y="784"/>
                    <a:pt x="1" y="780"/>
                    <a:pt x="1" y="776"/>
                  </a:cubicBezTo>
                  <a:cubicBezTo>
                    <a:pt x="1" y="771"/>
                    <a:pt x="5" y="768"/>
                    <a:pt x="9" y="768"/>
                  </a:cubicBezTo>
                  <a:close/>
                  <a:moveTo>
                    <a:pt x="201" y="768"/>
                  </a:moveTo>
                  <a:lnTo>
                    <a:pt x="300" y="768"/>
                  </a:lnTo>
                  <a:cubicBezTo>
                    <a:pt x="305" y="768"/>
                    <a:pt x="308" y="771"/>
                    <a:pt x="308" y="776"/>
                  </a:cubicBezTo>
                  <a:lnTo>
                    <a:pt x="308" y="789"/>
                  </a:lnTo>
                  <a:cubicBezTo>
                    <a:pt x="308" y="793"/>
                    <a:pt x="305" y="797"/>
                    <a:pt x="300" y="797"/>
                  </a:cubicBezTo>
                  <a:cubicBezTo>
                    <a:pt x="296" y="797"/>
                    <a:pt x="292" y="793"/>
                    <a:pt x="292" y="789"/>
                  </a:cubicBezTo>
                  <a:lnTo>
                    <a:pt x="292" y="776"/>
                  </a:lnTo>
                  <a:lnTo>
                    <a:pt x="300" y="784"/>
                  </a:lnTo>
                  <a:lnTo>
                    <a:pt x="201" y="784"/>
                  </a:lnTo>
                  <a:cubicBezTo>
                    <a:pt x="197" y="784"/>
                    <a:pt x="193" y="780"/>
                    <a:pt x="193" y="776"/>
                  </a:cubicBezTo>
                  <a:cubicBezTo>
                    <a:pt x="193" y="771"/>
                    <a:pt x="197" y="768"/>
                    <a:pt x="201" y="768"/>
                  </a:cubicBezTo>
                  <a:close/>
                  <a:moveTo>
                    <a:pt x="308" y="869"/>
                  </a:moveTo>
                  <a:lnTo>
                    <a:pt x="308" y="981"/>
                  </a:lnTo>
                  <a:cubicBezTo>
                    <a:pt x="308" y="985"/>
                    <a:pt x="305" y="989"/>
                    <a:pt x="300" y="989"/>
                  </a:cubicBezTo>
                  <a:cubicBezTo>
                    <a:pt x="296" y="989"/>
                    <a:pt x="292" y="985"/>
                    <a:pt x="292" y="981"/>
                  </a:cubicBezTo>
                  <a:lnTo>
                    <a:pt x="292" y="869"/>
                  </a:lnTo>
                  <a:cubicBezTo>
                    <a:pt x="292" y="865"/>
                    <a:pt x="296" y="861"/>
                    <a:pt x="300" y="861"/>
                  </a:cubicBezTo>
                  <a:cubicBezTo>
                    <a:pt x="305" y="861"/>
                    <a:pt x="308" y="865"/>
                    <a:pt x="308" y="869"/>
                  </a:cubicBezTo>
                  <a:close/>
                  <a:moveTo>
                    <a:pt x="308" y="1061"/>
                  </a:moveTo>
                  <a:lnTo>
                    <a:pt x="308" y="1173"/>
                  </a:lnTo>
                  <a:cubicBezTo>
                    <a:pt x="308" y="1178"/>
                    <a:pt x="305" y="1181"/>
                    <a:pt x="300" y="1181"/>
                  </a:cubicBezTo>
                  <a:cubicBezTo>
                    <a:pt x="296" y="1181"/>
                    <a:pt x="292" y="1178"/>
                    <a:pt x="292" y="1173"/>
                  </a:cubicBezTo>
                  <a:lnTo>
                    <a:pt x="292" y="1061"/>
                  </a:lnTo>
                  <a:cubicBezTo>
                    <a:pt x="292" y="1057"/>
                    <a:pt x="296" y="1053"/>
                    <a:pt x="300" y="1053"/>
                  </a:cubicBezTo>
                  <a:cubicBezTo>
                    <a:pt x="305" y="1053"/>
                    <a:pt x="308" y="1057"/>
                    <a:pt x="308" y="1061"/>
                  </a:cubicBezTo>
                  <a:close/>
                  <a:moveTo>
                    <a:pt x="308" y="1253"/>
                  </a:moveTo>
                  <a:lnTo>
                    <a:pt x="308" y="1308"/>
                  </a:lnTo>
                  <a:cubicBezTo>
                    <a:pt x="308" y="1312"/>
                    <a:pt x="305" y="1316"/>
                    <a:pt x="300" y="1316"/>
                  </a:cubicBezTo>
                  <a:cubicBezTo>
                    <a:pt x="296" y="1316"/>
                    <a:pt x="292" y="1312"/>
                    <a:pt x="292" y="1308"/>
                  </a:cubicBezTo>
                  <a:lnTo>
                    <a:pt x="292" y="1253"/>
                  </a:lnTo>
                  <a:cubicBezTo>
                    <a:pt x="292" y="1249"/>
                    <a:pt x="296" y="1245"/>
                    <a:pt x="300" y="1245"/>
                  </a:cubicBezTo>
                  <a:cubicBezTo>
                    <a:pt x="305" y="1245"/>
                    <a:pt x="308" y="1249"/>
                    <a:pt x="308" y="1253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6197601" y="4584700"/>
              <a:ext cx="42703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Realization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61" name="Group 1160"/>
            <p:cNvGrpSpPr/>
            <p:nvPr/>
          </p:nvGrpSpPr>
          <p:grpSpPr>
            <a:xfrm>
              <a:off x="5227638" y="4238625"/>
              <a:ext cx="1093788" cy="595313"/>
              <a:chOff x="5227638" y="4238625"/>
              <a:chExt cx="1093788" cy="595313"/>
            </a:xfrm>
          </p:grpSpPr>
          <p:sp>
            <p:nvSpPr>
              <p:cNvPr id="1129" name="Freeform 171"/>
              <p:cNvSpPr>
                <a:spLocks noEditPoints="1"/>
              </p:cNvSpPr>
              <p:nvPr/>
            </p:nvSpPr>
            <p:spPr bwMode="auto">
              <a:xfrm>
                <a:off x="5227638" y="4238625"/>
                <a:ext cx="1093788" cy="523875"/>
              </a:xfrm>
              <a:custGeom>
                <a:avLst/>
                <a:gdLst>
                  <a:gd name="T0" fmla="*/ 2244 w 2252"/>
                  <a:gd name="T1" fmla="*/ 128 h 1078"/>
                  <a:gd name="T2" fmla="*/ 2244 w 2252"/>
                  <a:gd name="T3" fmla="*/ 0 h 1078"/>
                  <a:gd name="T4" fmla="*/ 2252 w 2252"/>
                  <a:gd name="T5" fmla="*/ 312 h 1078"/>
                  <a:gd name="T6" fmla="*/ 2236 w 2252"/>
                  <a:gd name="T7" fmla="*/ 200 h 1078"/>
                  <a:gd name="T8" fmla="*/ 2252 w 2252"/>
                  <a:gd name="T9" fmla="*/ 392 h 1078"/>
                  <a:gd name="T10" fmla="*/ 2236 w 2252"/>
                  <a:gd name="T11" fmla="*/ 504 h 1078"/>
                  <a:gd name="T12" fmla="*/ 2252 w 2252"/>
                  <a:gd name="T13" fmla="*/ 392 h 1078"/>
                  <a:gd name="T14" fmla="*/ 2244 w 2252"/>
                  <a:gd name="T15" fmla="*/ 704 h 1078"/>
                  <a:gd name="T16" fmla="*/ 2244 w 2252"/>
                  <a:gd name="T17" fmla="*/ 576 h 1078"/>
                  <a:gd name="T18" fmla="*/ 2252 w 2252"/>
                  <a:gd name="T19" fmla="*/ 889 h 1078"/>
                  <a:gd name="T20" fmla="*/ 2236 w 2252"/>
                  <a:gd name="T21" fmla="*/ 777 h 1078"/>
                  <a:gd name="T22" fmla="*/ 2252 w 2252"/>
                  <a:gd name="T23" fmla="*/ 969 h 1078"/>
                  <a:gd name="T24" fmla="*/ 2233 w 2252"/>
                  <a:gd name="T25" fmla="*/ 1078 h 1078"/>
                  <a:gd name="T26" fmla="*/ 2244 w 2252"/>
                  <a:gd name="T27" fmla="*/ 1062 h 1078"/>
                  <a:gd name="T28" fmla="*/ 2244 w 2252"/>
                  <a:gd name="T29" fmla="*/ 961 h 1078"/>
                  <a:gd name="T30" fmla="*/ 2041 w 2252"/>
                  <a:gd name="T31" fmla="*/ 1078 h 1078"/>
                  <a:gd name="T32" fmla="*/ 2153 w 2252"/>
                  <a:gd name="T33" fmla="*/ 1062 h 1078"/>
                  <a:gd name="T34" fmla="*/ 1961 w 2252"/>
                  <a:gd name="T35" fmla="*/ 1078 h 1078"/>
                  <a:gd name="T36" fmla="*/ 1849 w 2252"/>
                  <a:gd name="T37" fmla="*/ 1062 h 1078"/>
                  <a:gd name="T38" fmla="*/ 1961 w 2252"/>
                  <a:gd name="T39" fmla="*/ 1078 h 1078"/>
                  <a:gd name="T40" fmla="*/ 1649 w 2252"/>
                  <a:gd name="T41" fmla="*/ 1070 h 1078"/>
                  <a:gd name="T42" fmla="*/ 1777 w 2252"/>
                  <a:gd name="T43" fmla="*/ 1070 h 1078"/>
                  <a:gd name="T44" fmla="*/ 1465 w 2252"/>
                  <a:gd name="T45" fmla="*/ 1078 h 1078"/>
                  <a:gd name="T46" fmla="*/ 1577 w 2252"/>
                  <a:gd name="T47" fmla="*/ 1062 h 1078"/>
                  <a:gd name="T48" fmla="*/ 1385 w 2252"/>
                  <a:gd name="T49" fmla="*/ 1078 h 1078"/>
                  <a:gd name="T50" fmla="*/ 1272 w 2252"/>
                  <a:gd name="T51" fmla="*/ 1062 h 1078"/>
                  <a:gd name="T52" fmla="*/ 1385 w 2252"/>
                  <a:gd name="T53" fmla="*/ 1078 h 1078"/>
                  <a:gd name="T54" fmla="*/ 1072 w 2252"/>
                  <a:gd name="T55" fmla="*/ 1070 h 1078"/>
                  <a:gd name="T56" fmla="*/ 1200 w 2252"/>
                  <a:gd name="T57" fmla="*/ 1070 h 1078"/>
                  <a:gd name="T58" fmla="*/ 888 w 2252"/>
                  <a:gd name="T59" fmla="*/ 1078 h 1078"/>
                  <a:gd name="T60" fmla="*/ 1000 w 2252"/>
                  <a:gd name="T61" fmla="*/ 1062 h 1078"/>
                  <a:gd name="T62" fmla="*/ 808 w 2252"/>
                  <a:gd name="T63" fmla="*/ 1078 h 1078"/>
                  <a:gd name="T64" fmla="*/ 696 w 2252"/>
                  <a:gd name="T65" fmla="*/ 1062 h 1078"/>
                  <a:gd name="T66" fmla="*/ 808 w 2252"/>
                  <a:gd name="T67" fmla="*/ 1078 h 1078"/>
                  <a:gd name="T68" fmla="*/ 496 w 2252"/>
                  <a:gd name="T69" fmla="*/ 1070 h 1078"/>
                  <a:gd name="T70" fmla="*/ 624 w 2252"/>
                  <a:gd name="T71" fmla="*/ 1070 h 1078"/>
                  <a:gd name="T72" fmla="*/ 311 w 2252"/>
                  <a:gd name="T73" fmla="*/ 1078 h 1078"/>
                  <a:gd name="T74" fmla="*/ 424 w 2252"/>
                  <a:gd name="T75" fmla="*/ 1062 h 1078"/>
                  <a:gd name="T76" fmla="*/ 231 w 2252"/>
                  <a:gd name="T77" fmla="*/ 1078 h 1078"/>
                  <a:gd name="T78" fmla="*/ 119 w 2252"/>
                  <a:gd name="T79" fmla="*/ 1062 h 1078"/>
                  <a:gd name="T80" fmla="*/ 231 w 2252"/>
                  <a:gd name="T81" fmla="*/ 1078 h 1078"/>
                  <a:gd name="T82" fmla="*/ 0 w 2252"/>
                  <a:gd name="T83" fmla="*/ 1070 h 1078"/>
                  <a:gd name="T84" fmla="*/ 47 w 2252"/>
                  <a:gd name="T85" fmla="*/ 107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52" h="1078">
                    <a:moveTo>
                      <a:pt x="2252" y="8"/>
                    </a:moveTo>
                    <a:lnTo>
                      <a:pt x="2252" y="120"/>
                    </a:lnTo>
                    <a:cubicBezTo>
                      <a:pt x="2252" y="124"/>
                      <a:pt x="2249" y="128"/>
                      <a:pt x="2244" y="128"/>
                    </a:cubicBezTo>
                    <a:cubicBezTo>
                      <a:pt x="2240" y="128"/>
                      <a:pt x="2236" y="124"/>
                      <a:pt x="2236" y="120"/>
                    </a:cubicBezTo>
                    <a:lnTo>
                      <a:pt x="2236" y="8"/>
                    </a:lnTo>
                    <a:cubicBezTo>
                      <a:pt x="2236" y="3"/>
                      <a:pt x="2240" y="0"/>
                      <a:pt x="2244" y="0"/>
                    </a:cubicBezTo>
                    <a:cubicBezTo>
                      <a:pt x="2249" y="0"/>
                      <a:pt x="2252" y="3"/>
                      <a:pt x="2252" y="8"/>
                    </a:cubicBezTo>
                    <a:close/>
                    <a:moveTo>
                      <a:pt x="2252" y="200"/>
                    </a:moveTo>
                    <a:lnTo>
                      <a:pt x="2252" y="312"/>
                    </a:lnTo>
                    <a:cubicBezTo>
                      <a:pt x="2252" y="317"/>
                      <a:pt x="2249" y="320"/>
                      <a:pt x="2244" y="320"/>
                    </a:cubicBezTo>
                    <a:cubicBezTo>
                      <a:pt x="2240" y="320"/>
                      <a:pt x="2236" y="317"/>
                      <a:pt x="2236" y="312"/>
                    </a:cubicBezTo>
                    <a:lnTo>
                      <a:pt x="2236" y="200"/>
                    </a:lnTo>
                    <a:cubicBezTo>
                      <a:pt x="2236" y="196"/>
                      <a:pt x="2240" y="192"/>
                      <a:pt x="2244" y="192"/>
                    </a:cubicBezTo>
                    <a:cubicBezTo>
                      <a:pt x="2249" y="192"/>
                      <a:pt x="2252" y="196"/>
                      <a:pt x="2252" y="200"/>
                    </a:cubicBezTo>
                    <a:close/>
                    <a:moveTo>
                      <a:pt x="2252" y="392"/>
                    </a:moveTo>
                    <a:lnTo>
                      <a:pt x="2252" y="504"/>
                    </a:lnTo>
                    <a:cubicBezTo>
                      <a:pt x="2252" y="509"/>
                      <a:pt x="2249" y="512"/>
                      <a:pt x="2244" y="512"/>
                    </a:cubicBezTo>
                    <a:cubicBezTo>
                      <a:pt x="2240" y="512"/>
                      <a:pt x="2236" y="509"/>
                      <a:pt x="2236" y="504"/>
                    </a:cubicBezTo>
                    <a:lnTo>
                      <a:pt x="2236" y="392"/>
                    </a:lnTo>
                    <a:cubicBezTo>
                      <a:pt x="2236" y="388"/>
                      <a:pt x="2240" y="384"/>
                      <a:pt x="2244" y="384"/>
                    </a:cubicBezTo>
                    <a:cubicBezTo>
                      <a:pt x="2249" y="384"/>
                      <a:pt x="2252" y="388"/>
                      <a:pt x="2252" y="392"/>
                    </a:cubicBezTo>
                    <a:close/>
                    <a:moveTo>
                      <a:pt x="2252" y="584"/>
                    </a:moveTo>
                    <a:lnTo>
                      <a:pt x="2252" y="696"/>
                    </a:lnTo>
                    <a:cubicBezTo>
                      <a:pt x="2252" y="701"/>
                      <a:pt x="2249" y="704"/>
                      <a:pt x="2244" y="704"/>
                    </a:cubicBezTo>
                    <a:cubicBezTo>
                      <a:pt x="2240" y="704"/>
                      <a:pt x="2236" y="701"/>
                      <a:pt x="2236" y="696"/>
                    </a:cubicBezTo>
                    <a:lnTo>
                      <a:pt x="2236" y="584"/>
                    </a:lnTo>
                    <a:cubicBezTo>
                      <a:pt x="2236" y="580"/>
                      <a:pt x="2240" y="576"/>
                      <a:pt x="2244" y="576"/>
                    </a:cubicBezTo>
                    <a:cubicBezTo>
                      <a:pt x="2249" y="576"/>
                      <a:pt x="2252" y="580"/>
                      <a:pt x="2252" y="584"/>
                    </a:cubicBezTo>
                    <a:close/>
                    <a:moveTo>
                      <a:pt x="2252" y="777"/>
                    </a:moveTo>
                    <a:lnTo>
                      <a:pt x="2252" y="889"/>
                    </a:lnTo>
                    <a:cubicBezTo>
                      <a:pt x="2252" y="893"/>
                      <a:pt x="2249" y="897"/>
                      <a:pt x="2244" y="897"/>
                    </a:cubicBezTo>
                    <a:cubicBezTo>
                      <a:pt x="2240" y="897"/>
                      <a:pt x="2236" y="893"/>
                      <a:pt x="2236" y="889"/>
                    </a:cubicBezTo>
                    <a:lnTo>
                      <a:pt x="2236" y="777"/>
                    </a:lnTo>
                    <a:cubicBezTo>
                      <a:pt x="2236" y="772"/>
                      <a:pt x="2240" y="769"/>
                      <a:pt x="2244" y="769"/>
                    </a:cubicBezTo>
                    <a:cubicBezTo>
                      <a:pt x="2249" y="769"/>
                      <a:pt x="2252" y="772"/>
                      <a:pt x="2252" y="777"/>
                    </a:cubicBezTo>
                    <a:close/>
                    <a:moveTo>
                      <a:pt x="2252" y="969"/>
                    </a:moveTo>
                    <a:lnTo>
                      <a:pt x="2252" y="1070"/>
                    </a:lnTo>
                    <a:cubicBezTo>
                      <a:pt x="2252" y="1074"/>
                      <a:pt x="2249" y="1078"/>
                      <a:pt x="2244" y="1078"/>
                    </a:cubicBezTo>
                    <a:lnTo>
                      <a:pt x="2233" y="1078"/>
                    </a:lnTo>
                    <a:cubicBezTo>
                      <a:pt x="2229" y="1078"/>
                      <a:pt x="2225" y="1074"/>
                      <a:pt x="2225" y="1070"/>
                    </a:cubicBezTo>
                    <a:cubicBezTo>
                      <a:pt x="2225" y="1065"/>
                      <a:pt x="2229" y="1062"/>
                      <a:pt x="2233" y="1062"/>
                    </a:cubicBezTo>
                    <a:lnTo>
                      <a:pt x="2244" y="1062"/>
                    </a:lnTo>
                    <a:lnTo>
                      <a:pt x="2236" y="1070"/>
                    </a:lnTo>
                    <a:lnTo>
                      <a:pt x="2236" y="969"/>
                    </a:lnTo>
                    <a:cubicBezTo>
                      <a:pt x="2236" y="964"/>
                      <a:pt x="2240" y="961"/>
                      <a:pt x="2244" y="961"/>
                    </a:cubicBezTo>
                    <a:cubicBezTo>
                      <a:pt x="2249" y="961"/>
                      <a:pt x="2252" y="964"/>
                      <a:pt x="2252" y="969"/>
                    </a:cubicBezTo>
                    <a:close/>
                    <a:moveTo>
                      <a:pt x="2153" y="1078"/>
                    </a:moveTo>
                    <a:lnTo>
                      <a:pt x="2041" y="1078"/>
                    </a:lnTo>
                    <a:cubicBezTo>
                      <a:pt x="2037" y="1078"/>
                      <a:pt x="2033" y="1074"/>
                      <a:pt x="2033" y="1070"/>
                    </a:cubicBezTo>
                    <a:cubicBezTo>
                      <a:pt x="2033" y="1065"/>
                      <a:pt x="2037" y="1062"/>
                      <a:pt x="2041" y="1062"/>
                    </a:cubicBezTo>
                    <a:lnTo>
                      <a:pt x="2153" y="1062"/>
                    </a:lnTo>
                    <a:cubicBezTo>
                      <a:pt x="2158" y="1062"/>
                      <a:pt x="2161" y="1065"/>
                      <a:pt x="2161" y="1070"/>
                    </a:cubicBezTo>
                    <a:cubicBezTo>
                      <a:pt x="2161" y="1074"/>
                      <a:pt x="2158" y="1078"/>
                      <a:pt x="2153" y="1078"/>
                    </a:cubicBezTo>
                    <a:close/>
                    <a:moveTo>
                      <a:pt x="1961" y="1078"/>
                    </a:moveTo>
                    <a:lnTo>
                      <a:pt x="1849" y="1078"/>
                    </a:lnTo>
                    <a:cubicBezTo>
                      <a:pt x="1845" y="1078"/>
                      <a:pt x="1841" y="1074"/>
                      <a:pt x="1841" y="1070"/>
                    </a:cubicBezTo>
                    <a:cubicBezTo>
                      <a:pt x="1841" y="1065"/>
                      <a:pt x="1845" y="1062"/>
                      <a:pt x="1849" y="1062"/>
                    </a:cubicBezTo>
                    <a:lnTo>
                      <a:pt x="1961" y="1062"/>
                    </a:lnTo>
                    <a:cubicBezTo>
                      <a:pt x="1966" y="1062"/>
                      <a:pt x="1969" y="1065"/>
                      <a:pt x="1969" y="1070"/>
                    </a:cubicBezTo>
                    <a:cubicBezTo>
                      <a:pt x="1969" y="1074"/>
                      <a:pt x="1966" y="1078"/>
                      <a:pt x="1961" y="1078"/>
                    </a:cubicBezTo>
                    <a:close/>
                    <a:moveTo>
                      <a:pt x="1769" y="1078"/>
                    </a:moveTo>
                    <a:lnTo>
                      <a:pt x="1657" y="1078"/>
                    </a:lnTo>
                    <a:cubicBezTo>
                      <a:pt x="1652" y="1078"/>
                      <a:pt x="1649" y="1074"/>
                      <a:pt x="1649" y="1070"/>
                    </a:cubicBezTo>
                    <a:cubicBezTo>
                      <a:pt x="1649" y="1065"/>
                      <a:pt x="1652" y="1062"/>
                      <a:pt x="1657" y="1062"/>
                    </a:cubicBezTo>
                    <a:lnTo>
                      <a:pt x="1769" y="1062"/>
                    </a:lnTo>
                    <a:cubicBezTo>
                      <a:pt x="1773" y="1062"/>
                      <a:pt x="1777" y="1065"/>
                      <a:pt x="1777" y="1070"/>
                    </a:cubicBezTo>
                    <a:cubicBezTo>
                      <a:pt x="1777" y="1074"/>
                      <a:pt x="1773" y="1078"/>
                      <a:pt x="1769" y="1078"/>
                    </a:cubicBezTo>
                    <a:close/>
                    <a:moveTo>
                      <a:pt x="1577" y="1078"/>
                    </a:moveTo>
                    <a:lnTo>
                      <a:pt x="1465" y="1078"/>
                    </a:lnTo>
                    <a:cubicBezTo>
                      <a:pt x="1460" y="1078"/>
                      <a:pt x="1457" y="1074"/>
                      <a:pt x="1457" y="1070"/>
                    </a:cubicBezTo>
                    <a:cubicBezTo>
                      <a:pt x="1457" y="1065"/>
                      <a:pt x="1460" y="1062"/>
                      <a:pt x="1465" y="1062"/>
                    </a:cubicBezTo>
                    <a:lnTo>
                      <a:pt x="1577" y="1062"/>
                    </a:lnTo>
                    <a:cubicBezTo>
                      <a:pt x="1581" y="1062"/>
                      <a:pt x="1585" y="1065"/>
                      <a:pt x="1585" y="1070"/>
                    </a:cubicBezTo>
                    <a:cubicBezTo>
                      <a:pt x="1585" y="1074"/>
                      <a:pt x="1581" y="1078"/>
                      <a:pt x="1577" y="1078"/>
                    </a:cubicBezTo>
                    <a:close/>
                    <a:moveTo>
                      <a:pt x="1385" y="1078"/>
                    </a:moveTo>
                    <a:lnTo>
                      <a:pt x="1272" y="1078"/>
                    </a:lnTo>
                    <a:cubicBezTo>
                      <a:pt x="1268" y="1078"/>
                      <a:pt x="1264" y="1074"/>
                      <a:pt x="1264" y="1070"/>
                    </a:cubicBezTo>
                    <a:cubicBezTo>
                      <a:pt x="1264" y="1065"/>
                      <a:pt x="1268" y="1062"/>
                      <a:pt x="1272" y="1062"/>
                    </a:cubicBezTo>
                    <a:lnTo>
                      <a:pt x="1385" y="1062"/>
                    </a:lnTo>
                    <a:cubicBezTo>
                      <a:pt x="1389" y="1062"/>
                      <a:pt x="1393" y="1065"/>
                      <a:pt x="1393" y="1070"/>
                    </a:cubicBezTo>
                    <a:cubicBezTo>
                      <a:pt x="1393" y="1074"/>
                      <a:pt x="1389" y="1078"/>
                      <a:pt x="1385" y="1078"/>
                    </a:cubicBezTo>
                    <a:close/>
                    <a:moveTo>
                      <a:pt x="1192" y="1078"/>
                    </a:moveTo>
                    <a:lnTo>
                      <a:pt x="1080" y="1078"/>
                    </a:lnTo>
                    <a:cubicBezTo>
                      <a:pt x="1076" y="1078"/>
                      <a:pt x="1072" y="1074"/>
                      <a:pt x="1072" y="1070"/>
                    </a:cubicBezTo>
                    <a:cubicBezTo>
                      <a:pt x="1072" y="1065"/>
                      <a:pt x="1076" y="1062"/>
                      <a:pt x="1080" y="1062"/>
                    </a:cubicBezTo>
                    <a:lnTo>
                      <a:pt x="1192" y="1062"/>
                    </a:lnTo>
                    <a:cubicBezTo>
                      <a:pt x="1197" y="1062"/>
                      <a:pt x="1200" y="1065"/>
                      <a:pt x="1200" y="1070"/>
                    </a:cubicBezTo>
                    <a:cubicBezTo>
                      <a:pt x="1200" y="1074"/>
                      <a:pt x="1197" y="1078"/>
                      <a:pt x="1192" y="1078"/>
                    </a:cubicBezTo>
                    <a:close/>
                    <a:moveTo>
                      <a:pt x="1000" y="1078"/>
                    </a:moveTo>
                    <a:lnTo>
                      <a:pt x="888" y="1078"/>
                    </a:lnTo>
                    <a:cubicBezTo>
                      <a:pt x="884" y="1078"/>
                      <a:pt x="880" y="1074"/>
                      <a:pt x="880" y="1070"/>
                    </a:cubicBezTo>
                    <a:cubicBezTo>
                      <a:pt x="880" y="1065"/>
                      <a:pt x="884" y="1062"/>
                      <a:pt x="888" y="1062"/>
                    </a:cubicBezTo>
                    <a:lnTo>
                      <a:pt x="1000" y="1062"/>
                    </a:lnTo>
                    <a:cubicBezTo>
                      <a:pt x="1005" y="1062"/>
                      <a:pt x="1008" y="1065"/>
                      <a:pt x="1008" y="1070"/>
                    </a:cubicBezTo>
                    <a:cubicBezTo>
                      <a:pt x="1008" y="1074"/>
                      <a:pt x="1005" y="1078"/>
                      <a:pt x="1000" y="1078"/>
                    </a:cubicBezTo>
                    <a:close/>
                    <a:moveTo>
                      <a:pt x="808" y="1078"/>
                    </a:moveTo>
                    <a:lnTo>
                      <a:pt x="696" y="1078"/>
                    </a:lnTo>
                    <a:cubicBezTo>
                      <a:pt x="691" y="1078"/>
                      <a:pt x="688" y="1074"/>
                      <a:pt x="688" y="1070"/>
                    </a:cubicBezTo>
                    <a:cubicBezTo>
                      <a:pt x="688" y="1065"/>
                      <a:pt x="691" y="1062"/>
                      <a:pt x="696" y="1062"/>
                    </a:cubicBezTo>
                    <a:lnTo>
                      <a:pt x="808" y="1062"/>
                    </a:lnTo>
                    <a:cubicBezTo>
                      <a:pt x="812" y="1062"/>
                      <a:pt x="816" y="1065"/>
                      <a:pt x="816" y="1070"/>
                    </a:cubicBezTo>
                    <a:cubicBezTo>
                      <a:pt x="816" y="1074"/>
                      <a:pt x="812" y="1078"/>
                      <a:pt x="808" y="1078"/>
                    </a:cubicBezTo>
                    <a:close/>
                    <a:moveTo>
                      <a:pt x="616" y="1078"/>
                    </a:moveTo>
                    <a:lnTo>
                      <a:pt x="504" y="1078"/>
                    </a:lnTo>
                    <a:cubicBezTo>
                      <a:pt x="499" y="1078"/>
                      <a:pt x="496" y="1074"/>
                      <a:pt x="496" y="1070"/>
                    </a:cubicBezTo>
                    <a:cubicBezTo>
                      <a:pt x="496" y="1065"/>
                      <a:pt x="499" y="1062"/>
                      <a:pt x="504" y="1062"/>
                    </a:cubicBezTo>
                    <a:lnTo>
                      <a:pt x="616" y="1062"/>
                    </a:lnTo>
                    <a:cubicBezTo>
                      <a:pt x="620" y="1062"/>
                      <a:pt x="624" y="1065"/>
                      <a:pt x="624" y="1070"/>
                    </a:cubicBezTo>
                    <a:cubicBezTo>
                      <a:pt x="624" y="1074"/>
                      <a:pt x="620" y="1078"/>
                      <a:pt x="616" y="1078"/>
                    </a:cubicBezTo>
                    <a:close/>
                    <a:moveTo>
                      <a:pt x="424" y="1078"/>
                    </a:moveTo>
                    <a:lnTo>
                      <a:pt x="311" y="1078"/>
                    </a:lnTo>
                    <a:cubicBezTo>
                      <a:pt x="307" y="1078"/>
                      <a:pt x="303" y="1074"/>
                      <a:pt x="303" y="1070"/>
                    </a:cubicBezTo>
                    <a:cubicBezTo>
                      <a:pt x="303" y="1065"/>
                      <a:pt x="307" y="1062"/>
                      <a:pt x="311" y="1062"/>
                    </a:cubicBezTo>
                    <a:lnTo>
                      <a:pt x="424" y="1062"/>
                    </a:lnTo>
                    <a:cubicBezTo>
                      <a:pt x="428" y="1062"/>
                      <a:pt x="432" y="1065"/>
                      <a:pt x="432" y="1070"/>
                    </a:cubicBezTo>
                    <a:cubicBezTo>
                      <a:pt x="432" y="1074"/>
                      <a:pt x="428" y="1078"/>
                      <a:pt x="424" y="1078"/>
                    </a:cubicBezTo>
                    <a:close/>
                    <a:moveTo>
                      <a:pt x="231" y="1078"/>
                    </a:moveTo>
                    <a:lnTo>
                      <a:pt x="119" y="1078"/>
                    </a:lnTo>
                    <a:cubicBezTo>
                      <a:pt x="115" y="1078"/>
                      <a:pt x="111" y="1074"/>
                      <a:pt x="111" y="1070"/>
                    </a:cubicBezTo>
                    <a:cubicBezTo>
                      <a:pt x="111" y="1065"/>
                      <a:pt x="115" y="1062"/>
                      <a:pt x="119" y="1062"/>
                    </a:cubicBezTo>
                    <a:lnTo>
                      <a:pt x="231" y="1062"/>
                    </a:lnTo>
                    <a:cubicBezTo>
                      <a:pt x="236" y="1062"/>
                      <a:pt x="239" y="1065"/>
                      <a:pt x="239" y="1070"/>
                    </a:cubicBezTo>
                    <a:cubicBezTo>
                      <a:pt x="239" y="1074"/>
                      <a:pt x="236" y="1078"/>
                      <a:pt x="231" y="1078"/>
                    </a:cubicBezTo>
                    <a:close/>
                    <a:moveTo>
                      <a:pt x="39" y="1078"/>
                    </a:moveTo>
                    <a:lnTo>
                      <a:pt x="8" y="1078"/>
                    </a:lnTo>
                    <a:cubicBezTo>
                      <a:pt x="4" y="1078"/>
                      <a:pt x="0" y="1074"/>
                      <a:pt x="0" y="1070"/>
                    </a:cubicBezTo>
                    <a:cubicBezTo>
                      <a:pt x="0" y="1065"/>
                      <a:pt x="4" y="1062"/>
                      <a:pt x="8" y="1062"/>
                    </a:cubicBezTo>
                    <a:lnTo>
                      <a:pt x="39" y="1062"/>
                    </a:lnTo>
                    <a:cubicBezTo>
                      <a:pt x="44" y="1062"/>
                      <a:pt x="47" y="1065"/>
                      <a:pt x="47" y="1070"/>
                    </a:cubicBezTo>
                    <a:cubicBezTo>
                      <a:pt x="47" y="1074"/>
                      <a:pt x="44" y="1078"/>
                      <a:pt x="39" y="1078"/>
                    </a:cubicBezTo>
                    <a:close/>
                  </a:path>
                </a:pathLst>
              </a:custGeom>
              <a:solidFill>
                <a:srgbClr val="007BAF"/>
              </a:solidFill>
              <a:ln w="0" cap="flat">
                <a:solidFill>
                  <a:srgbClr val="007BA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132" name="Rectangle 174"/>
              <p:cNvSpPr>
                <a:spLocks noChangeArrowheads="1"/>
              </p:cNvSpPr>
              <p:nvPr/>
            </p:nvSpPr>
            <p:spPr bwMode="auto">
              <a:xfrm>
                <a:off x="5803901" y="4710113"/>
                <a:ext cx="428625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altLang="sv-SE" sz="700" b="0" i="0" u="none" strike="noStrike" cap="none" normalizeH="0" baseline="0" smtClean="0">
                    <a:ln>
                      <a:noFill/>
                    </a:ln>
                    <a:solidFill>
                      <a:srgbClr val="006088"/>
                    </a:solidFill>
                    <a:effectLst/>
                    <a:latin typeface="Calibri" panose="020F0502020204030204" pitchFamily="34" charset="0"/>
                  </a:rPr>
                  <a:t>Realization</a:t>
                </a:r>
                <a:endParaRPr kumimoji="0" lang="sv-SE" altLang="sv-S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33" name="Rectangle 175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4" name="Rectangle 176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201" name="Picture 17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2" name="Picture 17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5" name="Rectangle 179"/>
          <p:cNvSpPr>
            <a:spLocks noChangeArrowheads="1"/>
          </p:cNvSpPr>
          <p:nvPr/>
        </p:nvSpPr>
        <p:spPr bwMode="auto">
          <a:xfrm>
            <a:off x="4770438" y="3678238"/>
            <a:ext cx="3095625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6" name="Rectangle 180"/>
          <p:cNvSpPr>
            <a:spLocks noChangeArrowheads="1"/>
          </p:cNvSpPr>
          <p:nvPr/>
        </p:nvSpPr>
        <p:spPr bwMode="auto">
          <a:xfrm>
            <a:off x="4814888" y="3767138"/>
            <a:ext cx="7461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7" name="Rectangle 181"/>
          <p:cNvSpPr>
            <a:spLocks noChangeArrowheads="1"/>
          </p:cNvSpPr>
          <p:nvPr/>
        </p:nvSpPr>
        <p:spPr bwMode="auto">
          <a:xfrm>
            <a:off x="4891088" y="4032250"/>
            <a:ext cx="155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8" name="Rectangle 182"/>
          <p:cNvSpPr>
            <a:spLocks noChangeArrowheads="1"/>
          </p:cNvSpPr>
          <p:nvPr/>
        </p:nvSpPr>
        <p:spPr bwMode="auto">
          <a:xfrm>
            <a:off x="4981576" y="4032250"/>
            <a:ext cx="746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9" name="Rectangle 183"/>
          <p:cNvSpPr>
            <a:spLocks noChangeArrowheads="1"/>
          </p:cNvSpPr>
          <p:nvPr/>
        </p:nvSpPr>
        <p:spPr bwMode="auto">
          <a:xfrm>
            <a:off x="5667376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(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0" name="Rectangle 184"/>
          <p:cNvSpPr>
            <a:spLocks noChangeArrowheads="1"/>
          </p:cNvSpPr>
          <p:nvPr/>
        </p:nvSpPr>
        <p:spPr bwMode="auto">
          <a:xfrm>
            <a:off x="5705476" y="4032250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1" name="Rectangle 185"/>
          <p:cNvSpPr>
            <a:spLocks noChangeArrowheads="1"/>
          </p:cNvSpPr>
          <p:nvPr/>
        </p:nvSpPr>
        <p:spPr bwMode="auto">
          <a:xfrm>
            <a:off x="6775451" y="4032250"/>
            <a:ext cx="1254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,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2" name="Rectangle 186"/>
          <p:cNvSpPr>
            <a:spLocks noChangeArrowheads="1"/>
          </p:cNvSpPr>
          <p:nvPr/>
        </p:nvSpPr>
        <p:spPr bwMode="auto">
          <a:xfrm>
            <a:off x="6834188" y="4032250"/>
            <a:ext cx="101123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3" name="Rectangle 187"/>
          <p:cNvSpPr>
            <a:spLocks noChangeArrowheads="1"/>
          </p:cNvSpPr>
          <p:nvPr/>
        </p:nvSpPr>
        <p:spPr bwMode="auto">
          <a:xfrm>
            <a:off x="7783513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5" name="Freeform 189"/>
          <p:cNvSpPr>
            <a:spLocks noEditPoints="1"/>
          </p:cNvSpPr>
          <p:nvPr/>
        </p:nvSpPr>
        <p:spPr bwMode="auto">
          <a:xfrm>
            <a:off x="5535613" y="3090863"/>
            <a:ext cx="785813" cy="592138"/>
          </a:xfrm>
          <a:custGeom>
            <a:avLst/>
            <a:gdLst>
              <a:gd name="T0" fmla="*/ 1603 w 1619"/>
              <a:gd name="T1" fmla="*/ 1095 h 1215"/>
              <a:gd name="T2" fmla="*/ 1619 w 1619"/>
              <a:gd name="T3" fmla="*/ 1095 h 1215"/>
              <a:gd name="T4" fmla="*/ 1611 w 1619"/>
              <a:gd name="T5" fmla="*/ 1215 h 1215"/>
              <a:gd name="T6" fmla="*/ 1603 w 1619"/>
              <a:gd name="T7" fmla="*/ 1015 h 1215"/>
              <a:gd name="T8" fmla="*/ 1611 w 1619"/>
              <a:gd name="T9" fmla="*/ 895 h 1215"/>
              <a:gd name="T10" fmla="*/ 1619 w 1619"/>
              <a:gd name="T11" fmla="*/ 1015 h 1215"/>
              <a:gd name="T12" fmla="*/ 1603 w 1619"/>
              <a:gd name="T13" fmla="*/ 1015 h 1215"/>
              <a:gd name="T14" fmla="*/ 1603 w 1619"/>
              <a:gd name="T15" fmla="*/ 711 h 1215"/>
              <a:gd name="T16" fmla="*/ 1619 w 1619"/>
              <a:gd name="T17" fmla="*/ 711 h 1215"/>
              <a:gd name="T18" fmla="*/ 1611 w 1619"/>
              <a:gd name="T19" fmla="*/ 831 h 1215"/>
              <a:gd name="T20" fmla="*/ 1603 w 1619"/>
              <a:gd name="T21" fmla="*/ 631 h 1215"/>
              <a:gd name="T22" fmla="*/ 1611 w 1619"/>
              <a:gd name="T23" fmla="*/ 510 h 1215"/>
              <a:gd name="T24" fmla="*/ 1619 w 1619"/>
              <a:gd name="T25" fmla="*/ 631 h 1215"/>
              <a:gd name="T26" fmla="*/ 1603 w 1619"/>
              <a:gd name="T27" fmla="*/ 631 h 1215"/>
              <a:gd name="T28" fmla="*/ 1499 w 1619"/>
              <a:gd name="T29" fmla="*/ 447 h 1215"/>
              <a:gd name="T30" fmla="*/ 1499 w 1619"/>
              <a:gd name="T31" fmla="*/ 431 h 1215"/>
              <a:gd name="T32" fmla="*/ 1619 w 1619"/>
              <a:gd name="T33" fmla="*/ 439 h 1215"/>
              <a:gd name="T34" fmla="*/ 1418 w 1619"/>
              <a:gd name="T35" fmla="*/ 447 h 1215"/>
              <a:gd name="T36" fmla="*/ 1298 w 1619"/>
              <a:gd name="T37" fmla="*/ 439 h 1215"/>
              <a:gd name="T38" fmla="*/ 1418 w 1619"/>
              <a:gd name="T39" fmla="*/ 431 h 1215"/>
              <a:gd name="T40" fmla="*/ 1418 w 1619"/>
              <a:gd name="T41" fmla="*/ 447 h 1215"/>
              <a:gd name="T42" fmla="*/ 1114 w 1619"/>
              <a:gd name="T43" fmla="*/ 447 h 1215"/>
              <a:gd name="T44" fmla="*/ 1114 w 1619"/>
              <a:gd name="T45" fmla="*/ 431 h 1215"/>
              <a:gd name="T46" fmla="*/ 1234 w 1619"/>
              <a:gd name="T47" fmla="*/ 439 h 1215"/>
              <a:gd name="T48" fmla="*/ 1034 w 1619"/>
              <a:gd name="T49" fmla="*/ 447 h 1215"/>
              <a:gd name="T50" fmla="*/ 914 w 1619"/>
              <a:gd name="T51" fmla="*/ 439 h 1215"/>
              <a:gd name="T52" fmla="*/ 1034 w 1619"/>
              <a:gd name="T53" fmla="*/ 431 h 1215"/>
              <a:gd name="T54" fmla="*/ 1034 w 1619"/>
              <a:gd name="T55" fmla="*/ 447 h 1215"/>
              <a:gd name="T56" fmla="*/ 730 w 1619"/>
              <a:gd name="T57" fmla="*/ 447 h 1215"/>
              <a:gd name="T58" fmla="*/ 730 w 1619"/>
              <a:gd name="T59" fmla="*/ 431 h 1215"/>
              <a:gd name="T60" fmla="*/ 850 w 1619"/>
              <a:gd name="T61" fmla="*/ 439 h 1215"/>
              <a:gd name="T62" fmla="*/ 650 w 1619"/>
              <a:gd name="T63" fmla="*/ 447 h 1215"/>
              <a:gd name="T64" fmla="*/ 530 w 1619"/>
              <a:gd name="T65" fmla="*/ 439 h 1215"/>
              <a:gd name="T66" fmla="*/ 650 w 1619"/>
              <a:gd name="T67" fmla="*/ 431 h 1215"/>
              <a:gd name="T68" fmla="*/ 650 w 1619"/>
              <a:gd name="T69" fmla="*/ 447 h 1215"/>
              <a:gd name="T70" fmla="*/ 345 w 1619"/>
              <a:gd name="T71" fmla="*/ 447 h 1215"/>
              <a:gd name="T72" fmla="*/ 345 w 1619"/>
              <a:gd name="T73" fmla="*/ 431 h 1215"/>
              <a:gd name="T74" fmla="*/ 466 w 1619"/>
              <a:gd name="T75" fmla="*/ 439 h 1215"/>
              <a:gd name="T76" fmla="*/ 265 w 1619"/>
              <a:gd name="T77" fmla="*/ 447 h 1215"/>
              <a:gd name="T78" fmla="*/ 145 w 1619"/>
              <a:gd name="T79" fmla="*/ 439 h 1215"/>
              <a:gd name="T80" fmla="*/ 265 w 1619"/>
              <a:gd name="T81" fmla="*/ 431 h 1215"/>
              <a:gd name="T82" fmla="*/ 265 w 1619"/>
              <a:gd name="T83" fmla="*/ 447 h 1215"/>
              <a:gd name="T84" fmla="*/ 8 w 1619"/>
              <a:gd name="T85" fmla="*/ 447 h 1215"/>
              <a:gd name="T86" fmla="*/ 0 w 1619"/>
              <a:gd name="T87" fmla="*/ 392 h 1215"/>
              <a:gd name="T88" fmla="*/ 16 w 1619"/>
              <a:gd name="T89" fmla="*/ 392 h 1215"/>
              <a:gd name="T90" fmla="*/ 8 w 1619"/>
              <a:gd name="T91" fmla="*/ 431 h 1215"/>
              <a:gd name="T92" fmla="*/ 81 w 1619"/>
              <a:gd name="T93" fmla="*/ 439 h 1215"/>
              <a:gd name="T94" fmla="*/ 0 w 1619"/>
              <a:gd name="T95" fmla="*/ 312 h 1215"/>
              <a:gd name="T96" fmla="*/ 8 w 1619"/>
              <a:gd name="T97" fmla="*/ 192 h 1215"/>
              <a:gd name="T98" fmla="*/ 16 w 1619"/>
              <a:gd name="T99" fmla="*/ 312 h 1215"/>
              <a:gd name="T100" fmla="*/ 0 w 1619"/>
              <a:gd name="T101" fmla="*/ 312 h 1215"/>
              <a:gd name="T102" fmla="*/ 0 w 1619"/>
              <a:gd name="T103" fmla="*/ 8 h 1215"/>
              <a:gd name="T104" fmla="*/ 16 w 1619"/>
              <a:gd name="T105" fmla="*/ 8 h 1215"/>
              <a:gd name="T106" fmla="*/ 8 w 1619"/>
              <a:gd name="T107" fmla="*/ 128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9" h="1215">
                <a:moveTo>
                  <a:pt x="1603" y="1207"/>
                </a:moveTo>
                <a:lnTo>
                  <a:pt x="1603" y="1095"/>
                </a:lnTo>
                <a:cubicBezTo>
                  <a:pt x="1603" y="1091"/>
                  <a:pt x="1607" y="1087"/>
                  <a:pt x="1611" y="1087"/>
                </a:cubicBezTo>
                <a:cubicBezTo>
                  <a:pt x="1616" y="1087"/>
                  <a:pt x="1619" y="1091"/>
                  <a:pt x="1619" y="1095"/>
                </a:cubicBezTo>
                <a:lnTo>
                  <a:pt x="1619" y="1207"/>
                </a:lnTo>
                <a:cubicBezTo>
                  <a:pt x="1619" y="1212"/>
                  <a:pt x="1616" y="1215"/>
                  <a:pt x="1611" y="1215"/>
                </a:cubicBezTo>
                <a:cubicBezTo>
                  <a:pt x="1607" y="1215"/>
                  <a:pt x="1603" y="1212"/>
                  <a:pt x="1603" y="1207"/>
                </a:cubicBezTo>
                <a:close/>
                <a:moveTo>
                  <a:pt x="1603" y="1015"/>
                </a:moveTo>
                <a:lnTo>
                  <a:pt x="1603" y="903"/>
                </a:lnTo>
                <a:cubicBezTo>
                  <a:pt x="1603" y="898"/>
                  <a:pt x="1607" y="895"/>
                  <a:pt x="1611" y="895"/>
                </a:cubicBezTo>
                <a:cubicBezTo>
                  <a:pt x="1616" y="895"/>
                  <a:pt x="1619" y="898"/>
                  <a:pt x="1619" y="903"/>
                </a:cubicBezTo>
                <a:lnTo>
                  <a:pt x="1619" y="1015"/>
                </a:lnTo>
                <a:cubicBezTo>
                  <a:pt x="1619" y="1019"/>
                  <a:pt x="1616" y="1023"/>
                  <a:pt x="1611" y="1023"/>
                </a:cubicBezTo>
                <a:cubicBezTo>
                  <a:pt x="1607" y="1023"/>
                  <a:pt x="1603" y="1019"/>
                  <a:pt x="1603" y="1015"/>
                </a:cubicBezTo>
                <a:close/>
                <a:moveTo>
                  <a:pt x="1603" y="823"/>
                </a:moveTo>
                <a:lnTo>
                  <a:pt x="1603" y="711"/>
                </a:lnTo>
                <a:cubicBezTo>
                  <a:pt x="1603" y="706"/>
                  <a:pt x="1607" y="703"/>
                  <a:pt x="1611" y="703"/>
                </a:cubicBezTo>
                <a:cubicBezTo>
                  <a:pt x="1616" y="703"/>
                  <a:pt x="1619" y="706"/>
                  <a:pt x="1619" y="711"/>
                </a:cubicBezTo>
                <a:lnTo>
                  <a:pt x="1619" y="823"/>
                </a:lnTo>
                <a:cubicBezTo>
                  <a:pt x="1619" y="827"/>
                  <a:pt x="1616" y="831"/>
                  <a:pt x="1611" y="831"/>
                </a:cubicBezTo>
                <a:cubicBezTo>
                  <a:pt x="1607" y="831"/>
                  <a:pt x="1603" y="827"/>
                  <a:pt x="1603" y="823"/>
                </a:cubicBezTo>
                <a:close/>
                <a:moveTo>
                  <a:pt x="1603" y="631"/>
                </a:moveTo>
                <a:lnTo>
                  <a:pt x="1603" y="518"/>
                </a:lnTo>
                <a:cubicBezTo>
                  <a:pt x="1603" y="514"/>
                  <a:pt x="1607" y="510"/>
                  <a:pt x="1611" y="510"/>
                </a:cubicBezTo>
                <a:cubicBezTo>
                  <a:pt x="1616" y="510"/>
                  <a:pt x="1619" y="514"/>
                  <a:pt x="1619" y="518"/>
                </a:cubicBezTo>
                <a:lnTo>
                  <a:pt x="1619" y="631"/>
                </a:lnTo>
                <a:cubicBezTo>
                  <a:pt x="1619" y="635"/>
                  <a:pt x="1616" y="639"/>
                  <a:pt x="1611" y="639"/>
                </a:cubicBezTo>
                <a:cubicBezTo>
                  <a:pt x="1607" y="639"/>
                  <a:pt x="1603" y="635"/>
                  <a:pt x="1603" y="631"/>
                </a:cubicBezTo>
                <a:close/>
                <a:moveTo>
                  <a:pt x="1611" y="447"/>
                </a:moveTo>
                <a:lnTo>
                  <a:pt x="1499" y="447"/>
                </a:lnTo>
                <a:cubicBezTo>
                  <a:pt x="1494" y="447"/>
                  <a:pt x="1491" y="444"/>
                  <a:pt x="1491" y="439"/>
                </a:cubicBezTo>
                <a:cubicBezTo>
                  <a:pt x="1491" y="435"/>
                  <a:pt x="1494" y="431"/>
                  <a:pt x="1499" y="431"/>
                </a:cubicBezTo>
                <a:lnTo>
                  <a:pt x="1611" y="431"/>
                </a:lnTo>
                <a:cubicBezTo>
                  <a:pt x="1615" y="431"/>
                  <a:pt x="1619" y="435"/>
                  <a:pt x="1619" y="439"/>
                </a:cubicBezTo>
                <a:cubicBezTo>
                  <a:pt x="1619" y="444"/>
                  <a:pt x="1615" y="447"/>
                  <a:pt x="1611" y="447"/>
                </a:cubicBezTo>
                <a:close/>
                <a:moveTo>
                  <a:pt x="1418" y="447"/>
                </a:moveTo>
                <a:lnTo>
                  <a:pt x="1306" y="447"/>
                </a:lnTo>
                <a:cubicBezTo>
                  <a:pt x="1302" y="447"/>
                  <a:pt x="1298" y="444"/>
                  <a:pt x="1298" y="439"/>
                </a:cubicBezTo>
                <a:cubicBezTo>
                  <a:pt x="1298" y="435"/>
                  <a:pt x="1302" y="431"/>
                  <a:pt x="1306" y="431"/>
                </a:cubicBezTo>
                <a:lnTo>
                  <a:pt x="1418" y="431"/>
                </a:lnTo>
                <a:cubicBezTo>
                  <a:pt x="1423" y="431"/>
                  <a:pt x="1426" y="435"/>
                  <a:pt x="1426" y="439"/>
                </a:cubicBezTo>
                <a:cubicBezTo>
                  <a:pt x="1426" y="444"/>
                  <a:pt x="1423" y="447"/>
                  <a:pt x="1418" y="447"/>
                </a:cubicBezTo>
                <a:close/>
                <a:moveTo>
                  <a:pt x="1226" y="447"/>
                </a:moveTo>
                <a:lnTo>
                  <a:pt x="1114" y="447"/>
                </a:lnTo>
                <a:cubicBezTo>
                  <a:pt x="1110" y="447"/>
                  <a:pt x="1106" y="444"/>
                  <a:pt x="1106" y="439"/>
                </a:cubicBezTo>
                <a:cubicBezTo>
                  <a:pt x="1106" y="435"/>
                  <a:pt x="1110" y="431"/>
                  <a:pt x="1114" y="431"/>
                </a:cubicBezTo>
                <a:lnTo>
                  <a:pt x="1226" y="431"/>
                </a:lnTo>
                <a:cubicBezTo>
                  <a:pt x="1231" y="431"/>
                  <a:pt x="1234" y="435"/>
                  <a:pt x="1234" y="439"/>
                </a:cubicBezTo>
                <a:cubicBezTo>
                  <a:pt x="1234" y="444"/>
                  <a:pt x="1231" y="447"/>
                  <a:pt x="1226" y="447"/>
                </a:cubicBezTo>
                <a:close/>
                <a:moveTo>
                  <a:pt x="1034" y="447"/>
                </a:moveTo>
                <a:lnTo>
                  <a:pt x="922" y="447"/>
                </a:lnTo>
                <a:cubicBezTo>
                  <a:pt x="918" y="447"/>
                  <a:pt x="914" y="444"/>
                  <a:pt x="914" y="439"/>
                </a:cubicBezTo>
                <a:cubicBezTo>
                  <a:pt x="914" y="435"/>
                  <a:pt x="918" y="431"/>
                  <a:pt x="922" y="431"/>
                </a:cubicBezTo>
                <a:lnTo>
                  <a:pt x="1034" y="431"/>
                </a:lnTo>
                <a:cubicBezTo>
                  <a:pt x="1039" y="431"/>
                  <a:pt x="1042" y="435"/>
                  <a:pt x="1042" y="439"/>
                </a:cubicBezTo>
                <a:cubicBezTo>
                  <a:pt x="1042" y="444"/>
                  <a:pt x="1039" y="447"/>
                  <a:pt x="1034" y="447"/>
                </a:cubicBezTo>
                <a:close/>
                <a:moveTo>
                  <a:pt x="842" y="447"/>
                </a:moveTo>
                <a:lnTo>
                  <a:pt x="730" y="447"/>
                </a:lnTo>
                <a:cubicBezTo>
                  <a:pt x="725" y="447"/>
                  <a:pt x="722" y="444"/>
                  <a:pt x="722" y="439"/>
                </a:cubicBezTo>
                <a:cubicBezTo>
                  <a:pt x="722" y="435"/>
                  <a:pt x="725" y="431"/>
                  <a:pt x="730" y="431"/>
                </a:cubicBezTo>
                <a:lnTo>
                  <a:pt x="842" y="431"/>
                </a:lnTo>
                <a:cubicBezTo>
                  <a:pt x="846" y="431"/>
                  <a:pt x="850" y="435"/>
                  <a:pt x="850" y="439"/>
                </a:cubicBezTo>
                <a:cubicBezTo>
                  <a:pt x="850" y="444"/>
                  <a:pt x="846" y="447"/>
                  <a:pt x="842" y="447"/>
                </a:cubicBezTo>
                <a:close/>
                <a:moveTo>
                  <a:pt x="650" y="447"/>
                </a:moveTo>
                <a:lnTo>
                  <a:pt x="538" y="447"/>
                </a:lnTo>
                <a:cubicBezTo>
                  <a:pt x="533" y="447"/>
                  <a:pt x="530" y="444"/>
                  <a:pt x="530" y="439"/>
                </a:cubicBezTo>
                <a:cubicBezTo>
                  <a:pt x="530" y="435"/>
                  <a:pt x="533" y="431"/>
                  <a:pt x="538" y="431"/>
                </a:cubicBezTo>
                <a:lnTo>
                  <a:pt x="650" y="431"/>
                </a:lnTo>
                <a:cubicBezTo>
                  <a:pt x="654" y="431"/>
                  <a:pt x="658" y="435"/>
                  <a:pt x="658" y="439"/>
                </a:cubicBezTo>
                <a:cubicBezTo>
                  <a:pt x="658" y="444"/>
                  <a:pt x="654" y="447"/>
                  <a:pt x="650" y="447"/>
                </a:cubicBezTo>
                <a:close/>
                <a:moveTo>
                  <a:pt x="458" y="447"/>
                </a:moveTo>
                <a:lnTo>
                  <a:pt x="345" y="447"/>
                </a:lnTo>
                <a:cubicBezTo>
                  <a:pt x="341" y="447"/>
                  <a:pt x="337" y="444"/>
                  <a:pt x="337" y="439"/>
                </a:cubicBezTo>
                <a:cubicBezTo>
                  <a:pt x="337" y="435"/>
                  <a:pt x="341" y="431"/>
                  <a:pt x="345" y="431"/>
                </a:cubicBezTo>
                <a:lnTo>
                  <a:pt x="458" y="431"/>
                </a:lnTo>
                <a:cubicBezTo>
                  <a:pt x="462" y="431"/>
                  <a:pt x="466" y="435"/>
                  <a:pt x="466" y="439"/>
                </a:cubicBezTo>
                <a:cubicBezTo>
                  <a:pt x="466" y="444"/>
                  <a:pt x="462" y="447"/>
                  <a:pt x="458" y="447"/>
                </a:cubicBezTo>
                <a:close/>
                <a:moveTo>
                  <a:pt x="265" y="447"/>
                </a:moveTo>
                <a:lnTo>
                  <a:pt x="153" y="447"/>
                </a:lnTo>
                <a:cubicBezTo>
                  <a:pt x="149" y="447"/>
                  <a:pt x="145" y="444"/>
                  <a:pt x="145" y="439"/>
                </a:cubicBezTo>
                <a:cubicBezTo>
                  <a:pt x="145" y="435"/>
                  <a:pt x="149" y="431"/>
                  <a:pt x="153" y="431"/>
                </a:cubicBezTo>
                <a:lnTo>
                  <a:pt x="265" y="431"/>
                </a:lnTo>
                <a:cubicBezTo>
                  <a:pt x="270" y="431"/>
                  <a:pt x="273" y="435"/>
                  <a:pt x="273" y="439"/>
                </a:cubicBezTo>
                <a:cubicBezTo>
                  <a:pt x="273" y="444"/>
                  <a:pt x="270" y="447"/>
                  <a:pt x="265" y="447"/>
                </a:cubicBezTo>
                <a:close/>
                <a:moveTo>
                  <a:pt x="73" y="447"/>
                </a:moveTo>
                <a:lnTo>
                  <a:pt x="8" y="447"/>
                </a:lnTo>
                <a:cubicBezTo>
                  <a:pt x="4" y="447"/>
                  <a:pt x="0" y="444"/>
                  <a:pt x="0" y="439"/>
                </a:cubicBezTo>
                <a:lnTo>
                  <a:pt x="0" y="392"/>
                </a:lnTo>
                <a:cubicBezTo>
                  <a:pt x="0" y="388"/>
                  <a:pt x="4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lnTo>
                  <a:pt x="16" y="439"/>
                </a:lnTo>
                <a:lnTo>
                  <a:pt x="8" y="431"/>
                </a:lnTo>
                <a:lnTo>
                  <a:pt x="73" y="431"/>
                </a:lnTo>
                <a:cubicBezTo>
                  <a:pt x="78" y="431"/>
                  <a:pt x="81" y="435"/>
                  <a:pt x="81" y="439"/>
                </a:cubicBezTo>
                <a:cubicBezTo>
                  <a:pt x="81" y="444"/>
                  <a:pt x="78" y="447"/>
                  <a:pt x="73" y="447"/>
                </a:cubicBezTo>
                <a:close/>
                <a:moveTo>
                  <a:pt x="0" y="312"/>
                </a:moveTo>
                <a:lnTo>
                  <a:pt x="0" y="200"/>
                </a:lnTo>
                <a:cubicBezTo>
                  <a:pt x="0" y="196"/>
                  <a:pt x="4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4" y="320"/>
                  <a:pt x="0" y="317"/>
                  <a:pt x="0" y="312"/>
                </a:cubicBezTo>
                <a:close/>
                <a:moveTo>
                  <a:pt x="0" y="120"/>
                </a:move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8"/>
                </a:cubicBezTo>
                <a:lnTo>
                  <a:pt x="16" y="120"/>
                </a:lnTo>
                <a:cubicBezTo>
                  <a:pt x="16" y="124"/>
                  <a:pt x="12" y="128"/>
                  <a:pt x="8" y="128"/>
                </a:cubicBezTo>
                <a:cubicBezTo>
                  <a:pt x="4" y="128"/>
                  <a:pt x="0" y="124"/>
                  <a:pt x="0" y="12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6" name="Freeform 190"/>
          <p:cNvSpPr>
            <a:spLocks/>
          </p:cNvSpPr>
          <p:nvPr/>
        </p:nvSpPr>
        <p:spPr bwMode="auto">
          <a:xfrm>
            <a:off x="5507038" y="3065463"/>
            <a:ext cx="63500" cy="93663"/>
          </a:xfrm>
          <a:custGeom>
            <a:avLst/>
            <a:gdLst>
              <a:gd name="T0" fmla="*/ 40 w 40"/>
              <a:gd name="T1" fmla="*/ 59 h 59"/>
              <a:gd name="T2" fmla="*/ 20 w 40"/>
              <a:gd name="T3" fmla="*/ 0 h 59"/>
              <a:gd name="T4" fmla="*/ 0 w 40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59">
                <a:moveTo>
                  <a:pt x="40" y="59"/>
                </a:moveTo>
                <a:lnTo>
                  <a:pt x="20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7" name="Freeform 191"/>
          <p:cNvSpPr>
            <a:spLocks noEditPoints="1"/>
          </p:cNvSpPr>
          <p:nvPr/>
        </p:nvSpPr>
        <p:spPr bwMode="auto">
          <a:xfrm>
            <a:off x="6489701" y="2668588"/>
            <a:ext cx="1122363" cy="877888"/>
          </a:xfrm>
          <a:custGeom>
            <a:avLst/>
            <a:gdLst>
              <a:gd name="T0" fmla="*/ 128 w 2308"/>
              <a:gd name="T1" fmla="*/ 8 h 1804"/>
              <a:gd name="T2" fmla="*/ 0 w 2308"/>
              <a:gd name="T3" fmla="*/ 8 h 1804"/>
              <a:gd name="T4" fmla="*/ 313 w 2308"/>
              <a:gd name="T5" fmla="*/ 0 h 1804"/>
              <a:gd name="T6" fmla="*/ 201 w 2308"/>
              <a:gd name="T7" fmla="*/ 16 h 1804"/>
              <a:gd name="T8" fmla="*/ 393 w 2308"/>
              <a:gd name="T9" fmla="*/ 0 h 1804"/>
              <a:gd name="T10" fmla="*/ 456 w 2308"/>
              <a:gd name="T11" fmla="*/ 65 h 1804"/>
              <a:gd name="T12" fmla="*/ 440 w 2308"/>
              <a:gd name="T13" fmla="*/ 8 h 1804"/>
              <a:gd name="T14" fmla="*/ 385 w 2308"/>
              <a:gd name="T15" fmla="*/ 8 h 1804"/>
              <a:gd name="T16" fmla="*/ 456 w 2308"/>
              <a:gd name="T17" fmla="*/ 258 h 1804"/>
              <a:gd name="T18" fmla="*/ 440 w 2308"/>
              <a:gd name="T19" fmla="*/ 146 h 1804"/>
              <a:gd name="T20" fmla="*/ 456 w 2308"/>
              <a:gd name="T21" fmla="*/ 338 h 1804"/>
              <a:gd name="T22" fmla="*/ 440 w 2308"/>
              <a:gd name="T23" fmla="*/ 450 h 1804"/>
              <a:gd name="T24" fmla="*/ 456 w 2308"/>
              <a:gd name="T25" fmla="*/ 338 h 1804"/>
              <a:gd name="T26" fmla="*/ 448 w 2308"/>
              <a:gd name="T27" fmla="*/ 650 h 1804"/>
              <a:gd name="T28" fmla="*/ 448 w 2308"/>
              <a:gd name="T29" fmla="*/ 522 h 1804"/>
              <a:gd name="T30" fmla="*/ 456 w 2308"/>
              <a:gd name="T31" fmla="*/ 834 h 1804"/>
              <a:gd name="T32" fmla="*/ 440 w 2308"/>
              <a:gd name="T33" fmla="*/ 722 h 1804"/>
              <a:gd name="T34" fmla="*/ 456 w 2308"/>
              <a:gd name="T35" fmla="*/ 914 h 1804"/>
              <a:gd name="T36" fmla="*/ 440 w 2308"/>
              <a:gd name="T37" fmla="*/ 1026 h 1804"/>
              <a:gd name="T38" fmla="*/ 456 w 2308"/>
              <a:gd name="T39" fmla="*/ 914 h 1804"/>
              <a:gd name="T40" fmla="*/ 448 w 2308"/>
              <a:gd name="T41" fmla="*/ 1227 h 1804"/>
              <a:gd name="T42" fmla="*/ 448 w 2308"/>
              <a:gd name="T43" fmla="*/ 1098 h 1804"/>
              <a:gd name="T44" fmla="*/ 456 w 2308"/>
              <a:gd name="T45" fmla="*/ 1411 h 1804"/>
              <a:gd name="T46" fmla="*/ 440 w 2308"/>
              <a:gd name="T47" fmla="*/ 1299 h 1804"/>
              <a:gd name="T48" fmla="*/ 456 w 2308"/>
              <a:gd name="T49" fmla="*/ 1491 h 1804"/>
              <a:gd name="T50" fmla="*/ 440 w 2308"/>
              <a:gd name="T51" fmla="*/ 1603 h 1804"/>
              <a:gd name="T52" fmla="*/ 456 w 2308"/>
              <a:gd name="T53" fmla="*/ 1491 h 1804"/>
              <a:gd name="T54" fmla="*/ 448 w 2308"/>
              <a:gd name="T55" fmla="*/ 1803 h 1804"/>
              <a:gd name="T56" fmla="*/ 448 w 2308"/>
              <a:gd name="T57" fmla="*/ 1675 h 1804"/>
              <a:gd name="T58" fmla="*/ 639 w 2308"/>
              <a:gd name="T59" fmla="*/ 1788 h 1804"/>
              <a:gd name="T60" fmla="*/ 527 w 2308"/>
              <a:gd name="T61" fmla="*/ 1804 h 1804"/>
              <a:gd name="T62" fmla="*/ 719 w 2308"/>
              <a:gd name="T63" fmla="*/ 1788 h 1804"/>
              <a:gd name="T64" fmla="*/ 832 w 2308"/>
              <a:gd name="T65" fmla="*/ 1804 h 1804"/>
              <a:gd name="T66" fmla="*/ 719 w 2308"/>
              <a:gd name="T67" fmla="*/ 1788 h 1804"/>
              <a:gd name="T68" fmla="*/ 1032 w 2308"/>
              <a:gd name="T69" fmla="*/ 1796 h 1804"/>
              <a:gd name="T70" fmla="*/ 904 w 2308"/>
              <a:gd name="T71" fmla="*/ 1796 h 1804"/>
              <a:gd name="T72" fmla="*/ 1216 w 2308"/>
              <a:gd name="T73" fmla="*/ 1788 h 1804"/>
              <a:gd name="T74" fmla="*/ 1104 w 2308"/>
              <a:gd name="T75" fmla="*/ 1804 h 1804"/>
              <a:gd name="T76" fmla="*/ 1296 w 2308"/>
              <a:gd name="T77" fmla="*/ 1788 h 1804"/>
              <a:gd name="T78" fmla="*/ 1408 w 2308"/>
              <a:gd name="T79" fmla="*/ 1804 h 1804"/>
              <a:gd name="T80" fmla="*/ 1296 w 2308"/>
              <a:gd name="T81" fmla="*/ 1788 h 1804"/>
              <a:gd name="T82" fmla="*/ 1608 w 2308"/>
              <a:gd name="T83" fmla="*/ 1796 h 1804"/>
              <a:gd name="T84" fmla="*/ 1480 w 2308"/>
              <a:gd name="T85" fmla="*/ 1796 h 1804"/>
              <a:gd name="T86" fmla="*/ 1793 w 2308"/>
              <a:gd name="T87" fmla="*/ 1788 h 1804"/>
              <a:gd name="T88" fmla="*/ 1680 w 2308"/>
              <a:gd name="T89" fmla="*/ 1804 h 1804"/>
              <a:gd name="T90" fmla="*/ 1873 w 2308"/>
              <a:gd name="T91" fmla="*/ 1788 h 1804"/>
              <a:gd name="T92" fmla="*/ 1985 w 2308"/>
              <a:gd name="T93" fmla="*/ 1804 h 1804"/>
              <a:gd name="T94" fmla="*/ 1873 w 2308"/>
              <a:gd name="T95" fmla="*/ 1788 h 1804"/>
              <a:gd name="T96" fmla="*/ 2185 w 2308"/>
              <a:gd name="T97" fmla="*/ 1796 h 1804"/>
              <a:gd name="T98" fmla="*/ 2057 w 2308"/>
              <a:gd name="T99" fmla="*/ 1796 h 1804"/>
              <a:gd name="T100" fmla="*/ 2300 w 2308"/>
              <a:gd name="T101" fmla="*/ 1788 h 1804"/>
              <a:gd name="T102" fmla="*/ 2300 w 2308"/>
              <a:gd name="T103" fmla="*/ 1719 h 1804"/>
              <a:gd name="T104" fmla="*/ 2300 w 2308"/>
              <a:gd name="T105" fmla="*/ 1804 h 1804"/>
              <a:gd name="T106" fmla="*/ 2257 w 2308"/>
              <a:gd name="T107" fmla="*/ 1788 h 1804"/>
              <a:gd name="T108" fmla="*/ 2300 w 2308"/>
              <a:gd name="T109" fmla="*/ 1527 h 1804"/>
              <a:gd name="T110" fmla="*/ 2300 w 2308"/>
              <a:gd name="T111" fmla="*/ 1655 h 1804"/>
              <a:gd name="T112" fmla="*/ 2292 w 2308"/>
              <a:gd name="T113" fmla="*/ 1361 h 1804"/>
              <a:gd name="T114" fmla="*/ 2308 w 2308"/>
              <a:gd name="T115" fmla="*/ 1454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08" h="1804">
                <a:moveTo>
                  <a:pt x="8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201" y="0"/>
                </a:moveTo>
                <a:lnTo>
                  <a:pt x="313" y="0"/>
                </a:lnTo>
                <a:cubicBezTo>
                  <a:pt x="317" y="0"/>
                  <a:pt x="321" y="4"/>
                  <a:pt x="321" y="8"/>
                </a:cubicBezTo>
                <a:cubicBezTo>
                  <a:pt x="321" y="13"/>
                  <a:pt x="317" y="16"/>
                  <a:pt x="313" y="16"/>
                </a:cubicBezTo>
                <a:lnTo>
                  <a:pt x="201" y="16"/>
                </a:lnTo>
                <a:cubicBezTo>
                  <a:pt x="196" y="16"/>
                  <a:pt x="193" y="13"/>
                  <a:pt x="193" y="8"/>
                </a:cubicBezTo>
                <a:cubicBezTo>
                  <a:pt x="193" y="4"/>
                  <a:pt x="196" y="0"/>
                  <a:pt x="201" y="0"/>
                </a:cubicBezTo>
                <a:close/>
                <a:moveTo>
                  <a:pt x="393" y="0"/>
                </a:moveTo>
                <a:lnTo>
                  <a:pt x="448" y="0"/>
                </a:lnTo>
                <a:cubicBezTo>
                  <a:pt x="452" y="0"/>
                  <a:pt x="456" y="4"/>
                  <a:pt x="456" y="8"/>
                </a:cubicBezTo>
                <a:lnTo>
                  <a:pt x="456" y="65"/>
                </a:lnTo>
                <a:cubicBezTo>
                  <a:pt x="456" y="70"/>
                  <a:pt x="452" y="73"/>
                  <a:pt x="448" y="73"/>
                </a:cubicBezTo>
                <a:cubicBezTo>
                  <a:pt x="443" y="73"/>
                  <a:pt x="440" y="70"/>
                  <a:pt x="440" y="65"/>
                </a:cubicBezTo>
                <a:lnTo>
                  <a:pt x="440" y="8"/>
                </a:lnTo>
                <a:lnTo>
                  <a:pt x="448" y="16"/>
                </a:lnTo>
                <a:lnTo>
                  <a:pt x="393" y="16"/>
                </a:lnTo>
                <a:cubicBezTo>
                  <a:pt x="388" y="16"/>
                  <a:pt x="385" y="13"/>
                  <a:pt x="385" y="8"/>
                </a:cubicBezTo>
                <a:cubicBezTo>
                  <a:pt x="385" y="4"/>
                  <a:pt x="388" y="0"/>
                  <a:pt x="393" y="0"/>
                </a:cubicBezTo>
                <a:close/>
                <a:moveTo>
                  <a:pt x="456" y="146"/>
                </a:moveTo>
                <a:lnTo>
                  <a:pt x="456" y="258"/>
                </a:lnTo>
                <a:cubicBezTo>
                  <a:pt x="456" y="262"/>
                  <a:pt x="452" y="266"/>
                  <a:pt x="448" y="266"/>
                </a:cubicBezTo>
                <a:cubicBezTo>
                  <a:pt x="443" y="266"/>
                  <a:pt x="440" y="262"/>
                  <a:pt x="440" y="258"/>
                </a:cubicBezTo>
                <a:lnTo>
                  <a:pt x="440" y="146"/>
                </a:lnTo>
                <a:cubicBezTo>
                  <a:pt x="440" y="141"/>
                  <a:pt x="443" y="138"/>
                  <a:pt x="448" y="138"/>
                </a:cubicBezTo>
                <a:cubicBezTo>
                  <a:pt x="452" y="138"/>
                  <a:pt x="456" y="141"/>
                  <a:pt x="456" y="146"/>
                </a:cubicBezTo>
                <a:close/>
                <a:moveTo>
                  <a:pt x="456" y="338"/>
                </a:moveTo>
                <a:lnTo>
                  <a:pt x="456" y="450"/>
                </a:lnTo>
                <a:cubicBezTo>
                  <a:pt x="456" y="454"/>
                  <a:pt x="452" y="458"/>
                  <a:pt x="448" y="458"/>
                </a:cubicBezTo>
                <a:cubicBezTo>
                  <a:pt x="443" y="458"/>
                  <a:pt x="440" y="454"/>
                  <a:pt x="440" y="450"/>
                </a:cubicBezTo>
                <a:lnTo>
                  <a:pt x="440" y="338"/>
                </a:lnTo>
                <a:cubicBezTo>
                  <a:pt x="440" y="333"/>
                  <a:pt x="443" y="330"/>
                  <a:pt x="448" y="330"/>
                </a:cubicBezTo>
                <a:cubicBezTo>
                  <a:pt x="452" y="330"/>
                  <a:pt x="456" y="333"/>
                  <a:pt x="456" y="338"/>
                </a:cubicBezTo>
                <a:close/>
                <a:moveTo>
                  <a:pt x="456" y="530"/>
                </a:moveTo>
                <a:lnTo>
                  <a:pt x="456" y="642"/>
                </a:lnTo>
                <a:cubicBezTo>
                  <a:pt x="456" y="646"/>
                  <a:pt x="452" y="650"/>
                  <a:pt x="448" y="650"/>
                </a:cubicBezTo>
                <a:cubicBezTo>
                  <a:pt x="443" y="650"/>
                  <a:pt x="440" y="646"/>
                  <a:pt x="440" y="642"/>
                </a:cubicBezTo>
                <a:lnTo>
                  <a:pt x="440" y="530"/>
                </a:lnTo>
                <a:cubicBezTo>
                  <a:pt x="440" y="525"/>
                  <a:pt x="443" y="522"/>
                  <a:pt x="448" y="522"/>
                </a:cubicBezTo>
                <a:cubicBezTo>
                  <a:pt x="452" y="522"/>
                  <a:pt x="456" y="525"/>
                  <a:pt x="456" y="530"/>
                </a:cubicBezTo>
                <a:close/>
                <a:moveTo>
                  <a:pt x="456" y="722"/>
                </a:moveTo>
                <a:lnTo>
                  <a:pt x="456" y="834"/>
                </a:lnTo>
                <a:cubicBezTo>
                  <a:pt x="456" y="839"/>
                  <a:pt x="452" y="842"/>
                  <a:pt x="448" y="842"/>
                </a:cubicBezTo>
                <a:cubicBezTo>
                  <a:pt x="443" y="842"/>
                  <a:pt x="440" y="839"/>
                  <a:pt x="440" y="834"/>
                </a:cubicBezTo>
                <a:lnTo>
                  <a:pt x="440" y="722"/>
                </a:lnTo>
                <a:cubicBezTo>
                  <a:pt x="440" y="718"/>
                  <a:pt x="443" y="714"/>
                  <a:pt x="448" y="714"/>
                </a:cubicBezTo>
                <a:cubicBezTo>
                  <a:pt x="452" y="714"/>
                  <a:pt x="456" y="718"/>
                  <a:pt x="456" y="722"/>
                </a:cubicBezTo>
                <a:close/>
                <a:moveTo>
                  <a:pt x="456" y="914"/>
                </a:moveTo>
                <a:lnTo>
                  <a:pt x="456" y="1026"/>
                </a:lnTo>
                <a:cubicBezTo>
                  <a:pt x="456" y="1031"/>
                  <a:pt x="452" y="1034"/>
                  <a:pt x="448" y="1034"/>
                </a:cubicBezTo>
                <a:cubicBezTo>
                  <a:pt x="443" y="1034"/>
                  <a:pt x="440" y="1031"/>
                  <a:pt x="440" y="1026"/>
                </a:cubicBezTo>
                <a:lnTo>
                  <a:pt x="440" y="914"/>
                </a:lnTo>
                <a:cubicBezTo>
                  <a:pt x="440" y="910"/>
                  <a:pt x="443" y="906"/>
                  <a:pt x="448" y="906"/>
                </a:cubicBezTo>
                <a:cubicBezTo>
                  <a:pt x="452" y="906"/>
                  <a:pt x="456" y="910"/>
                  <a:pt x="456" y="914"/>
                </a:cubicBezTo>
                <a:close/>
                <a:moveTo>
                  <a:pt x="456" y="1106"/>
                </a:moveTo>
                <a:lnTo>
                  <a:pt x="456" y="1219"/>
                </a:lnTo>
                <a:cubicBezTo>
                  <a:pt x="456" y="1223"/>
                  <a:pt x="452" y="1227"/>
                  <a:pt x="448" y="1227"/>
                </a:cubicBezTo>
                <a:cubicBezTo>
                  <a:pt x="443" y="1227"/>
                  <a:pt x="440" y="1223"/>
                  <a:pt x="440" y="1219"/>
                </a:cubicBezTo>
                <a:lnTo>
                  <a:pt x="440" y="1106"/>
                </a:lnTo>
                <a:cubicBezTo>
                  <a:pt x="440" y="1102"/>
                  <a:pt x="443" y="1098"/>
                  <a:pt x="448" y="1098"/>
                </a:cubicBezTo>
                <a:cubicBezTo>
                  <a:pt x="452" y="1098"/>
                  <a:pt x="456" y="1102"/>
                  <a:pt x="456" y="1106"/>
                </a:cubicBezTo>
                <a:close/>
                <a:moveTo>
                  <a:pt x="456" y="1299"/>
                </a:moveTo>
                <a:lnTo>
                  <a:pt x="456" y="1411"/>
                </a:lnTo>
                <a:cubicBezTo>
                  <a:pt x="456" y="1415"/>
                  <a:pt x="452" y="1419"/>
                  <a:pt x="448" y="1419"/>
                </a:cubicBezTo>
                <a:cubicBezTo>
                  <a:pt x="443" y="1419"/>
                  <a:pt x="440" y="1415"/>
                  <a:pt x="440" y="1411"/>
                </a:cubicBezTo>
                <a:lnTo>
                  <a:pt x="440" y="1299"/>
                </a:lnTo>
                <a:cubicBezTo>
                  <a:pt x="440" y="1294"/>
                  <a:pt x="443" y="1291"/>
                  <a:pt x="448" y="1291"/>
                </a:cubicBezTo>
                <a:cubicBezTo>
                  <a:pt x="452" y="1291"/>
                  <a:pt x="456" y="1294"/>
                  <a:pt x="456" y="1299"/>
                </a:cubicBezTo>
                <a:close/>
                <a:moveTo>
                  <a:pt x="456" y="1491"/>
                </a:moveTo>
                <a:lnTo>
                  <a:pt x="456" y="1603"/>
                </a:lnTo>
                <a:cubicBezTo>
                  <a:pt x="456" y="1607"/>
                  <a:pt x="452" y="1611"/>
                  <a:pt x="448" y="1611"/>
                </a:cubicBezTo>
                <a:cubicBezTo>
                  <a:pt x="443" y="1611"/>
                  <a:pt x="440" y="1607"/>
                  <a:pt x="440" y="1603"/>
                </a:cubicBezTo>
                <a:lnTo>
                  <a:pt x="440" y="1491"/>
                </a:lnTo>
                <a:cubicBezTo>
                  <a:pt x="440" y="1486"/>
                  <a:pt x="443" y="1483"/>
                  <a:pt x="448" y="1483"/>
                </a:cubicBezTo>
                <a:cubicBezTo>
                  <a:pt x="452" y="1483"/>
                  <a:pt x="456" y="1486"/>
                  <a:pt x="456" y="1491"/>
                </a:cubicBezTo>
                <a:close/>
                <a:moveTo>
                  <a:pt x="456" y="1683"/>
                </a:moveTo>
                <a:lnTo>
                  <a:pt x="456" y="1795"/>
                </a:lnTo>
                <a:cubicBezTo>
                  <a:pt x="456" y="1800"/>
                  <a:pt x="452" y="1803"/>
                  <a:pt x="448" y="1803"/>
                </a:cubicBezTo>
                <a:cubicBezTo>
                  <a:pt x="443" y="1803"/>
                  <a:pt x="440" y="1800"/>
                  <a:pt x="440" y="1795"/>
                </a:cubicBezTo>
                <a:lnTo>
                  <a:pt x="440" y="1683"/>
                </a:lnTo>
                <a:cubicBezTo>
                  <a:pt x="440" y="1679"/>
                  <a:pt x="443" y="1675"/>
                  <a:pt x="448" y="1675"/>
                </a:cubicBezTo>
                <a:cubicBezTo>
                  <a:pt x="452" y="1675"/>
                  <a:pt x="456" y="1679"/>
                  <a:pt x="456" y="1683"/>
                </a:cubicBezTo>
                <a:close/>
                <a:moveTo>
                  <a:pt x="527" y="1788"/>
                </a:moveTo>
                <a:lnTo>
                  <a:pt x="639" y="1788"/>
                </a:lnTo>
                <a:cubicBezTo>
                  <a:pt x="644" y="1788"/>
                  <a:pt x="647" y="1791"/>
                  <a:pt x="647" y="1796"/>
                </a:cubicBezTo>
                <a:cubicBezTo>
                  <a:pt x="647" y="1800"/>
                  <a:pt x="644" y="1804"/>
                  <a:pt x="639" y="1804"/>
                </a:cubicBezTo>
                <a:lnTo>
                  <a:pt x="527" y="1804"/>
                </a:lnTo>
                <a:cubicBezTo>
                  <a:pt x="523" y="1804"/>
                  <a:pt x="519" y="1800"/>
                  <a:pt x="519" y="1796"/>
                </a:cubicBezTo>
                <a:cubicBezTo>
                  <a:pt x="519" y="1791"/>
                  <a:pt x="523" y="1788"/>
                  <a:pt x="527" y="1788"/>
                </a:cubicBezTo>
                <a:close/>
                <a:moveTo>
                  <a:pt x="719" y="1788"/>
                </a:moveTo>
                <a:lnTo>
                  <a:pt x="832" y="1788"/>
                </a:lnTo>
                <a:cubicBezTo>
                  <a:pt x="836" y="1788"/>
                  <a:pt x="840" y="1791"/>
                  <a:pt x="840" y="1796"/>
                </a:cubicBezTo>
                <a:cubicBezTo>
                  <a:pt x="840" y="1800"/>
                  <a:pt x="836" y="1804"/>
                  <a:pt x="832" y="1804"/>
                </a:cubicBezTo>
                <a:lnTo>
                  <a:pt x="719" y="1804"/>
                </a:lnTo>
                <a:cubicBezTo>
                  <a:pt x="715" y="1804"/>
                  <a:pt x="711" y="1800"/>
                  <a:pt x="711" y="1796"/>
                </a:cubicBezTo>
                <a:cubicBezTo>
                  <a:pt x="711" y="1791"/>
                  <a:pt x="715" y="1788"/>
                  <a:pt x="719" y="1788"/>
                </a:cubicBezTo>
                <a:close/>
                <a:moveTo>
                  <a:pt x="912" y="1788"/>
                </a:moveTo>
                <a:lnTo>
                  <a:pt x="1024" y="1788"/>
                </a:lnTo>
                <a:cubicBezTo>
                  <a:pt x="1028" y="1788"/>
                  <a:pt x="1032" y="1791"/>
                  <a:pt x="1032" y="1796"/>
                </a:cubicBezTo>
                <a:cubicBezTo>
                  <a:pt x="1032" y="1800"/>
                  <a:pt x="1028" y="1804"/>
                  <a:pt x="1024" y="1804"/>
                </a:cubicBezTo>
                <a:lnTo>
                  <a:pt x="912" y="1804"/>
                </a:lnTo>
                <a:cubicBezTo>
                  <a:pt x="907" y="1804"/>
                  <a:pt x="904" y="1800"/>
                  <a:pt x="904" y="1796"/>
                </a:cubicBezTo>
                <a:cubicBezTo>
                  <a:pt x="904" y="1791"/>
                  <a:pt x="907" y="1788"/>
                  <a:pt x="912" y="1788"/>
                </a:cubicBezTo>
                <a:close/>
                <a:moveTo>
                  <a:pt x="1104" y="1788"/>
                </a:moveTo>
                <a:lnTo>
                  <a:pt x="1216" y="1788"/>
                </a:lnTo>
                <a:cubicBezTo>
                  <a:pt x="1220" y="1788"/>
                  <a:pt x="1224" y="1791"/>
                  <a:pt x="1224" y="1796"/>
                </a:cubicBezTo>
                <a:cubicBezTo>
                  <a:pt x="1224" y="1800"/>
                  <a:pt x="1220" y="1804"/>
                  <a:pt x="1216" y="1804"/>
                </a:cubicBezTo>
                <a:lnTo>
                  <a:pt x="1104" y="1804"/>
                </a:lnTo>
                <a:cubicBezTo>
                  <a:pt x="1099" y="1804"/>
                  <a:pt x="1096" y="1800"/>
                  <a:pt x="1096" y="1796"/>
                </a:cubicBezTo>
                <a:cubicBezTo>
                  <a:pt x="1096" y="1791"/>
                  <a:pt x="1099" y="1788"/>
                  <a:pt x="1104" y="1788"/>
                </a:cubicBezTo>
                <a:close/>
                <a:moveTo>
                  <a:pt x="1296" y="1788"/>
                </a:moveTo>
                <a:lnTo>
                  <a:pt x="1408" y="1788"/>
                </a:lnTo>
                <a:cubicBezTo>
                  <a:pt x="1413" y="1788"/>
                  <a:pt x="1416" y="1791"/>
                  <a:pt x="1416" y="1796"/>
                </a:cubicBezTo>
                <a:cubicBezTo>
                  <a:pt x="1416" y="1800"/>
                  <a:pt x="1413" y="1804"/>
                  <a:pt x="1408" y="1804"/>
                </a:cubicBezTo>
                <a:lnTo>
                  <a:pt x="1296" y="1804"/>
                </a:lnTo>
                <a:cubicBezTo>
                  <a:pt x="1292" y="1804"/>
                  <a:pt x="1288" y="1800"/>
                  <a:pt x="1288" y="1796"/>
                </a:cubicBezTo>
                <a:cubicBezTo>
                  <a:pt x="1288" y="1791"/>
                  <a:pt x="1292" y="1788"/>
                  <a:pt x="1296" y="1788"/>
                </a:cubicBezTo>
                <a:close/>
                <a:moveTo>
                  <a:pt x="1488" y="1788"/>
                </a:moveTo>
                <a:lnTo>
                  <a:pt x="1600" y="1788"/>
                </a:lnTo>
                <a:cubicBezTo>
                  <a:pt x="1605" y="1788"/>
                  <a:pt x="1608" y="1791"/>
                  <a:pt x="1608" y="1796"/>
                </a:cubicBezTo>
                <a:cubicBezTo>
                  <a:pt x="1608" y="1800"/>
                  <a:pt x="1605" y="1804"/>
                  <a:pt x="1600" y="1804"/>
                </a:cubicBezTo>
                <a:lnTo>
                  <a:pt x="1488" y="1804"/>
                </a:lnTo>
                <a:cubicBezTo>
                  <a:pt x="1484" y="1804"/>
                  <a:pt x="1480" y="1800"/>
                  <a:pt x="1480" y="1796"/>
                </a:cubicBezTo>
                <a:cubicBezTo>
                  <a:pt x="1480" y="1791"/>
                  <a:pt x="1484" y="1788"/>
                  <a:pt x="1488" y="1788"/>
                </a:cubicBezTo>
                <a:close/>
                <a:moveTo>
                  <a:pt x="1680" y="1788"/>
                </a:moveTo>
                <a:lnTo>
                  <a:pt x="1793" y="1788"/>
                </a:lnTo>
                <a:cubicBezTo>
                  <a:pt x="1797" y="1788"/>
                  <a:pt x="1801" y="1791"/>
                  <a:pt x="1801" y="1796"/>
                </a:cubicBezTo>
                <a:cubicBezTo>
                  <a:pt x="1801" y="1800"/>
                  <a:pt x="1797" y="1804"/>
                  <a:pt x="1793" y="1804"/>
                </a:cubicBezTo>
                <a:lnTo>
                  <a:pt x="1680" y="1804"/>
                </a:lnTo>
                <a:cubicBezTo>
                  <a:pt x="1676" y="1804"/>
                  <a:pt x="1672" y="1800"/>
                  <a:pt x="1672" y="1796"/>
                </a:cubicBezTo>
                <a:cubicBezTo>
                  <a:pt x="1672" y="1791"/>
                  <a:pt x="1676" y="1788"/>
                  <a:pt x="1680" y="1788"/>
                </a:cubicBezTo>
                <a:close/>
                <a:moveTo>
                  <a:pt x="1873" y="1788"/>
                </a:moveTo>
                <a:lnTo>
                  <a:pt x="1985" y="1788"/>
                </a:lnTo>
                <a:cubicBezTo>
                  <a:pt x="1989" y="1788"/>
                  <a:pt x="1993" y="1791"/>
                  <a:pt x="1993" y="1796"/>
                </a:cubicBezTo>
                <a:cubicBezTo>
                  <a:pt x="1993" y="1800"/>
                  <a:pt x="1989" y="1804"/>
                  <a:pt x="1985" y="1804"/>
                </a:cubicBezTo>
                <a:lnTo>
                  <a:pt x="1873" y="1804"/>
                </a:lnTo>
                <a:cubicBezTo>
                  <a:pt x="1868" y="1804"/>
                  <a:pt x="1865" y="1800"/>
                  <a:pt x="1865" y="1796"/>
                </a:cubicBezTo>
                <a:cubicBezTo>
                  <a:pt x="1865" y="1791"/>
                  <a:pt x="1868" y="1788"/>
                  <a:pt x="1873" y="1788"/>
                </a:cubicBezTo>
                <a:close/>
                <a:moveTo>
                  <a:pt x="2065" y="1788"/>
                </a:moveTo>
                <a:lnTo>
                  <a:pt x="2177" y="1788"/>
                </a:lnTo>
                <a:cubicBezTo>
                  <a:pt x="2181" y="1788"/>
                  <a:pt x="2185" y="1791"/>
                  <a:pt x="2185" y="1796"/>
                </a:cubicBezTo>
                <a:cubicBezTo>
                  <a:pt x="2185" y="1800"/>
                  <a:pt x="2181" y="1804"/>
                  <a:pt x="2177" y="1804"/>
                </a:cubicBezTo>
                <a:lnTo>
                  <a:pt x="2065" y="1804"/>
                </a:lnTo>
                <a:cubicBezTo>
                  <a:pt x="2060" y="1804"/>
                  <a:pt x="2057" y="1800"/>
                  <a:pt x="2057" y="1796"/>
                </a:cubicBezTo>
                <a:cubicBezTo>
                  <a:pt x="2057" y="1791"/>
                  <a:pt x="2060" y="1788"/>
                  <a:pt x="2065" y="1788"/>
                </a:cubicBezTo>
                <a:close/>
                <a:moveTo>
                  <a:pt x="2257" y="1788"/>
                </a:moveTo>
                <a:lnTo>
                  <a:pt x="2300" y="1788"/>
                </a:lnTo>
                <a:lnTo>
                  <a:pt x="2292" y="1796"/>
                </a:lnTo>
                <a:lnTo>
                  <a:pt x="2292" y="1727"/>
                </a:lnTo>
                <a:cubicBezTo>
                  <a:pt x="2292" y="1722"/>
                  <a:pt x="2296" y="1719"/>
                  <a:pt x="2300" y="1719"/>
                </a:cubicBezTo>
                <a:cubicBezTo>
                  <a:pt x="2305" y="1719"/>
                  <a:pt x="2308" y="1722"/>
                  <a:pt x="2308" y="1727"/>
                </a:cubicBezTo>
                <a:lnTo>
                  <a:pt x="2308" y="1796"/>
                </a:lnTo>
                <a:cubicBezTo>
                  <a:pt x="2308" y="1800"/>
                  <a:pt x="2305" y="1804"/>
                  <a:pt x="2300" y="1804"/>
                </a:cubicBezTo>
                <a:lnTo>
                  <a:pt x="2257" y="1804"/>
                </a:lnTo>
                <a:cubicBezTo>
                  <a:pt x="2253" y="1804"/>
                  <a:pt x="2249" y="1800"/>
                  <a:pt x="2249" y="1796"/>
                </a:cubicBezTo>
                <a:cubicBezTo>
                  <a:pt x="2249" y="1791"/>
                  <a:pt x="2253" y="1788"/>
                  <a:pt x="2257" y="1788"/>
                </a:cubicBezTo>
                <a:close/>
                <a:moveTo>
                  <a:pt x="2292" y="1647"/>
                </a:moveTo>
                <a:lnTo>
                  <a:pt x="2292" y="1535"/>
                </a:lnTo>
                <a:cubicBezTo>
                  <a:pt x="2292" y="1530"/>
                  <a:pt x="2296" y="1527"/>
                  <a:pt x="2300" y="1527"/>
                </a:cubicBezTo>
                <a:cubicBezTo>
                  <a:pt x="2305" y="1527"/>
                  <a:pt x="2308" y="1530"/>
                  <a:pt x="2308" y="1535"/>
                </a:cubicBezTo>
                <a:lnTo>
                  <a:pt x="2308" y="1647"/>
                </a:lnTo>
                <a:cubicBezTo>
                  <a:pt x="2308" y="1651"/>
                  <a:pt x="2305" y="1655"/>
                  <a:pt x="2300" y="1655"/>
                </a:cubicBezTo>
                <a:cubicBezTo>
                  <a:pt x="2296" y="1655"/>
                  <a:pt x="2292" y="1651"/>
                  <a:pt x="2292" y="1647"/>
                </a:cubicBezTo>
                <a:close/>
                <a:moveTo>
                  <a:pt x="2292" y="1454"/>
                </a:moveTo>
                <a:lnTo>
                  <a:pt x="2292" y="1361"/>
                </a:lnTo>
                <a:cubicBezTo>
                  <a:pt x="2292" y="1357"/>
                  <a:pt x="2296" y="1353"/>
                  <a:pt x="2300" y="1353"/>
                </a:cubicBezTo>
                <a:cubicBezTo>
                  <a:pt x="2305" y="1353"/>
                  <a:pt x="2308" y="1357"/>
                  <a:pt x="2308" y="1361"/>
                </a:cubicBezTo>
                <a:lnTo>
                  <a:pt x="2308" y="1454"/>
                </a:lnTo>
                <a:cubicBezTo>
                  <a:pt x="2308" y="1459"/>
                  <a:pt x="2305" y="1462"/>
                  <a:pt x="2300" y="1462"/>
                </a:cubicBezTo>
                <a:cubicBezTo>
                  <a:pt x="2296" y="1462"/>
                  <a:pt x="2292" y="1459"/>
                  <a:pt x="2292" y="1454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8" name="Freeform 192"/>
          <p:cNvSpPr>
            <a:spLocks/>
          </p:cNvSpPr>
          <p:nvPr/>
        </p:nvSpPr>
        <p:spPr bwMode="auto">
          <a:xfrm>
            <a:off x="7577138" y="3332163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" name="TextBox 1"/>
          <p:cNvSpPr txBox="1"/>
          <p:nvPr/>
        </p:nvSpPr>
        <p:spPr>
          <a:xfrm>
            <a:off x="148492" y="195385"/>
            <a:ext cx="102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Dessa interface implementeras av RentalService som i sin tur beror på två interface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42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1662113" y="718832"/>
            <a:ext cx="713105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79613" y="5491163"/>
            <a:ext cx="3571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1963738" y="5770563"/>
            <a:ext cx="1851025" cy="7938"/>
          </a:xfrm>
          <a:custGeom>
            <a:avLst/>
            <a:gdLst>
              <a:gd name="T0" fmla="*/ 24 w 1166"/>
              <a:gd name="T1" fmla="*/ 0 h 5"/>
              <a:gd name="T2" fmla="*/ 29 w 1166"/>
              <a:gd name="T3" fmla="*/ 5 h 5"/>
              <a:gd name="T4" fmla="*/ 58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4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7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3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6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79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2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5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79" y="0"/>
                </a:moveTo>
                <a:lnTo>
                  <a:pt x="789" y="0"/>
                </a:lnTo>
                <a:lnTo>
                  <a:pt x="789" y="5"/>
                </a:lnTo>
                <a:lnTo>
                  <a:pt x="779" y="5"/>
                </a:lnTo>
                <a:lnTo>
                  <a:pt x="779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7" y="0"/>
                </a:lnTo>
                <a:lnTo>
                  <a:pt x="877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2" y="0"/>
                </a:moveTo>
                <a:lnTo>
                  <a:pt x="892" y="0"/>
                </a:lnTo>
                <a:lnTo>
                  <a:pt x="892" y="5"/>
                </a:lnTo>
                <a:lnTo>
                  <a:pt x="882" y="5"/>
                </a:lnTo>
                <a:lnTo>
                  <a:pt x="882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1" y="0"/>
                </a:lnTo>
                <a:lnTo>
                  <a:pt x="921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6" y="0"/>
                </a:moveTo>
                <a:lnTo>
                  <a:pt x="936" y="0"/>
                </a:lnTo>
                <a:lnTo>
                  <a:pt x="936" y="5"/>
                </a:lnTo>
                <a:lnTo>
                  <a:pt x="926" y="5"/>
                </a:lnTo>
                <a:lnTo>
                  <a:pt x="926" y="0"/>
                </a:lnTo>
                <a:close/>
                <a:moveTo>
                  <a:pt x="941" y="0"/>
                </a:moveTo>
                <a:lnTo>
                  <a:pt x="951" y="0"/>
                </a:lnTo>
                <a:lnTo>
                  <a:pt x="951" y="5"/>
                </a:lnTo>
                <a:lnTo>
                  <a:pt x="941" y="5"/>
                </a:lnTo>
                <a:lnTo>
                  <a:pt x="941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0" y="0"/>
                </a:moveTo>
                <a:lnTo>
                  <a:pt x="980" y="0"/>
                </a:lnTo>
                <a:lnTo>
                  <a:pt x="980" y="5"/>
                </a:lnTo>
                <a:lnTo>
                  <a:pt x="970" y="5"/>
                </a:lnTo>
                <a:lnTo>
                  <a:pt x="970" y="0"/>
                </a:lnTo>
                <a:close/>
                <a:moveTo>
                  <a:pt x="985" y="0"/>
                </a:moveTo>
                <a:lnTo>
                  <a:pt x="995" y="0"/>
                </a:lnTo>
                <a:lnTo>
                  <a:pt x="995" y="5"/>
                </a:lnTo>
                <a:lnTo>
                  <a:pt x="985" y="5"/>
                </a:lnTo>
                <a:lnTo>
                  <a:pt x="985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4" y="0"/>
                </a:lnTo>
                <a:lnTo>
                  <a:pt x="1024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3" y="0"/>
                </a:lnTo>
                <a:lnTo>
                  <a:pt x="1083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2" y="0"/>
                </a:moveTo>
                <a:lnTo>
                  <a:pt x="1142" y="0"/>
                </a:lnTo>
                <a:lnTo>
                  <a:pt x="1142" y="5"/>
                </a:lnTo>
                <a:lnTo>
                  <a:pt x="1132" y="5"/>
                </a:lnTo>
                <a:lnTo>
                  <a:pt x="1132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505451" y="5413375"/>
            <a:ext cx="1909763" cy="7127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6" y="4968875"/>
            <a:ext cx="19129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4" name="Group 1163"/>
          <p:cNvGrpSpPr/>
          <p:nvPr/>
        </p:nvGrpSpPr>
        <p:grpSpPr>
          <a:xfrm>
            <a:off x="5502276" y="4968875"/>
            <a:ext cx="1912938" cy="1157288"/>
            <a:chOff x="5502276" y="4968875"/>
            <a:chExt cx="1912938" cy="115728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505451" y="5413375"/>
              <a:ext cx="1909763" cy="7127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2276" y="4968875"/>
              <a:ext cx="191293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505451" y="4968875"/>
            <a:ext cx="1909763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499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53088" y="5013325"/>
            <a:ext cx="428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325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549901" y="5176838"/>
            <a:ext cx="777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5411788" y="5514975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421188" y="5500688"/>
            <a:ext cx="4206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59" name="Group 1158"/>
          <p:cNvGrpSpPr/>
          <p:nvPr/>
        </p:nvGrpSpPr>
        <p:grpSpPr>
          <a:xfrm>
            <a:off x="3840163" y="5499100"/>
            <a:ext cx="1668463" cy="125413"/>
            <a:chOff x="3840163" y="5499100"/>
            <a:chExt cx="1668463" cy="125413"/>
          </a:xfrm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0163" y="5543550"/>
              <a:ext cx="1668463" cy="73025"/>
            </a:xfrm>
            <a:custGeom>
              <a:avLst/>
              <a:gdLst>
                <a:gd name="T0" fmla="*/ 128 w 3433"/>
                <a:gd name="T1" fmla="*/ 142 h 150"/>
                <a:gd name="T2" fmla="*/ 0 w 3433"/>
                <a:gd name="T3" fmla="*/ 142 h 150"/>
                <a:gd name="T4" fmla="*/ 313 w 3433"/>
                <a:gd name="T5" fmla="*/ 134 h 150"/>
                <a:gd name="T6" fmla="*/ 201 w 3433"/>
                <a:gd name="T7" fmla="*/ 150 h 150"/>
                <a:gd name="T8" fmla="*/ 393 w 3433"/>
                <a:gd name="T9" fmla="*/ 134 h 150"/>
                <a:gd name="T10" fmla="*/ 505 w 3433"/>
                <a:gd name="T11" fmla="*/ 150 h 150"/>
                <a:gd name="T12" fmla="*/ 393 w 3433"/>
                <a:gd name="T13" fmla="*/ 134 h 150"/>
                <a:gd name="T14" fmla="*/ 705 w 3433"/>
                <a:gd name="T15" fmla="*/ 142 h 150"/>
                <a:gd name="T16" fmla="*/ 577 w 3433"/>
                <a:gd name="T17" fmla="*/ 142 h 150"/>
                <a:gd name="T18" fmla="*/ 768 w 3433"/>
                <a:gd name="T19" fmla="*/ 30 h 150"/>
                <a:gd name="T20" fmla="*/ 784 w 3433"/>
                <a:gd name="T21" fmla="*/ 142 h 150"/>
                <a:gd name="T22" fmla="*/ 835 w 3433"/>
                <a:gd name="T23" fmla="*/ 0 h 150"/>
                <a:gd name="T24" fmla="*/ 947 w 3433"/>
                <a:gd name="T25" fmla="*/ 16 h 150"/>
                <a:gd name="T26" fmla="*/ 835 w 3433"/>
                <a:gd name="T27" fmla="*/ 0 h 150"/>
                <a:gd name="T28" fmla="*/ 1148 w 3433"/>
                <a:gd name="T29" fmla="*/ 8 h 150"/>
                <a:gd name="T30" fmla="*/ 1019 w 3433"/>
                <a:gd name="T31" fmla="*/ 8 h 150"/>
                <a:gd name="T32" fmla="*/ 1332 w 3433"/>
                <a:gd name="T33" fmla="*/ 0 h 150"/>
                <a:gd name="T34" fmla="*/ 1220 w 3433"/>
                <a:gd name="T35" fmla="*/ 16 h 150"/>
                <a:gd name="T36" fmla="*/ 1412 w 3433"/>
                <a:gd name="T37" fmla="*/ 0 h 150"/>
                <a:gd name="T38" fmla="*/ 1524 w 3433"/>
                <a:gd name="T39" fmla="*/ 16 h 150"/>
                <a:gd name="T40" fmla="*/ 1412 w 3433"/>
                <a:gd name="T41" fmla="*/ 0 h 150"/>
                <a:gd name="T42" fmla="*/ 1724 w 3433"/>
                <a:gd name="T43" fmla="*/ 8 h 150"/>
                <a:gd name="T44" fmla="*/ 1596 w 3433"/>
                <a:gd name="T45" fmla="*/ 8 h 150"/>
                <a:gd name="T46" fmla="*/ 1908 w 3433"/>
                <a:gd name="T47" fmla="*/ 0 h 150"/>
                <a:gd name="T48" fmla="*/ 1796 w 3433"/>
                <a:gd name="T49" fmla="*/ 16 h 150"/>
                <a:gd name="T50" fmla="*/ 1988 w 3433"/>
                <a:gd name="T51" fmla="*/ 0 h 150"/>
                <a:gd name="T52" fmla="*/ 2101 w 3433"/>
                <a:gd name="T53" fmla="*/ 16 h 150"/>
                <a:gd name="T54" fmla="*/ 1988 w 3433"/>
                <a:gd name="T55" fmla="*/ 0 h 150"/>
                <a:gd name="T56" fmla="*/ 2301 w 3433"/>
                <a:gd name="T57" fmla="*/ 8 h 150"/>
                <a:gd name="T58" fmla="*/ 2173 w 3433"/>
                <a:gd name="T59" fmla="*/ 8 h 150"/>
                <a:gd name="T60" fmla="*/ 2485 w 3433"/>
                <a:gd name="T61" fmla="*/ 0 h 150"/>
                <a:gd name="T62" fmla="*/ 2373 w 3433"/>
                <a:gd name="T63" fmla="*/ 16 h 150"/>
                <a:gd name="T64" fmla="*/ 2565 w 3433"/>
                <a:gd name="T65" fmla="*/ 0 h 150"/>
                <a:gd name="T66" fmla="*/ 2677 w 3433"/>
                <a:gd name="T67" fmla="*/ 16 h 150"/>
                <a:gd name="T68" fmla="*/ 2565 w 3433"/>
                <a:gd name="T69" fmla="*/ 0 h 150"/>
                <a:gd name="T70" fmla="*/ 2877 w 3433"/>
                <a:gd name="T71" fmla="*/ 8 h 150"/>
                <a:gd name="T72" fmla="*/ 2749 w 3433"/>
                <a:gd name="T73" fmla="*/ 8 h 150"/>
                <a:gd name="T74" fmla="*/ 3062 w 3433"/>
                <a:gd name="T75" fmla="*/ 0 h 150"/>
                <a:gd name="T76" fmla="*/ 2949 w 3433"/>
                <a:gd name="T77" fmla="*/ 16 h 150"/>
                <a:gd name="T78" fmla="*/ 3142 w 3433"/>
                <a:gd name="T79" fmla="*/ 0 h 150"/>
                <a:gd name="T80" fmla="*/ 3254 w 3433"/>
                <a:gd name="T81" fmla="*/ 16 h 150"/>
                <a:gd name="T82" fmla="*/ 3142 w 3433"/>
                <a:gd name="T83" fmla="*/ 0 h 150"/>
                <a:gd name="T84" fmla="*/ 3433 w 3433"/>
                <a:gd name="T85" fmla="*/ 8 h 150"/>
                <a:gd name="T86" fmla="*/ 3326 w 3433"/>
                <a:gd name="T87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33" h="150">
                  <a:moveTo>
                    <a:pt x="8" y="134"/>
                  </a:moveTo>
                  <a:lnTo>
                    <a:pt x="120" y="134"/>
                  </a:lnTo>
                  <a:cubicBezTo>
                    <a:pt x="125" y="134"/>
                    <a:pt x="128" y="138"/>
                    <a:pt x="128" y="142"/>
                  </a:cubicBezTo>
                  <a:cubicBezTo>
                    <a:pt x="128" y="147"/>
                    <a:pt x="125" y="150"/>
                    <a:pt x="120" y="150"/>
                  </a:cubicBezTo>
                  <a:lnTo>
                    <a:pt x="8" y="150"/>
                  </a:lnTo>
                  <a:cubicBezTo>
                    <a:pt x="4" y="150"/>
                    <a:pt x="0" y="147"/>
                    <a:pt x="0" y="142"/>
                  </a:cubicBezTo>
                  <a:cubicBezTo>
                    <a:pt x="0" y="138"/>
                    <a:pt x="4" y="134"/>
                    <a:pt x="8" y="134"/>
                  </a:cubicBezTo>
                  <a:close/>
                  <a:moveTo>
                    <a:pt x="201" y="134"/>
                  </a:moveTo>
                  <a:lnTo>
                    <a:pt x="313" y="134"/>
                  </a:lnTo>
                  <a:cubicBezTo>
                    <a:pt x="317" y="134"/>
                    <a:pt x="321" y="138"/>
                    <a:pt x="321" y="142"/>
                  </a:cubicBezTo>
                  <a:cubicBezTo>
                    <a:pt x="321" y="147"/>
                    <a:pt x="317" y="150"/>
                    <a:pt x="313" y="150"/>
                  </a:cubicBezTo>
                  <a:lnTo>
                    <a:pt x="201" y="150"/>
                  </a:lnTo>
                  <a:cubicBezTo>
                    <a:pt x="196" y="150"/>
                    <a:pt x="193" y="147"/>
                    <a:pt x="193" y="142"/>
                  </a:cubicBezTo>
                  <a:cubicBezTo>
                    <a:pt x="193" y="138"/>
                    <a:pt x="196" y="134"/>
                    <a:pt x="201" y="134"/>
                  </a:cubicBezTo>
                  <a:close/>
                  <a:moveTo>
                    <a:pt x="393" y="134"/>
                  </a:moveTo>
                  <a:lnTo>
                    <a:pt x="505" y="134"/>
                  </a:lnTo>
                  <a:cubicBezTo>
                    <a:pt x="509" y="134"/>
                    <a:pt x="513" y="138"/>
                    <a:pt x="513" y="142"/>
                  </a:cubicBezTo>
                  <a:cubicBezTo>
                    <a:pt x="513" y="147"/>
                    <a:pt x="509" y="150"/>
                    <a:pt x="505" y="150"/>
                  </a:cubicBezTo>
                  <a:lnTo>
                    <a:pt x="393" y="150"/>
                  </a:lnTo>
                  <a:cubicBezTo>
                    <a:pt x="388" y="150"/>
                    <a:pt x="385" y="147"/>
                    <a:pt x="385" y="142"/>
                  </a:cubicBezTo>
                  <a:cubicBezTo>
                    <a:pt x="385" y="138"/>
                    <a:pt x="388" y="134"/>
                    <a:pt x="393" y="134"/>
                  </a:cubicBezTo>
                  <a:close/>
                  <a:moveTo>
                    <a:pt x="585" y="134"/>
                  </a:moveTo>
                  <a:lnTo>
                    <a:pt x="697" y="134"/>
                  </a:lnTo>
                  <a:cubicBezTo>
                    <a:pt x="701" y="134"/>
                    <a:pt x="705" y="138"/>
                    <a:pt x="705" y="142"/>
                  </a:cubicBezTo>
                  <a:cubicBezTo>
                    <a:pt x="705" y="147"/>
                    <a:pt x="701" y="150"/>
                    <a:pt x="697" y="150"/>
                  </a:cubicBezTo>
                  <a:lnTo>
                    <a:pt x="585" y="150"/>
                  </a:lnTo>
                  <a:cubicBezTo>
                    <a:pt x="581" y="150"/>
                    <a:pt x="577" y="147"/>
                    <a:pt x="577" y="142"/>
                  </a:cubicBezTo>
                  <a:cubicBezTo>
                    <a:pt x="577" y="138"/>
                    <a:pt x="581" y="134"/>
                    <a:pt x="585" y="134"/>
                  </a:cubicBezTo>
                  <a:close/>
                  <a:moveTo>
                    <a:pt x="768" y="142"/>
                  </a:moveTo>
                  <a:lnTo>
                    <a:pt x="768" y="30"/>
                  </a:lnTo>
                  <a:cubicBezTo>
                    <a:pt x="768" y="25"/>
                    <a:pt x="772" y="22"/>
                    <a:pt x="776" y="22"/>
                  </a:cubicBezTo>
                  <a:cubicBezTo>
                    <a:pt x="781" y="22"/>
                    <a:pt x="784" y="25"/>
                    <a:pt x="784" y="30"/>
                  </a:cubicBezTo>
                  <a:lnTo>
                    <a:pt x="784" y="142"/>
                  </a:lnTo>
                  <a:cubicBezTo>
                    <a:pt x="784" y="146"/>
                    <a:pt x="781" y="150"/>
                    <a:pt x="776" y="150"/>
                  </a:cubicBezTo>
                  <a:cubicBezTo>
                    <a:pt x="772" y="150"/>
                    <a:pt x="768" y="146"/>
                    <a:pt x="768" y="142"/>
                  </a:cubicBezTo>
                  <a:close/>
                  <a:moveTo>
                    <a:pt x="835" y="0"/>
                  </a:moveTo>
                  <a:lnTo>
                    <a:pt x="947" y="0"/>
                  </a:lnTo>
                  <a:cubicBezTo>
                    <a:pt x="952" y="0"/>
                    <a:pt x="955" y="4"/>
                    <a:pt x="955" y="8"/>
                  </a:cubicBezTo>
                  <a:cubicBezTo>
                    <a:pt x="955" y="13"/>
                    <a:pt x="952" y="16"/>
                    <a:pt x="947" y="16"/>
                  </a:cubicBezTo>
                  <a:lnTo>
                    <a:pt x="835" y="16"/>
                  </a:lnTo>
                  <a:cubicBezTo>
                    <a:pt x="831" y="16"/>
                    <a:pt x="827" y="13"/>
                    <a:pt x="827" y="8"/>
                  </a:cubicBezTo>
                  <a:cubicBezTo>
                    <a:pt x="827" y="4"/>
                    <a:pt x="831" y="0"/>
                    <a:pt x="835" y="0"/>
                  </a:cubicBezTo>
                  <a:close/>
                  <a:moveTo>
                    <a:pt x="1027" y="0"/>
                  </a:moveTo>
                  <a:lnTo>
                    <a:pt x="1140" y="0"/>
                  </a:lnTo>
                  <a:cubicBezTo>
                    <a:pt x="1144" y="0"/>
                    <a:pt x="1148" y="4"/>
                    <a:pt x="1148" y="8"/>
                  </a:cubicBezTo>
                  <a:cubicBezTo>
                    <a:pt x="1148" y="13"/>
                    <a:pt x="1144" y="16"/>
                    <a:pt x="1140" y="16"/>
                  </a:cubicBezTo>
                  <a:lnTo>
                    <a:pt x="1027" y="16"/>
                  </a:lnTo>
                  <a:cubicBezTo>
                    <a:pt x="1023" y="16"/>
                    <a:pt x="1019" y="13"/>
                    <a:pt x="1019" y="8"/>
                  </a:cubicBezTo>
                  <a:cubicBezTo>
                    <a:pt x="1019" y="4"/>
                    <a:pt x="1023" y="0"/>
                    <a:pt x="1027" y="0"/>
                  </a:cubicBezTo>
                  <a:close/>
                  <a:moveTo>
                    <a:pt x="1220" y="0"/>
                  </a:moveTo>
                  <a:lnTo>
                    <a:pt x="1332" y="0"/>
                  </a:lnTo>
                  <a:cubicBezTo>
                    <a:pt x="1336" y="0"/>
                    <a:pt x="1340" y="4"/>
                    <a:pt x="1340" y="8"/>
                  </a:cubicBezTo>
                  <a:cubicBezTo>
                    <a:pt x="1340" y="13"/>
                    <a:pt x="1336" y="16"/>
                    <a:pt x="1332" y="16"/>
                  </a:cubicBezTo>
                  <a:lnTo>
                    <a:pt x="1220" y="16"/>
                  </a:lnTo>
                  <a:cubicBezTo>
                    <a:pt x="1215" y="16"/>
                    <a:pt x="1212" y="13"/>
                    <a:pt x="1212" y="8"/>
                  </a:cubicBezTo>
                  <a:cubicBezTo>
                    <a:pt x="1212" y="4"/>
                    <a:pt x="1215" y="0"/>
                    <a:pt x="1220" y="0"/>
                  </a:cubicBezTo>
                  <a:close/>
                  <a:moveTo>
                    <a:pt x="1412" y="0"/>
                  </a:moveTo>
                  <a:lnTo>
                    <a:pt x="1524" y="0"/>
                  </a:lnTo>
                  <a:cubicBezTo>
                    <a:pt x="1528" y="0"/>
                    <a:pt x="1532" y="4"/>
                    <a:pt x="1532" y="8"/>
                  </a:cubicBezTo>
                  <a:cubicBezTo>
                    <a:pt x="1532" y="13"/>
                    <a:pt x="1528" y="16"/>
                    <a:pt x="1524" y="16"/>
                  </a:cubicBezTo>
                  <a:lnTo>
                    <a:pt x="1412" y="16"/>
                  </a:lnTo>
                  <a:cubicBezTo>
                    <a:pt x="1407" y="16"/>
                    <a:pt x="1404" y="13"/>
                    <a:pt x="1404" y="8"/>
                  </a:cubicBezTo>
                  <a:cubicBezTo>
                    <a:pt x="1404" y="4"/>
                    <a:pt x="1407" y="0"/>
                    <a:pt x="1412" y="0"/>
                  </a:cubicBezTo>
                  <a:close/>
                  <a:moveTo>
                    <a:pt x="1604" y="0"/>
                  </a:moveTo>
                  <a:lnTo>
                    <a:pt x="1716" y="0"/>
                  </a:lnTo>
                  <a:cubicBezTo>
                    <a:pt x="1721" y="0"/>
                    <a:pt x="1724" y="4"/>
                    <a:pt x="1724" y="8"/>
                  </a:cubicBezTo>
                  <a:cubicBezTo>
                    <a:pt x="1724" y="13"/>
                    <a:pt x="1721" y="16"/>
                    <a:pt x="1716" y="16"/>
                  </a:cubicBezTo>
                  <a:lnTo>
                    <a:pt x="1604" y="16"/>
                  </a:lnTo>
                  <a:cubicBezTo>
                    <a:pt x="1600" y="16"/>
                    <a:pt x="1596" y="13"/>
                    <a:pt x="1596" y="8"/>
                  </a:cubicBezTo>
                  <a:cubicBezTo>
                    <a:pt x="1596" y="4"/>
                    <a:pt x="1600" y="0"/>
                    <a:pt x="1604" y="0"/>
                  </a:cubicBezTo>
                  <a:close/>
                  <a:moveTo>
                    <a:pt x="1796" y="0"/>
                  </a:moveTo>
                  <a:lnTo>
                    <a:pt x="1908" y="0"/>
                  </a:lnTo>
                  <a:cubicBezTo>
                    <a:pt x="1913" y="0"/>
                    <a:pt x="1916" y="4"/>
                    <a:pt x="1916" y="8"/>
                  </a:cubicBezTo>
                  <a:cubicBezTo>
                    <a:pt x="1916" y="13"/>
                    <a:pt x="1913" y="16"/>
                    <a:pt x="1908" y="16"/>
                  </a:cubicBezTo>
                  <a:lnTo>
                    <a:pt x="1796" y="16"/>
                  </a:lnTo>
                  <a:cubicBezTo>
                    <a:pt x="1792" y="16"/>
                    <a:pt x="1788" y="13"/>
                    <a:pt x="1788" y="8"/>
                  </a:cubicBezTo>
                  <a:cubicBezTo>
                    <a:pt x="1788" y="4"/>
                    <a:pt x="1792" y="0"/>
                    <a:pt x="1796" y="0"/>
                  </a:cubicBezTo>
                  <a:close/>
                  <a:moveTo>
                    <a:pt x="1988" y="0"/>
                  </a:moveTo>
                  <a:lnTo>
                    <a:pt x="2101" y="0"/>
                  </a:lnTo>
                  <a:cubicBezTo>
                    <a:pt x="2105" y="0"/>
                    <a:pt x="2109" y="4"/>
                    <a:pt x="2109" y="8"/>
                  </a:cubicBezTo>
                  <a:cubicBezTo>
                    <a:pt x="2109" y="13"/>
                    <a:pt x="2105" y="16"/>
                    <a:pt x="2101" y="16"/>
                  </a:cubicBezTo>
                  <a:lnTo>
                    <a:pt x="1988" y="16"/>
                  </a:lnTo>
                  <a:cubicBezTo>
                    <a:pt x="1984" y="16"/>
                    <a:pt x="1980" y="13"/>
                    <a:pt x="1980" y="8"/>
                  </a:cubicBezTo>
                  <a:cubicBezTo>
                    <a:pt x="1980" y="4"/>
                    <a:pt x="1984" y="0"/>
                    <a:pt x="1988" y="0"/>
                  </a:cubicBezTo>
                  <a:close/>
                  <a:moveTo>
                    <a:pt x="2181" y="0"/>
                  </a:moveTo>
                  <a:lnTo>
                    <a:pt x="2293" y="0"/>
                  </a:lnTo>
                  <a:cubicBezTo>
                    <a:pt x="2297" y="0"/>
                    <a:pt x="2301" y="4"/>
                    <a:pt x="2301" y="8"/>
                  </a:cubicBezTo>
                  <a:cubicBezTo>
                    <a:pt x="2301" y="13"/>
                    <a:pt x="2297" y="16"/>
                    <a:pt x="2293" y="16"/>
                  </a:cubicBezTo>
                  <a:lnTo>
                    <a:pt x="2181" y="16"/>
                  </a:lnTo>
                  <a:cubicBezTo>
                    <a:pt x="2176" y="16"/>
                    <a:pt x="2173" y="13"/>
                    <a:pt x="2173" y="8"/>
                  </a:cubicBezTo>
                  <a:cubicBezTo>
                    <a:pt x="2173" y="4"/>
                    <a:pt x="2176" y="0"/>
                    <a:pt x="2181" y="0"/>
                  </a:cubicBezTo>
                  <a:close/>
                  <a:moveTo>
                    <a:pt x="2373" y="0"/>
                  </a:moveTo>
                  <a:lnTo>
                    <a:pt x="2485" y="0"/>
                  </a:lnTo>
                  <a:cubicBezTo>
                    <a:pt x="2489" y="0"/>
                    <a:pt x="2493" y="4"/>
                    <a:pt x="2493" y="8"/>
                  </a:cubicBezTo>
                  <a:cubicBezTo>
                    <a:pt x="2493" y="13"/>
                    <a:pt x="2489" y="16"/>
                    <a:pt x="2485" y="16"/>
                  </a:cubicBezTo>
                  <a:lnTo>
                    <a:pt x="2373" y="16"/>
                  </a:lnTo>
                  <a:cubicBezTo>
                    <a:pt x="2368" y="16"/>
                    <a:pt x="2365" y="13"/>
                    <a:pt x="2365" y="8"/>
                  </a:cubicBezTo>
                  <a:cubicBezTo>
                    <a:pt x="2365" y="4"/>
                    <a:pt x="2368" y="0"/>
                    <a:pt x="2373" y="0"/>
                  </a:cubicBezTo>
                  <a:close/>
                  <a:moveTo>
                    <a:pt x="2565" y="0"/>
                  </a:moveTo>
                  <a:lnTo>
                    <a:pt x="2677" y="0"/>
                  </a:lnTo>
                  <a:cubicBezTo>
                    <a:pt x="2682" y="0"/>
                    <a:pt x="2685" y="4"/>
                    <a:pt x="2685" y="8"/>
                  </a:cubicBezTo>
                  <a:cubicBezTo>
                    <a:pt x="2685" y="13"/>
                    <a:pt x="2682" y="16"/>
                    <a:pt x="2677" y="16"/>
                  </a:cubicBezTo>
                  <a:lnTo>
                    <a:pt x="2565" y="16"/>
                  </a:lnTo>
                  <a:cubicBezTo>
                    <a:pt x="2561" y="16"/>
                    <a:pt x="2557" y="13"/>
                    <a:pt x="2557" y="8"/>
                  </a:cubicBezTo>
                  <a:cubicBezTo>
                    <a:pt x="2557" y="4"/>
                    <a:pt x="2561" y="0"/>
                    <a:pt x="2565" y="0"/>
                  </a:cubicBezTo>
                  <a:close/>
                  <a:moveTo>
                    <a:pt x="2757" y="0"/>
                  </a:moveTo>
                  <a:lnTo>
                    <a:pt x="2869" y="0"/>
                  </a:lnTo>
                  <a:cubicBezTo>
                    <a:pt x="2874" y="0"/>
                    <a:pt x="2877" y="4"/>
                    <a:pt x="2877" y="8"/>
                  </a:cubicBezTo>
                  <a:cubicBezTo>
                    <a:pt x="2877" y="13"/>
                    <a:pt x="2874" y="16"/>
                    <a:pt x="2869" y="16"/>
                  </a:cubicBezTo>
                  <a:lnTo>
                    <a:pt x="2757" y="16"/>
                  </a:lnTo>
                  <a:cubicBezTo>
                    <a:pt x="2753" y="16"/>
                    <a:pt x="2749" y="13"/>
                    <a:pt x="2749" y="8"/>
                  </a:cubicBezTo>
                  <a:cubicBezTo>
                    <a:pt x="2749" y="4"/>
                    <a:pt x="2753" y="0"/>
                    <a:pt x="2757" y="0"/>
                  </a:cubicBezTo>
                  <a:close/>
                  <a:moveTo>
                    <a:pt x="2949" y="0"/>
                  </a:moveTo>
                  <a:lnTo>
                    <a:pt x="3062" y="0"/>
                  </a:lnTo>
                  <a:cubicBezTo>
                    <a:pt x="3066" y="0"/>
                    <a:pt x="3070" y="4"/>
                    <a:pt x="3070" y="8"/>
                  </a:cubicBezTo>
                  <a:cubicBezTo>
                    <a:pt x="3070" y="13"/>
                    <a:pt x="3066" y="16"/>
                    <a:pt x="3062" y="16"/>
                  </a:cubicBezTo>
                  <a:lnTo>
                    <a:pt x="2949" y="16"/>
                  </a:lnTo>
                  <a:cubicBezTo>
                    <a:pt x="2945" y="16"/>
                    <a:pt x="2941" y="13"/>
                    <a:pt x="2941" y="8"/>
                  </a:cubicBezTo>
                  <a:cubicBezTo>
                    <a:pt x="2941" y="4"/>
                    <a:pt x="2945" y="0"/>
                    <a:pt x="2949" y="0"/>
                  </a:cubicBezTo>
                  <a:close/>
                  <a:moveTo>
                    <a:pt x="3142" y="0"/>
                  </a:moveTo>
                  <a:lnTo>
                    <a:pt x="3254" y="0"/>
                  </a:lnTo>
                  <a:cubicBezTo>
                    <a:pt x="3258" y="0"/>
                    <a:pt x="3262" y="4"/>
                    <a:pt x="3262" y="8"/>
                  </a:cubicBezTo>
                  <a:cubicBezTo>
                    <a:pt x="3262" y="13"/>
                    <a:pt x="3258" y="16"/>
                    <a:pt x="3254" y="16"/>
                  </a:cubicBezTo>
                  <a:lnTo>
                    <a:pt x="3142" y="16"/>
                  </a:lnTo>
                  <a:cubicBezTo>
                    <a:pt x="3137" y="16"/>
                    <a:pt x="3134" y="13"/>
                    <a:pt x="3134" y="8"/>
                  </a:cubicBezTo>
                  <a:cubicBezTo>
                    <a:pt x="3134" y="4"/>
                    <a:pt x="3137" y="0"/>
                    <a:pt x="3142" y="0"/>
                  </a:cubicBezTo>
                  <a:close/>
                  <a:moveTo>
                    <a:pt x="3334" y="0"/>
                  </a:moveTo>
                  <a:lnTo>
                    <a:pt x="3425" y="0"/>
                  </a:lnTo>
                  <a:cubicBezTo>
                    <a:pt x="3429" y="0"/>
                    <a:pt x="3433" y="4"/>
                    <a:pt x="3433" y="8"/>
                  </a:cubicBezTo>
                  <a:cubicBezTo>
                    <a:pt x="3433" y="13"/>
                    <a:pt x="3429" y="16"/>
                    <a:pt x="3425" y="16"/>
                  </a:cubicBezTo>
                  <a:lnTo>
                    <a:pt x="3334" y="16"/>
                  </a:lnTo>
                  <a:cubicBezTo>
                    <a:pt x="3329" y="16"/>
                    <a:pt x="3326" y="13"/>
                    <a:pt x="3326" y="8"/>
                  </a:cubicBezTo>
                  <a:cubicBezTo>
                    <a:pt x="3326" y="4"/>
                    <a:pt x="3329" y="0"/>
                    <a:pt x="3334" y="0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424363" y="5499100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" name="Freeform 26"/>
          <p:cNvSpPr>
            <a:spLocks/>
          </p:cNvSpPr>
          <p:nvPr/>
        </p:nvSpPr>
        <p:spPr bwMode="auto">
          <a:xfrm>
            <a:off x="6429376" y="4875213"/>
            <a:ext cx="61913" cy="93663"/>
          </a:xfrm>
          <a:custGeom>
            <a:avLst/>
            <a:gdLst>
              <a:gd name="T0" fmla="*/ 0 w 39"/>
              <a:gd name="T1" fmla="*/ 0 h 59"/>
              <a:gd name="T2" fmla="*/ 19 w 39"/>
              <a:gd name="T3" fmla="*/ 59 h 59"/>
              <a:gd name="T4" fmla="*/ 39 w 39"/>
              <a:gd name="T5" fmla="*/ 0 h 59"/>
              <a:gd name="T6" fmla="*/ 0 w 39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19" y="5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192838" y="458311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26101" y="560070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700713" y="5600700"/>
            <a:ext cx="6381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ReturnVehicle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626101" y="54768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700713" y="5476875"/>
            <a:ext cx="5445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626101" y="572611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5700713" y="5726113"/>
            <a:ext cx="809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GetPriceForRental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626101" y="58499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700713" y="5849938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5626101" y="5975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700713" y="5975350"/>
            <a:ext cx="466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668713" y="4875213"/>
            <a:ext cx="1468438" cy="2127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6" y="4424363"/>
            <a:ext cx="1470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5" name="Group 1164"/>
          <p:cNvGrpSpPr/>
          <p:nvPr/>
        </p:nvGrpSpPr>
        <p:grpSpPr>
          <a:xfrm>
            <a:off x="3667126" y="4424363"/>
            <a:ext cx="1470025" cy="663575"/>
            <a:chOff x="3667126" y="4424363"/>
            <a:chExt cx="1470025" cy="663575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668713" y="4875213"/>
              <a:ext cx="1468438" cy="2127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6" y="4424363"/>
              <a:ext cx="147002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3668713" y="4429125"/>
            <a:ext cx="1468438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37131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816351" y="44751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41957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3713163" y="4635500"/>
            <a:ext cx="1298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3789363" y="49085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3863976" y="4908550"/>
            <a:ext cx="1096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GetAvailabeVehicleTypes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77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4583113" y="2281238"/>
            <a:ext cx="1911350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46291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7"/>
          <p:cNvSpPr>
            <a:spLocks noChangeArrowheads="1"/>
          </p:cNvSpPr>
          <p:nvPr/>
        </p:nvSpPr>
        <p:spPr bwMode="auto">
          <a:xfrm>
            <a:off x="4732338" y="23272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>
            <a:off x="51117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4629151" y="2487613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auto">
          <a:xfrm>
            <a:off x="4705351" y="27606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4779963" y="2760663"/>
            <a:ext cx="65723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GetVehicleType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4705351" y="29146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4779963" y="2914650"/>
            <a:ext cx="847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GetAllVehicleTypes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4578351" y="1446213"/>
            <a:ext cx="1911350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4578351" y="1446213"/>
            <a:ext cx="1911350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91" name="Picture 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1114425"/>
            <a:ext cx="1912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2" name="Picture 6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1114425"/>
            <a:ext cx="1912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9"/>
          <p:cNvSpPr>
            <a:spLocks noChangeArrowheads="1"/>
          </p:cNvSpPr>
          <p:nvPr/>
        </p:nvSpPr>
        <p:spPr bwMode="auto">
          <a:xfrm>
            <a:off x="4578351" y="1120775"/>
            <a:ext cx="1911350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4" name="Rectangle 70"/>
          <p:cNvSpPr>
            <a:spLocks noChangeArrowheads="1"/>
          </p:cNvSpPr>
          <p:nvPr/>
        </p:nvSpPr>
        <p:spPr bwMode="auto">
          <a:xfrm>
            <a:off x="4624388" y="1206500"/>
            <a:ext cx="109696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5" name="Freeform 71"/>
          <p:cNvSpPr>
            <a:spLocks noEditPoints="1"/>
          </p:cNvSpPr>
          <p:nvPr/>
        </p:nvSpPr>
        <p:spPr bwMode="auto">
          <a:xfrm>
            <a:off x="4608513" y="1485900"/>
            <a:ext cx="1851025" cy="7938"/>
          </a:xfrm>
          <a:custGeom>
            <a:avLst/>
            <a:gdLst>
              <a:gd name="T0" fmla="*/ 25 w 1166"/>
              <a:gd name="T1" fmla="*/ 0 h 5"/>
              <a:gd name="T2" fmla="*/ 29 w 1166"/>
              <a:gd name="T3" fmla="*/ 5 h 5"/>
              <a:gd name="T4" fmla="*/ 59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5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8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4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7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80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3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6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10" y="0"/>
                </a:lnTo>
                <a:lnTo>
                  <a:pt x="10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5" y="0"/>
                </a:moveTo>
                <a:lnTo>
                  <a:pt x="25" y="0"/>
                </a:lnTo>
                <a:lnTo>
                  <a:pt x="25" y="5"/>
                </a:lnTo>
                <a:lnTo>
                  <a:pt x="15" y="5"/>
                </a:lnTo>
                <a:lnTo>
                  <a:pt x="15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9" y="0"/>
                </a:moveTo>
                <a:lnTo>
                  <a:pt x="69" y="0"/>
                </a:lnTo>
                <a:lnTo>
                  <a:pt x="69" y="5"/>
                </a:lnTo>
                <a:lnTo>
                  <a:pt x="59" y="5"/>
                </a:lnTo>
                <a:lnTo>
                  <a:pt x="59" y="0"/>
                </a:lnTo>
                <a:close/>
                <a:moveTo>
                  <a:pt x="74" y="0"/>
                </a:moveTo>
                <a:lnTo>
                  <a:pt x="83" y="0"/>
                </a:lnTo>
                <a:lnTo>
                  <a:pt x="83" y="5"/>
                </a:lnTo>
                <a:lnTo>
                  <a:pt x="74" y="5"/>
                </a:lnTo>
                <a:lnTo>
                  <a:pt x="74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2" y="0"/>
                </a:lnTo>
                <a:lnTo>
                  <a:pt x="172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1" y="0"/>
                </a:moveTo>
                <a:lnTo>
                  <a:pt x="230" y="0"/>
                </a:lnTo>
                <a:lnTo>
                  <a:pt x="230" y="5"/>
                </a:lnTo>
                <a:lnTo>
                  <a:pt x="221" y="5"/>
                </a:lnTo>
                <a:lnTo>
                  <a:pt x="221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5" y="0"/>
                </a:lnTo>
                <a:lnTo>
                  <a:pt x="275" y="5"/>
                </a:lnTo>
                <a:lnTo>
                  <a:pt x="265" y="5"/>
                </a:lnTo>
                <a:lnTo>
                  <a:pt x="265" y="0"/>
                </a:lnTo>
                <a:close/>
                <a:moveTo>
                  <a:pt x="280" y="0"/>
                </a:moveTo>
                <a:lnTo>
                  <a:pt x="289" y="0"/>
                </a:lnTo>
                <a:lnTo>
                  <a:pt x="289" y="5"/>
                </a:lnTo>
                <a:lnTo>
                  <a:pt x="280" y="5"/>
                </a:lnTo>
                <a:lnTo>
                  <a:pt x="280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9" y="0"/>
                </a:lnTo>
                <a:lnTo>
                  <a:pt x="319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4" y="0"/>
                </a:moveTo>
                <a:lnTo>
                  <a:pt x="333" y="0"/>
                </a:lnTo>
                <a:lnTo>
                  <a:pt x="333" y="5"/>
                </a:lnTo>
                <a:lnTo>
                  <a:pt x="324" y="5"/>
                </a:lnTo>
                <a:lnTo>
                  <a:pt x="324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3" y="0"/>
                </a:lnTo>
                <a:lnTo>
                  <a:pt x="363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8" y="0"/>
                </a:moveTo>
                <a:lnTo>
                  <a:pt x="378" y="0"/>
                </a:lnTo>
                <a:lnTo>
                  <a:pt x="378" y="5"/>
                </a:lnTo>
                <a:lnTo>
                  <a:pt x="368" y="5"/>
                </a:lnTo>
                <a:lnTo>
                  <a:pt x="368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2" y="0"/>
                </a:moveTo>
                <a:lnTo>
                  <a:pt x="422" y="0"/>
                </a:lnTo>
                <a:lnTo>
                  <a:pt x="422" y="5"/>
                </a:lnTo>
                <a:lnTo>
                  <a:pt x="412" y="5"/>
                </a:lnTo>
                <a:lnTo>
                  <a:pt x="412" y="0"/>
                </a:lnTo>
                <a:close/>
                <a:moveTo>
                  <a:pt x="427" y="0"/>
                </a:moveTo>
                <a:lnTo>
                  <a:pt x="436" y="0"/>
                </a:lnTo>
                <a:lnTo>
                  <a:pt x="436" y="5"/>
                </a:lnTo>
                <a:lnTo>
                  <a:pt x="427" y="5"/>
                </a:lnTo>
                <a:lnTo>
                  <a:pt x="427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5" y="0"/>
                </a:lnTo>
                <a:lnTo>
                  <a:pt x="525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9" y="0"/>
                </a:lnTo>
                <a:lnTo>
                  <a:pt x="569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4" y="0"/>
                </a:moveTo>
                <a:lnTo>
                  <a:pt x="584" y="0"/>
                </a:lnTo>
                <a:lnTo>
                  <a:pt x="584" y="5"/>
                </a:lnTo>
                <a:lnTo>
                  <a:pt x="574" y="5"/>
                </a:lnTo>
                <a:lnTo>
                  <a:pt x="574" y="0"/>
                </a:lnTo>
                <a:close/>
                <a:moveTo>
                  <a:pt x="589" y="0"/>
                </a:moveTo>
                <a:lnTo>
                  <a:pt x="598" y="0"/>
                </a:lnTo>
                <a:lnTo>
                  <a:pt x="598" y="5"/>
                </a:lnTo>
                <a:lnTo>
                  <a:pt x="589" y="5"/>
                </a:lnTo>
                <a:lnTo>
                  <a:pt x="589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8" y="0"/>
                </a:moveTo>
                <a:lnTo>
                  <a:pt x="628" y="0"/>
                </a:lnTo>
                <a:lnTo>
                  <a:pt x="628" y="5"/>
                </a:lnTo>
                <a:lnTo>
                  <a:pt x="618" y="5"/>
                </a:lnTo>
                <a:lnTo>
                  <a:pt x="618" y="0"/>
                </a:lnTo>
                <a:close/>
                <a:moveTo>
                  <a:pt x="633" y="0"/>
                </a:moveTo>
                <a:lnTo>
                  <a:pt x="642" y="0"/>
                </a:lnTo>
                <a:lnTo>
                  <a:pt x="642" y="5"/>
                </a:lnTo>
                <a:lnTo>
                  <a:pt x="633" y="5"/>
                </a:lnTo>
                <a:lnTo>
                  <a:pt x="633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2" y="0"/>
                </a:lnTo>
                <a:lnTo>
                  <a:pt x="672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7" y="0"/>
                </a:moveTo>
                <a:lnTo>
                  <a:pt x="686" y="0"/>
                </a:lnTo>
                <a:lnTo>
                  <a:pt x="686" y="5"/>
                </a:lnTo>
                <a:lnTo>
                  <a:pt x="677" y="5"/>
                </a:lnTo>
                <a:lnTo>
                  <a:pt x="677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6" y="0"/>
                </a:lnTo>
                <a:lnTo>
                  <a:pt x="716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1" y="0"/>
                </a:moveTo>
                <a:lnTo>
                  <a:pt x="731" y="0"/>
                </a:lnTo>
                <a:lnTo>
                  <a:pt x="731" y="5"/>
                </a:lnTo>
                <a:lnTo>
                  <a:pt x="721" y="5"/>
                </a:lnTo>
                <a:lnTo>
                  <a:pt x="721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80" y="0"/>
                </a:moveTo>
                <a:lnTo>
                  <a:pt x="789" y="0"/>
                </a:lnTo>
                <a:lnTo>
                  <a:pt x="789" y="5"/>
                </a:lnTo>
                <a:lnTo>
                  <a:pt x="780" y="5"/>
                </a:lnTo>
                <a:lnTo>
                  <a:pt x="780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8" y="0"/>
                </a:lnTo>
                <a:lnTo>
                  <a:pt x="878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3" y="0"/>
                </a:moveTo>
                <a:lnTo>
                  <a:pt x="893" y="0"/>
                </a:lnTo>
                <a:lnTo>
                  <a:pt x="893" y="5"/>
                </a:lnTo>
                <a:lnTo>
                  <a:pt x="883" y="5"/>
                </a:lnTo>
                <a:lnTo>
                  <a:pt x="883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2" y="0"/>
                </a:lnTo>
                <a:lnTo>
                  <a:pt x="922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7" y="0"/>
                </a:moveTo>
                <a:lnTo>
                  <a:pt x="937" y="0"/>
                </a:lnTo>
                <a:lnTo>
                  <a:pt x="937" y="5"/>
                </a:lnTo>
                <a:lnTo>
                  <a:pt x="927" y="5"/>
                </a:lnTo>
                <a:lnTo>
                  <a:pt x="927" y="0"/>
                </a:lnTo>
                <a:close/>
                <a:moveTo>
                  <a:pt x="942" y="0"/>
                </a:moveTo>
                <a:lnTo>
                  <a:pt x="951" y="0"/>
                </a:lnTo>
                <a:lnTo>
                  <a:pt x="951" y="5"/>
                </a:lnTo>
                <a:lnTo>
                  <a:pt x="942" y="5"/>
                </a:lnTo>
                <a:lnTo>
                  <a:pt x="942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1" y="0"/>
                </a:moveTo>
                <a:lnTo>
                  <a:pt x="981" y="0"/>
                </a:lnTo>
                <a:lnTo>
                  <a:pt x="981" y="5"/>
                </a:lnTo>
                <a:lnTo>
                  <a:pt x="971" y="5"/>
                </a:lnTo>
                <a:lnTo>
                  <a:pt x="971" y="0"/>
                </a:lnTo>
                <a:close/>
                <a:moveTo>
                  <a:pt x="986" y="0"/>
                </a:moveTo>
                <a:lnTo>
                  <a:pt x="995" y="0"/>
                </a:lnTo>
                <a:lnTo>
                  <a:pt x="995" y="5"/>
                </a:lnTo>
                <a:lnTo>
                  <a:pt x="986" y="5"/>
                </a:lnTo>
                <a:lnTo>
                  <a:pt x="986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5" y="0"/>
                </a:lnTo>
                <a:lnTo>
                  <a:pt x="1025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4" y="0"/>
                </a:lnTo>
                <a:lnTo>
                  <a:pt x="1084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3" y="0"/>
                </a:moveTo>
                <a:lnTo>
                  <a:pt x="1142" y="0"/>
                </a:lnTo>
                <a:lnTo>
                  <a:pt x="1142" y="5"/>
                </a:lnTo>
                <a:lnTo>
                  <a:pt x="1133" y="5"/>
                </a:lnTo>
                <a:lnTo>
                  <a:pt x="1133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6" name="Rectangle 72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7" name="Rectangle 73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9" name="Picture 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76"/>
          <p:cNvSpPr>
            <a:spLocks noChangeArrowheads="1"/>
          </p:cNvSpPr>
          <p:nvPr/>
        </p:nvSpPr>
        <p:spPr bwMode="auto">
          <a:xfrm>
            <a:off x="7086601" y="2549525"/>
            <a:ext cx="10429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9" name="Rectangle 77"/>
          <p:cNvSpPr>
            <a:spLocks noChangeArrowheads="1"/>
          </p:cNvSpPr>
          <p:nvPr/>
        </p:nvSpPr>
        <p:spPr bwMode="auto">
          <a:xfrm>
            <a:off x="71326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0" name="Rectangle 78"/>
          <p:cNvSpPr>
            <a:spLocks noChangeArrowheads="1"/>
          </p:cNvSpPr>
          <p:nvPr/>
        </p:nvSpPr>
        <p:spPr bwMode="auto">
          <a:xfrm>
            <a:off x="7235826" y="25939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1" name="Rectangle 79"/>
          <p:cNvSpPr>
            <a:spLocks noChangeArrowheads="1"/>
          </p:cNvSpPr>
          <p:nvPr/>
        </p:nvSpPr>
        <p:spPr bwMode="auto">
          <a:xfrm>
            <a:off x="76152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0"/>
          <p:cNvSpPr>
            <a:spLocks noChangeArrowheads="1"/>
          </p:cNvSpPr>
          <p:nvPr/>
        </p:nvSpPr>
        <p:spPr bwMode="auto">
          <a:xfrm>
            <a:off x="7132638" y="2754313"/>
            <a:ext cx="7080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3" name="Rectangle 81"/>
          <p:cNvSpPr>
            <a:spLocks noChangeArrowheads="1"/>
          </p:cNvSpPr>
          <p:nvPr/>
        </p:nvSpPr>
        <p:spPr bwMode="auto">
          <a:xfrm>
            <a:off x="7208838" y="30273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4" name="Rectangle 82"/>
          <p:cNvSpPr>
            <a:spLocks noChangeArrowheads="1"/>
          </p:cNvSpPr>
          <p:nvPr/>
        </p:nvSpPr>
        <p:spPr bwMode="auto">
          <a:xfrm>
            <a:off x="7283451" y="3027363"/>
            <a:ext cx="3032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Name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6" name="Rectangle 84"/>
          <p:cNvSpPr>
            <a:spLocks noChangeArrowheads="1"/>
          </p:cNvSpPr>
          <p:nvPr/>
        </p:nvSpPr>
        <p:spPr bwMode="auto">
          <a:xfrm>
            <a:off x="7208838" y="3181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9" name="Rectangle 85"/>
          <p:cNvSpPr>
            <a:spLocks noChangeArrowheads="1"/>
          </p:cNvSpPr>
          <p:nvPr/>
        </p:nvSpPr>
        <p:spPr bwMode="auto">
          <a:xfrm>
            <a:off x="7283451" y="3181350"/>
            <a:ext cx="6461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GetRentalCost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0" name="Freeform 86"/>
          <p:cNvSpPr>
            <a:spLocks/>
          </p:cNvSpPr>
          <p:nvPr/>
        </p:nvSpPr>
        <p:spPr bwMode="auto">
          <a:xfrm>
            <a:off x="6626226" y="1327150"/>
            <a:ext cx="460375" cy="1612900"/>
          </a:xfrm>
          <a:custGeom>
            <a:avLst/>
            <a:gdLst>
              <a:gd name="T0" fmla="*/ 0 w 290"/>
              <a:gd name="T1" fmla="*/ 0 h 1016"/>
              <a:gd name="T2" fmla="*/ 149 w 290"/>
              <a:gd name="T3" fmla="*/ 0 h 1016"/>
              <a:gd name="T4" fmla="*/ 149 w 290"/>
              <a:gd name="T5" fmla="*/ 1016 h 1016"/>
              <a:gd name="T6" fmla="*/ 290 w 290"/>
              <a:gd name="T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0" h="1016">
                <a:moveTo>
                  <a:pt x="0" y="0"/>
                </a:moveTo>
                <a:lnTo>
                  <a:pt x="149" y="0"/>
                </a:lnTo>
                <a:lnTo>
                  <a:pt x="149" y="1016"/>
                </a:lnTo>
                <a:lnTo>
                  <a:pt x="290" y="1016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1" name="Freeform 87"/>
          <p:cNvSpPr>
            <a:spLocks/>
          </p:cNvSpPr>
          <p:nvPr/>
        </p:nvSpPr>
        <p:spPr bwMode="auto">
          <a:xfrm>
            <a:off x="6489701" y="1292225"/>
            <a:ext cx="141288" cy="69850"/>
          </a:xfrm>
          <a:custGeom>
            <a:avLst/>
            <a:gdLst>
              <a:gd name="T0" fmla="*/ 89 w 89"/>
              <a:gd name="T1" fmla="*/ 22 h 44"/>
              <a:gd name="T2" fmla="*/ 44 w 89"/>
              <a:gd name="T3" fmla="*/ 0 h 44"/>
              <a:gd name="T4" fmla="*/ 0 w 89"/>
              <a:gd name="T5" fmla="*/ 22 h 44"/>
              <a:gd name="T6" fmla="*/ 44 w 89"/>
              <a:gd name="T7" fmla="*/ 44 h 44"/>
              <a:gd name="T8" fmla="*/ 89 w 89"/>
              <a:gd name="T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44">
                <a:moveTo>
                  <a:pt x="89" y="22"/>
                </a:moveTo>
                <a:lnTo>
                  <a:pt x="44" y="0"/>
                </a:lnTo>
                <a:lnTo>
                  <a:pt x="0" y="22"/>
                </a:lnTo>
                <a:lnTo>
                  <a:pt x="44" y="44"/>
                </a:lnTo>
                <a:lnTo>
                  <a:pt x="89" y="22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2" name="Rectangle 88"/>
          <p:cNvSpPr>
            <a:spLocks noChangeArrowheads="1"/>
          </p:cNvSpPr>
          <p:nvPr/>
        </p:nvSpPr>
        <p:spPr bwMode="auto">
          <a:xfrm>
            <a:off x="7048501" y="1751013"/>
            <a:ext cx="735013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3" name="Rectangle 89"/>
          <p:cNvSpPr>
            <a:spLocks noChangeArrowheads="1"/>
          </p:cNvSpPr>
          <p:nvPr/>
        </p:nvSpPr>
        <p:spPr bwMode="auto">
          <a:xfrm>
            <a:off x="7048501" y="1751013"/>
            <a:ext cx="73501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14" name="Picture 9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1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5" name="Picture 9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1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Rectangle 92"/>
          <p:cNvSpPr>
            <a:spLocks noChangeArrowheads="1"/>
          </p:cNvSpPr>
          <p:nvPr/>
        </p:nvSpPr>
        <p:spPr bwMode="auto">
          <a:xfrm>
            <a:off x="7048501" y="1425575"/>
            <a:ext cx="73501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5" name="Rectangle 93"/>
          <p:cNvSpPr>
            <a:spLocks noChangeArrowheads="1"/>
          </p:cNvSpPr>
          <p:nvPr/>
        </p:nvSpPr>
        <p:spPr bwMode="auto">
          <a:xfrm>
            <a:off x="7094538" y="1511300"/>
            <a:ext cx="3032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6" name="Rectangle 94"/>
          <p:cNvSpPr>
            <a:spLocks noChangeArrowheads="1"/>
          </p:cNvSpPr>
          <p:nvPr/>
        </p:nvSpPr>
        <p:spPr bwMode="auto">
          <a:xfrm>
            <a:off x="7337426" y="1511300"/>
            <a:ext cx="1254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7" name="Freeform 95"/>
          <p:cNvSpPr>
            <a:spLocks noEditPoints="1"/>
          </p:cNvSpPr>
          <p:nvPr/>
        </p:nvSpPr>
        <p:spPr bwMode="auto">
          <a:xfrm>
            <a:off x="7078663" y="1792288"/>
            <a:ext cx="668338" cy="6350"/>
          </a:xfrm>
          <a:custGeom>
            <a:avLst/>
            <a:gdLst>
              <a:gd name="T0" fmla="*/ 9 w 421"/>
              <a:gd name="T1" fmla="*/ 4 h 4"/>
              <a:gd name="T2" fmla="*/ 14 w 421"/>
              <a:gd name="T3" fmla="*/ 0 h 4"/>
              <a:gd name="T4" fmla="*/ 14 w 421"/>
              <a:gd name="T5" fmla="*/ 4 h 4"/>
              <a:gd name="T6" fmla="*/ 39 w 421"/>
              <a:gd name="T7" fmla="*/ 0 h 4"/>
              <a:gd name="T8" fmla="*/ 29 w 421"/>
              <a:gd name="T9" fmla="*/ 0 h 4"/>
              <a:gd name="T10" fmla="*/ 54 w 421"/>
              <a:gd name="T11" fmla="*/ 4 h 4"/>
              <a:gd name="T12" fmla="*/ 58 w 421"/>
              <a:gd name="T13" fmla="*/ 0 h 4"/>
              <a:gd name="T14" fmla="*/ 58 w 421"/>
              <a:gd name="T15" fmla="*/ 4 h 4"/>
              <a:gd name="T16" fmla="*/ 83 w 421"/>
              <a:gd name="T17" fmla="*/ 0 h 4"/>
              <a:gd name="T18" fmla="*/ 73 w 421"/>
              <a:gd name="T19" fmla="*/ 0 h 4"/>
              <a:gd name="T20" fmla="*/ 98 w 421"/>
              <a:gd name="T21" fmla="*/ 4 h 4"/>
              <a:gd name="T22" fmla="*/ 103 w 421"/>
              <a:gd name="T23" fmla="*/ 0 h 4"/>
              <a:gd name="T24" fmla="*/ 103 w 421"/>
              <a:gd name="T25" fmla="*/ 4 h 4"/>
              <a:gd name="T26" fmla="*/ 127 w 421"/>
              <a:gd name="T27" fmla="*/ 0 h 4"/>
              <a:gd name="T28" fmla="*/ 117 w 421"/>
              <a:gd name="T29" fmla="*/ 0 h 4"/>
              <a:gd name="T30" fmla="*/ 142 w 421"/>
              <a:gd name="T31" fmla="*/ 4 h 4"/>
              <a:gd name="T32" fmla="*/ 147 w 421"/>
              <a:gd name="T33" fmla="*/ 0 h 4"/>
              <a:gd name="T34" fmla="*/ 147 w 421"/>
              <a:gd name="T35" fmla="*/ 4 h 4"/>
              <a:gd name="T36" fmla="*/ 171 w 421"/>
              <a:gd name="T37" fmla="*/ 0 h 4"/>
              <a:gd name="T38" fmla="*/ 162 w 421"/>
              <a:gd name="T39" fmla="*/ 0 h 4"/>
              <a:gd name="T40" fmla="*/ 186 w 421"/>
              <a:gd name="T41" fmla="*/ 4 h 4"/>
              <a:gd name="T42" fmla="*/ 191 w 421"/>
              <a:gd name="T43" fmla="*/ 0 h 4"/>
              <a:gd name="T44" fmla="*/ 191 w 421"/>
              <a:gd name="T45" fmla="*/ 4 h 4"/>
              <a:gd name="T46" fmla="*/ 216 w 421"/>
              <a:gd name="T47" fmla="*/ 0 h 4"/>
              <a:gd name="T48" fmla="*/ 206 w 421"/>
              <a:gd name="T49" fmla="*/ 0 h 4"/>
              <a:gd name="T50" fmla="*/ 230 w 421"/>
              <a:gd name="T51" fmla="*/ 4 h 4"/>
              <a:gd name="T52" fmla="*/ 235 w 421"/>
              <a:gd name="T53" fmla="*/ 0 h 4"/>
              <a:gd name="T54" fmla="*/ 235 w 421"/>
              <a:gd name="T55" fmla="*/ 4 h 4"/>
              <a:gd name="T56" fmla="*/ 260 w 421"/>
              <a:gd name="T57" fmla="*/ 0 h 4"/>
              <a:gd name="T58" fmla="*/ 250 w 421"/>
              <a:gd name="T59" fmla="*/ 0 h 4"/>
              <a:gd name="T60" fmla="*/ 274 w 421"/>
              <a:gd name="T61" fmla="*/ 4 h 4"/>
              <a:gd name="T62" fmla="*/ 279 w 421"/>
              <a:gd name="T63" fmla="*/ 0 h 4"/>
              <a:gd name="T64" fmla="*/ 279 w 421"/>
              <a:gd name="T65" fmla="*/ 4 h 4"/>
              <a:gd name="T66" fmla="*/ 304 w 421"/>
              <a:gd name="T67" fmla="*/ 0 h 4"/>
              <a:gd name="T68" fmla="*/ 294 w 421"/>
              <a:gd name="T69" fmla="*/ 0 h 4"/>
              <a:gd name="T70" fmla="*/ 318 w 421"/>
              <a:gd name="T71" fmla="*/ 4 h 4"/>
              <a:gd name="T72" fmla="*/ 323 w 421"/>
              <a:gd name="T73" fmla="*/ 0 h 4"/>
              <a:gd name="T74" fmla="*/ 323 w 421"/>
              <a:gd name="T75" fmla="*/ 4 h 4"/>
              <a:gd name="T76" fmla="*/ 348 w 421"/>
              <a:gd name="T77" fmla="*/ 0 h 4"/>
              <a:gd name="T78" fmla="*/ 338 w 421"/>
              <a:gd name="T79" fmla="*/ 0 h 4"/>
              <a:gd name="T80" fmla="*/ 362 w 421"/>
              <a:gd name="T81" fmla="*/ 4 h 4"/>
              <a:gd name="T82" fmla="*/ 367 w 421"/>
              <a:gd name="T83" fmla="*/ 0 h 4"/>
              <a:gd name="T84" fmla="*/ 367 w 421"/>
              <a:gd name="T85" fmla="*/ 4 h 4"/>
              <a:gd name="T86" fmla="*/ 392 w 421"/>
              <a:gd name="T87" fmla="*/ 0 h 4"/>
              <a:gd name="T88" fmla="*/ 382 w 421"/>
              <a:gd name="T89" fmla="*/ 0 h 4"/>
              <a:gd name="T90" fmla="*/ 407 w 421"/>
              <a:gd name="T91" fmla="*/ 4 h 4"/>
              <a:gd name="T92" fmla="*/ 411 w 421"/>
              <a:gd name="T93" fmla="*/ 0 h 4"/>
              <a:gd name="T94" fmla="*/ 411 w 421"/>
              <a:gd name="T9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1" h="4"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4"/>
                </a:lnTo>
                <a:lnTo>
                  <a:pt x="14" y="4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4"/>
                </a:lnTo>
                <a:lnTo>
                  <a:pt x="29" y="4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4"/>
                </a:lnTo>
                <a:lnTo>
                  <a:pt x="44" y="4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4"/>
                </a:lnTo>
                <a:lnTo>
                  <a:pt x="58" y="4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4"/>
                </a:lnTo>
                <a:lnTo>
                  <a:pt x="73" y="4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4"/>
                </a:lnTo>
                <a:lnTo>
                  <a:pt x="88" y="4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2" y="0"/>
                </a:lnTo>
                <a:lnTo>
                  <a:pt x="112" y="4"/>
                </a:lnTo>
                <a:lnTo>
                  <a:pt x="103" y="4"/>
                </a:lnTo>
                <a:lnTo>
                  <a:pt x="103" y="0"/>
                </a:lnTo>
                <a:close/>
                <a:moveTo>
                  <a:pt x="117" y="0"/>
                </a:moveTo>
                <a:lnTo>
                  <a:pt x="127" y="0"/>
                </a:lnTo>
                <a:lnTo>
                  <a:pt x="127" y="4"/>
                </a:lnTo>
                <a:lnTo>
                  <a:pt x="117" y="4"/>
                </a:lnTo>
                <a:lnTo>
                  <a:pt x="117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4"/>
                </a:lnTo>
                <a:lnTo>
                  <a:pt x="132" y="4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4"/>
                </a:lnTo>
                <a:lnTo>
                  <a:pt x="147" y="4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4"/>
                </a:lnTo>
                <a:lnTo>
                  <a:pt x="162" y="4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4"/>
                </a:lnTo>
                <a:lnTo>
                  <a:pt x="176" y="4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4"/>
                </a:lnTo>
                <a:lnTo>
                  <a:pt x="191" y="4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4"/>
                </a:lnTo>
                <a:lnTo>
                  <a:pt x="206" y="4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4"/>
                </a:lnTo>
                <a:lnTo>
                  <a:pt x="220" y="4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4"/>
                </a:lnTo>
                <a:lnTo>
                  <a:pt x="235" y="4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4"/>
                </a:lnTo>
                <a:lnTo>
                  <a:pt x="250" y="4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4" y="0"/>
                </a:lnTo>
                <a:lnTo>
                  <a:pt x="274" y="4"/>
                </a:lnTo>
                <a:lnTo>
                  <a:pt x="265" y="4"/>
                </a:lnTo>
                <a:lnTo>
                  <a:pt x="265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4"/>
                </a:lnTo>
                <a:lnTo>
                  <a:pt x="279" y="4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4"/>
                </a:lnTo>
                <a:lnTo>
                  <a:pt x="294" y="4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4"/>
                </a:lnTo>
                <a:lnTo>
                  <a:pt x="309" y="4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4"/>
                </a:lnTo>
                <a:lnTo>
                  <a:pt x="323" y="4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4"/>
                </a:lnTo>
                <a:lnTo>
                  <a:pt x="338" y="4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4"/>
                </a:lnTo>
                <a:lnTo>
                  <a:pt x="353" y="4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4"/>
                </a:lnTo>
                <a:lnTo>
                  <a:pt x="367" y="4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4"/>
                </a:lnTo>
                <a:lnTo>
                  <a:pt x="382" y="4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4"/>
                </a:lnTo>
                <a:lnTo>
                  <a:pt x="397" y="4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1" y="0"/>
                </a:lnTo>
                <a:lnTo>
                  <a:pt x="421" y="4"/>
                </a:lnTo>
                <a:lnTo>
                  <a:pt x="411" y="4"/>
                </a:lnTo>
                <a:lnTo>
                  <a:pt x="411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8" name="Rectangle 96"/>
          <p:cNvSpPr>
            <a:spLocks noChangeArrowheads="1"/>
          </p:cNvSpPr>
          <p:nvPr/>
        </p:nvSpPr>
        <p:spPr bwMode="auto">
          <a:xfrm>
            <a:off x="7988301" y="1747838"/>
            <a:ext cx="733425" cy="873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9" name="Rectangle 97"/>
          <p:cNvSpPr>
            <a:spLocks noChangeArrowheads="1"/>
          </p:cNvSpPr>
          <p:nvPr/>
        </p:nvSpPr>
        <p:spPr bwMode="auto">
          <a:xfrm>
            <a:off x="7988301" y="1747838"/>
            <a:ext cx="733425" cy="87313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22" name="Picture 9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38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3" name="Picture 9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38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0" name="Rectangle 100"/>
          <p:cNvSpPr>
            <a:spLocks noChangeArrowheads="1"/>
          </p:cNvSpPr>
          <p:nvPr/>
        </p:nvSpPr>
        <p:spPr bwMode="auto">
          <a:xfrm>
            <a:off x="7988301" y="1420813"/>
            <a:ext cx="733425" cy="3270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1" name="Rectangle 101"/>
          <p:cNvSpPr>
            <a:spLocks noChangeArrowheads="1"/>
          </p:cNvSpPr>
          <p:nvPr/>
        </p:nvSpPr>
        <p:spPr bwMode="auto">
          <a:xfrm>
            <a:off x="8032751" y="1509713"/>
            <a:ext cx="30321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2" name="Rectangle 102"/>
          <p:cNvSpPr>
            <a:spLocks noChangeArrowheads="1"/>
          </p:cNvSpPr>
          <p:nvPr/>
        </p:nvSpPr>
        <p:spPr bwMode="auto">
          <a:xfrm>
            <a:off x="8277226" y="1509713"/>
            <a:ext cx="1238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3" name="Freeform 103"/>
          <p:cNvSpPr>
            <a:spLocks noEditPoints="1"/>
          </p:cNvSpPr>
          <p:nvPr/>
        </p:nvSpPr>
        <p:spPr bwMode="auto">
          <a:xfrm>
            <a:off x="8016876" y="1787525"/>
            <a:ext cx="669925" cy="7938"/>
          </a:xfrm>
          <a:custGeom>
            <a:avLst/>
            <a:gdLst>
              <a:gd name="T0" fmla="*/ 10 w 422"/>
              <a:gd name="T1" fmla="*/ 5 h 5"/>
              <a:gd name="T2" fmla="*/ 15 w 422"/>
              <a:gd name="T3" fmla="*/ 0 h 5"/>
              <a:gd name="T4" fmla="*/ 15 w 422"/>
              <a:gd name="T5" fmla="*/ 5 h 5"/>
              <a:gd name="T6" fmla="*/ 39 w 422"/>
              <a:gd name="T7" fmla="*/ 0 h 5"/>
              <a:gd name="T8" fmla="*/ 30 w 422"/>
              <a:gd name="T9" fmla="*/ 0 h 5"/>
              <a:gd name="T10" fmla="*/ 54 w 422"/>
              <a:gd name="T11" fmla="*/ 5 h 5"/>
              <a:gd name="T12" fmla="*/ 59 w 422"/>
              <a:gd name="T13" fmla="*/ 0 h 5"/>
              <a:gd name="T14" fmla="*/ 59 w 422"/>
              <a:gd name="T15" fmla="*/ 5 h 5"/>
              <a:gd name="T16" fmla="*/ 83 w 422"/>
              <a:gd name="T17" fmla="*/ 0 h 5"/>
              <a:gd name="T18" fmla="*/ 74 w 422"/>
              <a:gd name="T19" fmla="*/ 0 h 5"/>
              <a:gd name="T20" fmla="*/ 98 w 422"/>
              <a:gd name="T21" fmla="*/ 5 h 5"/>
              <a:gd name="T22" fmla="*/ 103 w 422"/>
              <a:gd name="T23" fmla="*/ 0 h 5"/>
              <a:gd name="T24" fmla="*/ 103 w 422"/>
              <a:gd name="T25" fmla="*/ 5 h 5"/>
              <a:gd name="T26" fmla="*/ 128 w 422"/>
              <a:gd name="T27" fmla="*/ 0 h 5"/>
              <a:gd name="T28" fmla="*/ 118 w 422"/>
              <a:gd name="T29" fmla="*/ 0 h 5"/>
              <a:gd name="T30" fmla="*/ 142 w 422"/>
              <a:gd name="T31" fmla="*/ 5 h 5"/>
              <a:gd name="T32" fmla="*/ 147 w 422"/>
              <a:gd name="T33" fmla="*/ 0 h 5"/>
              <a:gd name="T34" fmla="*/ 147 w 422"/>
              <a:gd name="T35" fmla="*/ 5 h 5"/>
              <a:gd name="T36" fmla="*/ 172 w 422"/>
              <a:gd name="T37" fmla="*/ 0 h 5"/>
              <a:gd name="T38" fmla="*/ 162 w 422"/>
              <a:gd name="T39" fmla="*/ 0 h 5"/>
              <a:gd name="T40" fmla="*/ 186 w 422"/>
              <a:gd name="T41" fmla="*/ 5 h 5"/>
              <a:gd name="T42" fmla="*/ 191 w 422"/>
              <a:gd name="T43" fmla="*/ 0 h 5"/>
              <a:gd name="T44" fmla="*/ 191 w 422"/>
              <a:gd name="T45" fmla="*/ 5 h 5"/>
              <a:gd name="T46" fmla="*/ 216 w 422"/>
              <a:gd name="T47" fmla="*/ 0 h 5"/>
              <a:gd name="T48" fmla="*/ 206 w 422"/>
              <a:gd name="T49" fmla="*/ 0 h 5"/>
              <a:gd name="T50" fmla="*/ 231 w 422"/>
              <a:gd name="T51" fmla="*/ 5 h 5"/>
              <a:gd name="T52" fmla="*/ 236 w 422"/>
              <a:gd name="T53" fmla="*/ 0 h 5"/>
              <a:gd name="T54" fmla="*/ 236 w 422"/>
              <a:gd name="T55" fmla="*/ 5 h 5"/>
              <a:gd name="T56" fmla="*/ 260 w 422"/>
              <a:gd name="T57" fmla="*/ 0 h 5"/>
              <a:gd name="T58" fmla="*/ 250 w 422"/>
              <a:gd name="T59" fmla="*/ 0 h 5"/>
              <a:gd name="T60" fmla="*/ 275 w 422"/>
              <a:gd name="T61" fmla="*/ 5 h 5"/>
              <a:gd name="T62" fmla="*/ 280 w 422"/>
              <a:gd name="T63" fmla="*/ 0 h 5"/>
              <a:gd name="T64" fmla="*/ 280 w 422"/>
              <a:gd name="T65" fmla="*/ 5 h 5"/>
              <a:gd name="T66" fmla="*/ 304 w 422"/>
              <a:gd name="T67" fmla="*/ 0 h 5"/>
              <a:gd name="T68" fmla="*/ 294 w 422"/>
              <a:gd name="T69" fmla="*/ 0 h 5"/>
              <a:gd name="T70" fmla="*/ 319 w 422"/>
              <a:gd name="T71" fmla="*/ 5 h 5"/>
              <a:gd name="T72" fmla="*/ 324 w 422"/>
              <a:gd name="T73" fmla="*/ 0 h 5"/>
              <a:gd name="T74" fmla="*/ 324 w 422"/>
              <a:gd name="T75" fmla="*/ 5 h 5"/>
              <a:gd name="T76" fmla="*/ 348 w 422"/>
              <a:gd name="T77" fmla="*/ 0 h 5"/>
              <a:gd name="T78" fmla="*/ 338 w 422"/>
              <a:gd name="T79" fmla="*/ 0 h 5"/>
              <a:gd name="T80" fmla="*/ 363 w 422"/>
              <a:gd name="T81" fmla="*/ 5 h 5"/>
              <a:gd name="T82" fmla="*/ 368 w 422"/>
              <a:gd name="T83" fmla="*/ 0 h 5"/>
              <a:gd name="T84" fmla="*/ 368 w 422"/>
              <a:gd name="T85" fmla="*/ 5 h 5"/>
              <a:gd name="T86" fmla="*/ 392 w 422"/>
              <a:gd name="T87" fmla="*/ 0 h 5"/>
              <a:gd name="T88" fmla="*/ 383 w 422"/>
              <a:gd name="T89" fmla="*/ 0 h 5"/>
              <a:gd name="T90" fmla="*/ 407 w 422"/>
              <a:gd name="T91" fmla="*/ 5 h 5"/>
              <a:gd name="T92" fmla="*/ 412 w 422"/>
              <a:gd name="T93" fmla="*/ 0 h 5"/>
              <a:gd name="T94" fmla="*/ 412 w 422"/>
              <a:gd name="T9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2" h="5">
                <a:moveTo>
                  <a:pt x="0" y="0"/>
                </a:moveTo>
                <a:lnTo>
                  <a:pt x="10" y="0"/>
                </a:lnTo>
                <a:lnTo>
                  <a:pt x="10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5" y="0"/>
                </a:moveTo>
                <a:lnTo>
                  <a:pt x="25" y="0"/>
                </a:lnTo>
                <a:lnTo>
                  <a:pt x="25" y="5"/>
                </a:lnTo>
                <a:lnTo>
                  <a:pt x="15" y="5"/>
                </a:lnTo>
                <a:lnTo>
                  <a:pt x="15" y="0"/>
                </a:lnTo>
                <a:close/>
                <a:moveTo>
                  <a:pt x="30" y="0"/>
                </a:moveTo>
                <a:lnTo>
                  <a:pt x="39" y="0"/>
                </a:lnTo>
                <a:lnTo>
                  <a:pt x="39" y="5"/>
                </a:lnTo>
                <a:lnTo>
                  <a:pt x="30" y="5"/>
                </a:lnTo>
                <a:lnTo>
                  <a:pt x="30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9" y="0"/>
                </a:moveTo>
                <a:lnTo>
                  <a:pt x="69" y="0"/>
                </a:lnTo>
                <a:lnTo>
                  <a:pt x="69" y="5"/>
                </a:lnTo>
                <a:lnTo>
                  <a:pt x="59" y="5"/>
                </a:lnTo>
                <a:lnTo>
                  <a:pt x="59" y="0"/>
                </a:lnTo>
                <a:close/>
                <a:moveTo>
                  <a:pt x="74" y="0"/>
                </a:moveTo>
                <a:lnTo>
                  <a:pt x="83" y="0"/>
                </a:lnTo>
                <a:lnTo>
                  <a:pt x="83" y="5"/>
                </a:lnTo>
                <a:lnTo>
                  <a:pt x="74" y="5"/>
                </a:lnTo>
                <a:lnTo>
                  <a:pt x="74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8" y="0"/>
                </a:lnTo>
                <a:lnTo>
                  <a:pt x="128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2" y="0"/>
                </a:lnTo>
                <a:lnTo>
                  <a:pt x="172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7" y="0"/>
                </a:moveTo>
                <a:lnTo>
                  <a:pt x="186" y="0"/>
                </a:lnTo>
                <a:lnTo>
                  <a:pt x="186" y="5"/>
                </a:lnTo>
                <a:lnTo>
                  <a:pt x="177" y="5"/>
                </a:lnTo>
                <a:lnTo>
                  <a:pt x="177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1" y="0"/>
                </a:moveTo>
                <a:lnTo>
                  <a:pt x="231" y="0"/>
                </a:lnTo>
                <a:lnTo>
                  <a:pt x="231" y="5"/>
                </a:lnTo>
                <a:lnTo>
                  <a:pt x="221" y="5"/>
                </a:lnTo>
                <a:lnTo>
                  <a:pt x="221" y="0"/>
                </a:lnTo>
                <a:close/>
                <a:moveTo>
                  <a:pt x="236" y="0"/>
                </a:moveTo>
                <a:lnTo>
                  <a:pt x="245" y="0"/>
                </a:lnTo>
                <a:lnTo>
                  <a:pt x="245" y="5"/>
                </a:lnTo>
                <a:lnTo>
                  <a:pt x="236" y="5"/>
                </a:lnTo>
                <a:lnTo>
                  <a:pt x="236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5" y="0"/>
                </a:lnTo>
                <a:lnTo>
                  <a:pt x="275" y="5"/>
                </a:lnTo>
                <a:lnTo>
                  <a:pt x="265" y="5"/>
                </a:lnTo>
                <a:lnTo>
                  <a:pt x="265" y="0"/>
                </a:lnTo>
                <a:close/>
                <a:moveTo>
                  <a:pt x="280" y="0"/>
                </a:moveTo>
                <a:lnTo>
                  <a:pt x="290" y="0"/>
                </a:lnTo>
                <a:lnTo>
                  <a:pt x="290" y="5"/>
                </a:lnTo>
                <a:lnTo>
                  <a:pt x="280" y="5"/>
                </a:lnTo>
                <a:lnTo>
                  <a:pt x="280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9" y="0"/>
                </a:lnTo>
                <a:lnTo>
                  <a:pt x="319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4" y="0"/>
                </a:moveTo>
                <a:lnTo>
                  <a:pt x="334" y="0"/>
                </a:lnTo>
                <a:lnTo>
                  <a:pt x="334" y="5"/>
                </a:lnTo>
                <a:lnTo>
                  <a:pt x="324" y="5"/>
                </a:lnTo>
                <a:lnTo>
                  <a:pt x="324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3" y="0"/>
                </a:lnTo>
                <a:lnTo>
                  <a:pt x="363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8" y="0"/>
                </a:moveTo>
                <a:lnTo>
                  <a:pt x="378" y="0"/>
                </a:lnTo>
                <a:lnTo>
                  <a:pt x="378" y="5"/>
                </a:lnTo>
                <a:lnTo>
                  <a:pt x="368" y="5"/>
                </a:lnTo>
                <a:lnTo>
                  <a:pt x="368" y="0"/>
                </a:lnTo>
                <a:close/>
                <a:moveTo>
                  <a:pt x="383" y="0"/>
                </a:moveTo>
                <a:lnTo>
                  <a:pt x="392" y="0"/>
                </a:lnTo>
                <a:lnTo>
                  <a:pt x="392" y="5"/>
                </a:lnTo>
                <a:lnTo>
                  <a:pt x="383" y="5"/>
                </a:lnTo>
                <a:lnTo>
                  <a:pt x="383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2" y="0"/>
                </a:moveTo>
                <a:lnTo>
                  <a:pt x="422" y="0"/>
                </a:lnTo>
                <a:lnTo>
                  <a:pt x="422" y="5"/>
                </a:lnTo>
                <a:lnTo>
                  <a:pt x="412" y="5"/>
                </a:lnTo>
                <a:lnTo>
                  <a:pt x="41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4" name="Freeform 104"/>
          <p:cNvSpPr>
            <a:spLocks noEditPoints="1"/>
          </p:cNvSpPr>
          <p:nvPr/>
        </p:nvSpPr>
        <p:spPr bwMode="auto">
          <a:xfrm>
            <a:off x="7412038" y="1835150"/>
            <a:ext cx="200025" cy="619125"/>
          </a:xfrm>
          <a:custGeom>
            <a:avLst/>
            <a:gdLst>
              <a:gd name="T0" fmla="*/ 16 w 411"/>
              <a:gd name="T1" fmla="*/ 120 h 1271"/>
              <a:gd name="T2" fmla="*/ 0 w 411"/>
              <a:gd name="T3" fmla="*/ 120 h 1271"/>
              <a:gd name="T4" fmla="*/ 8 w 411"/>
              <a:gd name="T5" fmla="*/ 0 h 1271"/>
              <a:gd name="T6" fmla="*/ 16 w 411"/>
              <a:gd name="T7" fmla="*/ 200 h 1271"/>
              <a:gd name="T8" fmla="*/ 8 w 411"/>
              <a:gd name="T9" fmla="*/ 320 h 1271"/>
              <a:gd name="T10" fmla="*/ 0 w 411"/>
              <a:gd name="T11" fmla="*/ 200 h 1271"/>
              <a:gd name="T12" fmla="*/ 16 w 411"/>
              <a:gd name="T13" fmla="*/ 200 h 1271"/>
              <a:gd name="T14" fmla="*/ 16 w 411"/>
              <a:gd name="T15" fmla="*/ 504 h 1271"/>
              <a:gd name="T16" fmla="*/ 0 w 411"/>
              <a:gd name="T17" fmla="*/ 504 h 1271"/>
              <a:gd name="T18" fmla="*/ 8 w 411"/>
              <a:gd name="T19" fmla="*/ 384 h 1271"/>
              <a:gd name="T20" fmla="*/ 16 w 411"/>
              <a:gd name="T21" fmla="*/ 585 h 1271"/>
              <a:gd name="T22" fmla="*/ 8 w 411"/>
              <a:gd name="T23" fmla="*/ 705 h 1271"/>
              <a:gd name="T24" fmla="*/ 0 w 411"/>
              <a:gd name="T25" fmla="*/ 585 h 1271"/>
              <a:gd name="T26" fmla="*/ 16 w 411"/>
              <a:gd name="T27" fmla="*/ 585 h 1271"/>
              <a:gd name="T28" fmla="*/ 121 w 411"/>
              <a:gd name="T29" fmla="*/ 768 h 1271"/>
              <a:gd name="T30" fmla="*/ 121 w 411"/>
              <a:gd name="T31" fmla="*/ 784 h 1271"/>
              <a:gd name="T32" fmla="*/ 1 w 411"/>
              <a:gd name="T33" fmla="*/ 776 h 1271"/>
              <a:gd name="T34" fmla="*/ 201 w 411"/>
              <a:gd name="T35" fmla="*/ 768 h 1271"/>
              <a:gd name="T36" fmla="*/ 322 w 411"/>
              <a:gd name="T37" fmla="*/ 776 h 1271"/>
              <a:gd name="T38" fmla="*/ 201 w 411"/>
              <a:gd name="T39" fmla="*/ 784 h 1271"/>
              <a:gd name="T40" fmla="*/ 201 w 411"/>
              <a:gd name="T41" fmla="*/ 768 h 1271"/>
              <a:gd name="T42" fmla="*/ 403 w 411"/>
              <a:gd name="T43" fmla="*/ 768 h 1271"/>
              <a:gd name="T44" fmla="*/ 411 w 411"/>
              <a:gd name="T45" fmla="*/ 878 h 1271"/>
              <a:gd name="T46" fmla="*/ 395 w 411"/>
              <a:gd name="T47" fmla="*/ 878 h 1271"/>
              <a:gd name="T48" fmla="*/ 403 w 411"/>
              <a:gd name="T49" fmla="*/ 784 h 1271"/>
              <a:gd name="T50" fmla="*/ 386 w 411"/>
              <a:gd name="T51" fmla="*/ 776 h 1271"/>
              <a:gd name="T52" fmla="*/ 411 w 411"/>
              <a:gd name="T53" fmla="*/ 959 h 1271"/>
              <a:gd name="T54" fmla="*/ 403 w 411"/>
              <a:gd name="T55" fmla="*/ 1079 h 1271"/>
              <a:gd name="T56" fmla="*/ 395 w 411"/>
              <a:gd name="T57" fmla="*/ 959 h 1271"/>
              <a:gd name="T58" fmla="*/ 411 w 411"/>
              <a:gd name="T59" fmla="*/ 959 h 1271"/>
              <a:gd name="T60" fmla="*/ 411 w 411"/>
              <a:gd name="T61" fmla="*/ 1263 h 1271"/>
              <a:gd name="T62" fmla="*/ 395 w 411"/>
              <a:gd name="T63" fmla="*/ 1263 h 1271"/>
              <a:gd name="T64" fmla="*/ 403 w 411"/>
              <a:gd name="T65" fmla="*/ 114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11" h="1271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3" y="128"/>
                  <a:pt x="8" y="128"/>
                </a:cubicBezTo>
                <a:cubicBezTo>
                  <a:pt x="4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4" y="0"/>
                  <a:pt x="8" y="0"/>
                </a:cubicBezTo>
                <a:cubicBezTo>
                  <a:pt x="13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3" y="320"/>
                  <a:pt x="8" y="320"/>
                </a:cubicBezTo>
                <a:cubicBezTo>
                  <a:pt x="4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4" y="192"/>
                  <a:pt x="8" y="192"/>
                </a:cubicBezTo>
                <a:cubicBezTo>
                  <a:pt x="13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3" y="512"/>
                  <a:pt x="8" y="512"/>
                </a:cubicBezTo>
                <a:cubicBezTo>
                  <a:pt x="4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4" y="384"/>
                  <a:pt x="8" y="384"/>
                </a:cubicBezTo>
                <a:cubicBezTo>
                  <a:pt x="13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3" y="705"/>
                  <a:pt x="8" y="705"/>
                </a:cubicBezTo>
                <a:cubicBezTo>
                  <a:pt x="4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4" y="577"/>
                  <a:pt x="8" y="577"/>
                </a:cubicBezTo>
                <a:cubicBezTo>
                  <a:pt x="13" y="577"/>
                  <a:pt x="16" y="580"/>
                  <a:pt x="16" y="585"/>
                </a:cubicBezTo>
                <a:close/>
                <a:moveTo>
                  <a:pt x="9" y="768"/>
                </a:moveTo>
                <a:lnTo>
                  <a:pt x="121" y="768"/>
                </a:lnTo>
                <a:cubicBezTo>
                  <a:pt x="126" y="768"/>
                  <a:pt x="129" y="772"/>
                  <a:pt x="129" y="776"/>
                </a:cubicBezTo>
                <a:cubicBezTo>
                  <a:pt x="129" y="780"/>
                  <a:pt x="126" y="784"/>
                  <a:pt x="121" y="784"/>
                </a:cubicBezTo>
                <a:lnTo>
                  <a:pt x="9" y="784"/>
                </a:lnTo>
                <a:cubicBezTo>
                  <a:pt x="5" y="784"/>
                  <a:pt x="1" y="780"/>
                  <a:pt x="1" y="776"/>
                </a:cubicBezTo>
                <a:cubicBezTo>
                  <a:pt x="1" y="772"/>
                  <a:pt x="5" y="768"/>
                  <a:pt x="9" y="768"/>
                </a:cubicBezTo>
                <a:close/>
                <a:moveTo>
                  <a:pt x="201" y="768"/>
                </a:moveTo>
                <a:lnTo>
                  <a:pt x="314" y="768"/>
                </a:lnTo>
                <a:cubicBezTo>
                  <a:pt x="318" y="768"/>
                  <a:pt x="322" y="772"/>
                  <a:pt x="322" y="776"/>
                </a:cubicBezTo>
                <a:cubicBezTo>
                  <a:pt x="322" y="780"/>
                  <a:pt x="318" y="784"/>
                  <a:pt x="314" y="784"/>
                </a:cubicBezTo>
                <a:lnTo>
                  <a:pt x="201" y="784"/>
                </a:lnTo>
                <a:cubicBezTo>
                  <a:pt x="197" y="784"/>
                  <a:pt x="193" y="780"/>
                  <a:pt x="193" y="776"/>
                </a:cubicBezTo>
                <a:cubicBezTo>
                  <a:pt x="193" y="772"/>
                  <a:pt x="197" y="768"/>
                  <a:pt x="201" y="768"/>
                </a:cubicBezTo>
                <a:close/>
                <a:moveTo>
                  <a:pt x="394" y="768"/>
                </a:moveTo>
                <a:lnTo>
                  <a:pt x="403" y="768"/>
                </a:lnTo>
                <a:cubicBezTo>
                  <a:pt x="408" y="768"/>
                  <a:pt x="411" y="772"/>
                  <a:pt x="411" y="776"/>
                </a:cubicBezTo>
                <a:lnTo>
                  <a:pt x="411" y="878"/>
                </a:lnTo>
                <a:cubicBezTo>
                  <a:pt x="411" y="883"/>
                  <a:pt x="408" y="886"/>
                  <a:pt x="403" y="886"/>
                </a:cubicBezTo>
                <a:cubicBezTo>
                  <a:pt x="399" y="886"/>
                  <a:pt x="395" y="883"/>
                  <a:pt x="395" y="878"/>
                </a:cubicBezTo>
                <a:lnTo>
                  <a:pt x="395" y="776"/>
                </a:lnTo>
                <a:lnTo>
                  <a:pt x="403" y="784"/>
                </a:lnTo>
                <a:lnTo>
                  <a:pt x="394" y="784"/>
                </a:lnTo>
                <a:cubicBezTo>
                  <a:pt x="389" y="784"/>
                  <a:pt x="386" y="780"/>
                  <a:pt x="386" y="776"/>
                </a:cubicBezTo>
                <a:cubicBezTo>
                  <a:pt x="386" y="772"/>
                  <a:pt x="389" y="768"/>
                  <a:pt x="394" y="768"/>
                </a:cubicBezTo>
                <a:close/>
                <a:moveTo>
                  <a:pt x="411" y="959"/>
                </a:moveTo>
                <a:lnTo>
                  <a:pt x="411" y="1071"/>
                </a:lnTo>
                <a:cubicBezTo>
                  <a:pt x="411" y="1075"/>
                  <a:pt x="408" y="1079"/>
                  <a:pt x="403" y="1079"/>
                </a:cubicBezTo>
                <a:cubicBezTo>
                  <a:pt x="399" y="1079"/>
                  <a:pt x="395" y="1075"/>
                  <a:pt x="395" y="1071"/>
                </a:cubicBezTo>
                <a:lnTo>
                  <a:pt x="395" y="959"/>
                </a:lnTo>
                <a:cubicBezTo>
                  <a:pt x="395" y="954"/>
                  <a:pt x="399" y="951"/>
                  <a:pt x="403" y="951"/>
                </a:cubicBezTo>
                <a:cubicBezTo>
                  <a:pt x="408" y="951"/>
                  <a:pt x="411" y="954"/>
                  <a:pt x="411" y="959"/>
                </a:cubicBezTo>
                <a:close/>
                <a:moveTo>
                  <a:pt x="411" y="1151"/>
                </a:moveTo>
                <a:lnTo>
                  <a:pt x="411" y="1263"/>
                </a:lnTo>
                <a:cubicBezTo>
                  <a:pt x="411" y="1267"/>
                  <a:pt x="408" y="1271"/>
                  <a:pt x="403" y="1271"/>
                </a:cubicBezTo>
                <a:cubicBezTo>
                  <a:pt x="399" y="1271"/>
                  <a:pt x="395" y="1267"/>
                  <a:pt x="395" y="1263"/>
                </a:cubicBezTo>
                <a:lnTo>
                  <a:pt x="395" y="1151"/>
                </a:lnTo>
                <a:cubicBezTo>
                  <a:pt x="395" y="1146"/>
                  <a:pt x="399" y="1143"/>
                  <a:pt x="403" y="1143"/>
                </a:cubicBezTo>
                <a:cubicBezTo>
                  <a:pt x="408" y="1143"/>
                  <a:pt x="411" y="1146"/>
                  <a:pt x="411" y="1151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5" name="Freeform 105"/>
          <p:cNvSpPr>
            <a:spLocks/>
          </p:cNvSpPr>
          <p:nvPr/>
        </p:nvSpPr>
        <p:spPr bwMode="auto">
          <a:xfrm>
            <a:off x="7577138" y="2454275"/>
            <a:ext cx="61913" cy="95250"/>
          </a:xfrm>
          <a:custGeom>
            <a:avLst/>
            <a:gdLst>
              <a:gd name="T0" fmla="*/ 0 w 39"/>
              <a:gd name="T1" fmla="*/ 0 h 60"/>
              <a:gd name="T2" fmla="*/ 19 w 39"/>
              <a:gd name="T3" fmla="*/ 60 h 60"/>
              <a:gd name="T4" fmla="*/ 39 w 39"/>
              <a:gd name="T5" fmla="*/ 0 h 60"/>
              <a:gd name="T6" fmla="*/ 0 w 3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0">
                <a:moveTo>
                  <a:pt x="0" y="0"/>
                </a:moveTo>
                <a:lnTo>
                  <a:pt x="19" y="60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6" name="Rectangle 106"/>
          <p:cNvSpPr>
            <a:spLocks noChangeArrowheads="1"/>
          </p:cNvSpPr>
          <p:nvPr/>
        </p:nvSpPr>
        <p:spPr bwMode="auto">
          <a:xfrm>
            <a:off x="7307263" y="216376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7" name="Rectangle 107"/>
          <p:cNvSpPr>
            <a:spLocks noChangeArrowheads="1"/>
          </p:cNvSpPr>
          <p:nvPr/>
        </p:nvSpPr>
        <p:spPr bwMode="auto">
          <a:xfrm>
            <a:off x="7312026" y="2163763"/>
            <a:ext cx="42703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8" name="Freeform 108"/>
          <p:cNvSpPr>
            <a:spLocks noEditPoints="1"/>
          </p:cNvSpPr>
          <p:nvPr/>
        </p:nvSpPr>
        <p:spPr bwMode="auto">
          <a:xfrm>
            <a:off x="7604126" y="1831975"/>
            <a:ext cx="754063" cy="623888"/>
          </a:xfrm>
          <a:custGeom>
            <a:avLst/>
            <a:gdLst>
              <a:gd name="T0" fmla="*/ 1553 w 1553"/>
              <a:gd name="T1" fmla="*/ 120 h 1282"/>
              <a:gd name="T2" fmla="*/ 1537 w 1553"/>
              <a:gd name="T3" fmla="*/ 120 h 1282"/>
              <a:gd name="T4" fmla="*/ 1545 w 1553"/>
              <a:gd name="T5" fmla="*/ 0 h 1282"/>
              <a:gd name="T6" fmla="*/ 1553 w 1553"/>
              <a:gd name="T7" fmla="*/ 200 h 1282"/>
              <a:gd name="T8" fmla="*/ 1545 w 1553"/>
              <a:gd name="T9" fmla="*/ 321 h 1282"/>
              <a:gd name="T10" fmla="*/ 1537 w 1553"/>
              <a:gd name="T11" fmla="*/ 200 h 1282"/>
              <a:gd name="T12" fmla="*/ 1553 w 1553"/>
              <a:gd name="T13" fmla="*/ 200 h 1282"/>
              <a:gd name="T14" fmla="*/ 1553 w 1553"/>
              <a:gd name="T15" fmla="*/ 505 h 1282"/>
              <a:gd name="T16" fmla="*/ 1537 w 1553"/>
              <a:gd name="T17" fmla="*/ 505 h 1282"/>
              <a:gd name="T18" fmla="*/ 1545 w 1553"/>
              <a:gd name="T19" fmla="*/ 385 h 1282"/>
              <a:gd name="T20" fmla="*/ 1553 w 1553"/>
              <a:gd name="T21" fmla="*/ 585 h 1282"/>
              <a:gd name="T22" fmla="*/ 1545 w 1553"/>
              <a:gd name="T23" fmla="*/ 705 h 1282"/>
              <a:gd name="T24" fmla="*/ 1537 w 1553"/>
              <a:gd name="T25" fmla="*/ 585 h 1282"/>
              <a:gd name="T26" fmla="*/ 1553 w 1553"/>
              <a:gd name="T27" fmla="*/ 585 h 1282"/>
              <a:gd name="T28" fmla="*/ 1553 w 1553"/>
              <a:gd name="T29" fmla="*/ 796 h 1282"/>
              <a:gd name="T30" fmla="*/ 1452 w 1553"/>
              <a:gd name="T31" fmla="*/ 804 h 1282"/>
              <a:gd name="T32" fmla="*/ 1452 w 1553"/>
              <a:gd name="T33" fmla="*/ 788 h 1282"/>
              <a:gd name="T34" fmla="*/ 1537 w 1553"/>
              <a:gd name="T35" fmla="*/ 796 h 1282"/>
              <a:gd name="T36" fmla="*/ 1545 w 1553"/>
              <a:gd name="T37" fmla="*/ 769 h 1282"/>
              <a:gd name="T38" fmla="*/ 1372 w 1553"/>
              <a:gd name="T39" fmla="*/ 804 h 1282"/>
              <a:gd name="T40" fmla="*/ 1252 w 1553"/>
              <a:gd name="T41" fmla="*/ 796 h 1282"/>
              <a:gd name="T42" fmla="*/ 1372 w 1553"/>
              <a:gd name="T43" fmla="*/ 788 h 1282"/>
              <a:gd name="T44" fmla="*/ 1372 w 1553"/>
              <a:gd name="T45" fmla="*/ 804 h 1282"/>
              <a:gd name="T46" fmla="*/ 1068 w 1553"/>
              <a:gd name="T47" fmla="*/ 804 h 1282"/>
              <a:gd name="T48" fmla="*/ 1068 w 1553"/>
              <a:gd name="T49" fmla="*/ 788 h 1282"/>
              <a:gd name="T50" fmla="*/ 1188 w 1553"/>
              <a:gd name="T51" fmla="*/ 796 h 1282"/>
              <a:gd name="T52" fmla="*/ 988 w 1553"/>
              <a:gd name="T53" fmla="*/ 804 h 1282"/>
              <a:gd name="T54" fmla="*/ 868 w 1553"/>
              <a:gd name="T55" fmla="*/ 796 h 1282"/>
              <a:gd name="T56" fmla="*/ 988 w 1553"/>
              <a:gd name="T57" fmla="*/ 788 h 1282"/>
              <a:gd name="T58" fmla="*/ 988 w 1553"/>
              <a:gd name="T59" fmla="*/ 804 h 1282"/>
              <a:gd name="T60" fmla="*/ 684 w 1553"/>
              <a:gd name="T61" fmla="*/ 804 h 1282"/>
              <a:gd name="T62" fmla="*/ 684 w 1553"/>
              <a:gd name="T63" fmla="*/ 788 h 1282"/>
              <a:gd name="T64" fmla="*/ 804 w 1553"/>
              <a:gd name="T65" fmla="*/ 796 h 1282"/>
              <a:gd name="T66" fmla="*/ 604 w 1553"/>
              <a:gd name="T67" fmla="*/ 804 h 1282"/>
              <a:gd name="T68" fmla="*/ 483 w 1553"/>
              <a:gd name="T69" fmla="*/ 796 h 1282"/>
              <a:gd name="T70" fmla="*/ 604 w 1553"/>
              <a:gd name="T71" fmla="*/ 788 h 1282"/>
              <a:gd name="T72" fmla="*/ 604 w 1553"/>
              <a:gd name="T73" fmla="*/ 804 h 1282"/>
              <a:gd name="T74" fmla="*/ 299 w 1553"/>
              <a:gd name="T75" fmla="*/ 804 h 1282"/>
              <a:gd name="T76" fmla="*/ 299 w 1553"/>
              <a:gd name="T77" fmla="*/ 788 h 1282"/>
              <a:gd name="T78" fmla="*/ 419 w 1553"/>
              <a:gd name="T79" fmla="*/ 796 h 1282"/>
              <a:gd name="T80" fmla="*/ 219 w 1553"/>
              <a:gd name="T81" fmla="*/ 804 h 1282"/>
              <a:gd name="T82" fmla="*/ 99 w 1553"/>
              <a:gd name="T83" fmla="*/ 796 h 1282"/>
              <a:gd name="T84" fmla="*/ 219 w 1553"/>
              <a:gd name="T85" fmla="*/ 788 h 1282"/>
              <a:gd name="T86" fmla="*/ 219 w 1553"/>
              <a:gd name="T87" fmla="*/ 804 h 1282"/>
              <a:gd name="T88" fmla="*/ 8 w 1553"/>
              <a:gd name="T89" fmla="*/ 804 h 1282"/>
              <a:gd name="T90" fmla="*/ 16 w 1553"/>
              <a:gd name="T91" fmla="*/ 890 h 1282"/>
              <a:gd name="T92" fmla="*/ 0 w 1553"/>
              <a:gd name="T93" fmla="*/ 890 h 1282"/>
              <a:gd name="T94" fmla="*/ 8 w 1553"/>
              <a:gd name="T95" fmla="*/ 788 h 1282"/>
              <a:gd name="T96" fmla="*/ 35 w 1553"/>
              <a:gd name="T97" fmla="*/ 796 h 1282"/>
              <a:gd name="T98" fmla="*/ 16 w 1553"/>
              <a:gd name="T99" fmla="*/ 970 h 1282"/>
              <a:gd name="T100" fmla="*/ 8 w 1553"/>
              <a:gd name="T101" fmla="*/ 1090 h 1282"/>
              <a:gd name="T102" fmla="*/ 0 w 1553"/>
              <a:gd name="T103" fmla="*/ 970 h 1282"/>
              <a:gd name="T104" fmla="*/ 16 w 1553"/>
              <a:gd name="T105" fmla="*/ 970 h 1282"/>
              <a:gd name="T106" fmla="*/ 16 w 1553"/>
              <a:gd name="T107" fmla="*/ 1274 h 1282"/>
              <a:gd name="T108" fmla="*/ 0 w 1553"/>
              <a:gd name="T109" fmla="*/ 1274 h 1282"/>
              <a:gd name="T110" fmla="*/ 8 w 1553"/>
              <a:gd name="T111" fmla="*/ 1154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53" h="1282">
                <a:moveTo>
                  <a:pt x="1553" y="8"/>
                </a:moveTo>
                <a:lnTo>
                  <a:pt x="1553" y="120"/>
                </a:lnTo>
                <a:cubicBezTo>
                  <a:pt x="1553" y="125"/>
                  <a:pt x="1550" y="128"/>
                  <a:pt x="1545" y="128"/>
                </a:cubicBezTo>
                <a:cubicBezTo>
                  <a:pt x="1541" y="128"/>
                  <a:pt x="1537" y="125"/>
                  <a:pt x="1537" y="120"/>
                </a:cubicBezTo>
                <a:lnTo>
                  <a:pt x="1537" y="8"/>
                </a:lnTo>
                <a:cubicBezTo>
                  <a:pt x="1537" y="4"/>
                  <a:pt x="1541" y="0"/>
                  <a:pt x="1545" y="0"/>
                </a:cubicBezTo>
                <a:cubicBezTo>
                  <a:pt x="1550" y="0"/>
                  <a:pt x="1553" y="4"/>
                  <a:pt x="1553" y="8"/>
                </a:cubicBezTo>
                <a:close/>
                <a:moveTo>
                  <a:pt x="1553" y="200"/>
                </a:moveTo>
                <a:lnTo>
                  <a:pt x="1553" y="313"/>
                </a:lnTo>
                <a:cubicBezTo>
                  <a:pt x="1553" y="317"/>
                  <a:pt x="1550" y="321"/>
                  <a:pt x="1545" y="321"/>
                </a:cubicBezTo>
                <a:cubicBezTo>
                  <a:pt x="1541" y="321"/>
                  <a:pt x="1537" y="317"/>
                  <a:pt x="1537" y="313"/>
                </a:cubicBezTo>
                <a:lnTo>
                  <a:pt x="1537" y="200"/>
                </a:lnTo>
                <a:cubicBezTo>
                  <a:pt x="1537" y="196"/>
                  <a:pt x="1541" y="192"/>
                  <a:pt x="1545" y="192"/>
                </a:cubicBezTo>
                <a:cubicBezTo>
                  <a:pt x="1550" y="192"/>
                  <a:pt x="1553" y="196"/>
                  <a:pt x="1553" y="200"/>
                </a:cubicBezTo>
                <a:close/>
                <a:moveTo>
                  <a:pt x="1553" y="393"/>
                </a:moveTo>
                <a:lnTo>
                  <a:pt x="1553" y="505"/>
                </a:lnTo>
                <a:cubicBezTo>
                  <a:pt x="1553" y="509"/>
                  <a:pt x="1550" y="513"/>
                  <a:pt x="1545" y="513"/>
                </a:cubicBezTo>
                <a:cubicBezTo>
                  <a:pt x="1541" y="513"/>
                  <a:pt x="1537" y="509"/>
                  <a:pt x="1537" y="505"/>
                </a:cubicBezTo>
                <a:lnTo>
                  <a:pt x="1537" y="393"/>
                </a:lnTo>
                <a:cubicBezTo>
                  <a:pt x="1537" y="388"/>
                  <a:pt x="1541" y="385"/>
                  <a:pt x="1545" y="385"/>
                </a:cubicBezTo>
                <a:cubicBezTo>
                  <a:pt x="1550" y="385"/>
                  <a:pt x="1553" y="388"/>
                  <a:pt x="1553" y="393"/>
                </a:cubicBezTo>
                <a:close/>
                <a:moveTo>
                  <a:pt x="1553" y="585"/>
                </a:moveTo>
                <a:lnTo>
                  <a:pt x="1553" y="697"/>
                </a:lnTo>
                <a:cubicBezTo>
                  <a:pt x="1553" y="701"/>
                  <a:pt x="1550" y="705"/>
                  <a:pt x="1545" y="705"/>
                </a:cubicBezTo>
                <a:cubicBezTo>
                  <a:pt x="1541" y="705"/>
                  <a:pt x="1537" y="701"/>
                  <a:pt x="1537" y="697"/>
                </a:cubicBezTo>
                <a:lnTo>
                  <a:pt x="1537" y="585"/>
                </a:lnTo>
                <a:cubicBezTo>
                  <a:pt x="1537" y="580"/>
                  <a:pt x="1541" y="577"/>
                  <a:pt x="1545" y="577"/>
                </a:cubicBezTo>
                <a:cubicBezTo>
                  <a:pt x="1550" y="577"/>
                  <a:pt x="1553" y="580"/>
                  <a:pt x="1553" y="585"/>
                </a:cubicBezTo>
                <a:close/>
                <a:moveTo>
                  <a:pt x="1553" y="777"/>
                </a:moveTo>
                <a:lnTo>
                  <a:pt x="1553" y="796"/>
                </a:lnTo>
                <a:cubicBezTo>
                  <a:pt x="1553" y="801"/>
                  <a:pt x="1550" y="804"/>
                  <a:pt x="1545" y="804"/>
                </a:cubicBezTo>
                <a:lnTo>
                  <a:pt x="1452" y="804"/>
                </a:lnTo>
                <a:cubicBezTo>
                  <a:pt x="1448" y="804"/>
                  <a:pt x="1444" y="801"/>
                  <a:pt x="1444" y="796"/>
                </a:cubicBezTo>
                <a:cubicBezTo>
                  <a:pt x="1444" y="792"/>
                  <a:pt x="1448" y="788"/>
                  <a:pt x="1452" y="788"/>
                </a:cubicBezTo>
                <a:lnTo>
                  <a:pt x="1545" y="788"/>
                </a:lnTo>
                <a:lnTo>
                  <a:pt x="1537" y="796"/>
                </a:lnTo>
                <a:lnTo>
                  <a:pt x="1537" y="777"/>
                </a:lnTo>
                <a:cubicBezTo>
                  <a:pt x="1537" y="773"/>
                  <a:pt x="1541" y="769"/>
                  <a:pt x="1545" y="769"/>
                </a:cubicBezTo>
                <a:cubicBezTo>
                  <a:pt x="1550" y="769"/>
                  <a:pt x="1553" y="773"/>
                  <a:pt x="1553" y="777"/>
                </a:cubicBezTo>
                <a:close/>
                <a:moveTo>
                  <a:pt x="1372" y="804"/>
                </a:moveTo>
                <a:lnTo>
                  <a:pt x="1260" y="804"/>
                </a:lnTo>
                <a:cubicBezTo>
                  <a:pt x="1256" y="804"/>
                  <a:pt x="1252" y="801"/>
                  <a:pt x="1252" y="796"/>
                </a:cubicBezTo>
                <a:cubicBezTo>
                  <a:pt x="1252" y="792"/>
                  <a:pt x="1256" y="788"/>
                  <a:pt x="1260" y="788"/>
                </a:cubicBezTo>
                <a:lnTo>
                  <a:pt x="1372" y="788"/>
                </a:lnTo>
                <a:cubicBezTo>
                  <a:pt x="1377" y="788"/>
                  <a:pt x="1380" y="792"/>
                  <a:pt x="1380" y="796"/>
                </a:cubicBezTo>
                <a:cubicBezTo>
                  <a:pt x="1380" y="801"/>
                  <a:pt x="1377" y="804"/>
                  <a:pt x="1372" y="804"/>
                </a:cubicBezTo>
                <a:close/>
                <a:moveTo>
                  <a:pt x="1180" y="804"/>
                </a:moveTo>
                <a:lnTo>
                  <a:pt x="1068" y="804"/>
                </a:lnTo>
                <a:cubicBezTo>
                  <a:pt x="1064" y="804"/>
                  <a:pt x="1060" y="801"/>
                  <a:pt x="1060" y="796"/>
                </a:cubicBezTo>
                <a:cubicBezTo>
                  <a:pt x="1060" y="792"/>
                  <a:pt x="1064" y="788"/>
                  <a:pt x="1068" y="788"/>
                </a:cubicBezTo>
                <a:lnTo>
                  <a:pt x="1180" y="788"/>
                </a:lnTo>
                <a:cubicBezTo>
                  <a:pt x="1185" y="788"/>
                  <a:pt x="1188" y="792"/>
                  <a:pt x="1188" y="796"/>
                </a:cubicBezTo>
                <a:cubicBezTo>
                  <a:pt x="1188" y="801"/>
                  <a:pt x="1185" y="804"/>
                  <a:pt x="1180" y="804"/>
                </a:cubicBezTo>
                <a:close/>
                <a:moveTo>
                  <a:pt x="988" y="804"/>
                </a:moveTo>
                <a:lnTo>
                  <a:pt x="876" y="804"/>
                </a:lnTo>
                <a:cubicBezTo>
                  <a:pt x="871" y="804"/>
                  <a:pt x="868" y="801"/>
                  <a:pt x="868" y="796"/>
                </a:cubicBezTo>
                <a:cubicBezTo>
                  <a:pt x="868" y="792"/>
                  <a:pt x="871" y="788"/>
                  <a:pt x="876" y="788"/>
                </a:cubicBezTo>
                <a:lnTo>
                  <a:pt x="988" y="788"/>
                </a:lnTo>
                <a:cubicBezTo>
                  <a:pt x="992" y="788"/>
                  <a:pt x="996" y="792"/>
                  <a:pt x="996" y="796"/>
                </a:cubicBezTo>
                <a:cubicBezTo>
                  <a:pt x="996" y="801"/>
                  <a:pt x="992" y="804"/>
                  <a:pt x="988" y="804"/>
                </a:cubicBezTo>
                <a:close/>
                <a:moveTo>
                  <a:pt x="796" y="804"/>
                </a:moveTo>
                <a:lnTo>
                  <a:pt x="684" y="804"/>
                </a:lnTo>
                <a:cubicBezTo>
                  <a:pt x="679" y="804"/>
                  <a:pt x="676" y="801"/>
                  <a:pt x="676" y="796"/>
                </a:cubicBezTo>
                <a:cubicBezTo>
                  <a:pt x="676" y="792"/>
                  <a:pt x="679" y="788"/>
                  <a:pt x="684" y="788"/>
                </a:cubicBezTo>
                <a:lnTo>
                  <a:pt x="796" y="788"/>
                </a:lnTo>
                <a:cubicBezTo>
                  <a:pt x="800" y="788"/>
                  <a:pt x="804" y="792"/>
                  <a:pt x="804" y="796"/>
                </a:cubicBezTo>
                <a:cubicBezTo>
                  <a:pt x="804" y="801"/>
                  <a:pt x="800" y="804"/>
                  <a:pt x="796" y="804"/>
                </a:cubicBezTo>
                <a:close/>
                <a:moveTo>
                  <a:pt x="604" y="804"/>
                </a:moveTo>
                <a:lnTo>
                  <a:pt x="492" y="804"/>
                </a:lnTo>
                <a:cubicBezTo>
                  <a:pt x="487" y="804"/>
                  <a:pt x="483" y="801"/>
                  <a:pt x="483" y="796"/>
                </a:cubicBezTo>
                <a:cubicBezTo>
                  <a:pt x="483" y="792"/>
                  <a:pt x="487" y="788"/>
                  <a:pt x="492" y="788"/>
                </a:cubicBezTo>
                <a:lnTo>
                  <a:pt x="604" y="788"/>
                </a:lnTo>
                <a:cubicBezTo>
                  <a:pt x="608" y="788"/>
                  <a:pt x="612" y="792"/>
                  <a:pt x="612" y="796"/>
                </a:cubicBezTo>
                <a:cubicBezTo>
                  <a:pt x="612" y="801"/>
                  <a:pt x="608" y="804"/>
                  <a:pt x="604" y="804"/>
                </a:cubicBezTo>
                <a:close/>
                <a:moveTo>
                  <a:pt x="411" y="804"/>
                </a:moveTo>
                <a:lnTo>
                  <a:pt x="299" y="804"/>
                </a:lnTo>
                <a:cubicBezTo>
                  <a:pt x="295" y="804"/>
                  <a:pt x="291" y="801"/>
                  <a:pt x="291" y="796"/>
                </a:cubicBezTo>
                <a:cubicBezTo>
                  <a:pt x="291" y="792"/>
                  <a:pt x="295" y="788"/>
                  <a:pt x="299" y="788"/>
                </a:cubicBezTo>
                <a:lnTo>
                  <a:pt x="411" y="788"/>
                </a:lnTo>
                <a:cubicBezTo>
                  <a:pt x="416" y="788"/>
                  <a:pt x="419" y="792"/>
                  <a:pt x="419" y="796"/>
                </a:cubicBezTo>
                <a:cubicBezTo>
                  <a:pt x="419" y="801"/>
                  <a:pt x="416" y="804"/>
                  <a:pt x="411" y="804"/>
                </a:cubicBezTo>
                <a:close/>
                <a:moveTo>
                  <a:pt x="219" y="804"/>
                </a:moveTo>
                <a:lnTo>
                  <a:pt x="107" y="804"/>
                </a:lnTo>
                <a:cubicBezTo>
                  <a:pt x="103" y="804"/>
                  <a:pt x="99" y="801"/>
                  <a:pt x="99" y="796"/>
                </a:cubicBezTo>
                <a:cubicBezTo>
                  <a:pt x="99" y="792"/>
                  <a:pt x="103" y="788"/>
                  <a:pt x="107" y="788"/>
                </a:cubicBezTo>
                <a:lnTo>
                  <a:pt x="219" y="788"/>
                </a:lnTo>
                <a:cubicBezTo>
                  <a:pt x="224" y="788"/>
                  <a:pt x="227" y="792"/>
                  <a:pt x="227" y="796"/>
                </a:cubicBezTo>
                <a:cubicBezTo>
                  <a:pt x="227" y="801"/>
                  <a:pt x="224" y="804"/>
                  <a:pt x="219" y="804"/>
                </a:cubicBezTo>
                <a:close/>
                <a:moveTo>
                  <a:pt x="27" y="804"/>
                </a:moveTo>
                <a:lnTo>
                  <a:pt x="8" y="804"/>
                </a:lnTo>
                <a:lnTo>
                  <a:pt x="16" y="796"/>
                </a:lnTo>
                <a:lnTo>
                  <a:pt x="16" y="890"/>
                </a:lnTo>
                <a:cubicBezTo>
                  <a:pt x="16" y="894"/>
                  <a:pt x="13" y="898"/>
                  <a:pt x="8" y="898"/>
                </a:cubicBezTo>
                <a:cubicBezTo>
                  <a:pt x="4" y="898"/>
                  <a:pt x="0" y="894"/>
                  <a:pt x="0" y="890"/>
                </a:cubicBezTo>
                <a:lnTo>
                  <a:pt x="0" y="796"/>
                </a:lnTo>
                <a:cubicBezTo>
                  <a:pt x="0" y="792"/>
                  <a:pt x="4" y="788"/>
                  <a:pt x="8" y="788"/>
                </a:cubicBezTo>
                <a:lnTo>
                  <a:pt x="27" y="788"/>
                </a:lnTo>
                <a:cubicBezTo>
                  <a:pt x="31" y="788"/>
                  <a:pt x="35" y="792"/>
                  <a:pt x="35" y="796"/>
                </a:cubicBezTo>
                <a:cubicBezTo>
                  <a:pt x="35" y="801"/>
                  <a:pt x="31" y="804"/>
                  <a:pt x="27" y="804"/>
                </a:cubicBezTo>
                <a:close/>
                <a:moveTo>
                  <a:pt x="16" y="970"/>
                </a:moveTo>
                <a:lnTo>
                  <a:pt x="16" y="1082"/>
                </a:lnTo>
                <a:cubicBezTo>
                  <a:pt x="16" y="1086"/>
                  <a:pt x="13" y="1090"/>
                  <a:pt x="8" y="1090"/>
                </a:cubicBezTo>
                <a:cubicBezTo>
                  <a:pt x="4" y="1090"/>
                  <a:pt x="0" y="1086"/>
                  <a:pt x="0" y="1082"/>
                </a:cubicBezTo>
                <a:lnTo>
                  <a:pt x="0" y="970"/>
                </a:lnTo>
                <a:cubicBezTo>
                  <a:pt x="0" y="965"/>
                  <a:pt x="4" y="962"/>
                  <a:pt x="8" y="962"/>
                </a:cubicBezTo>
                <a:cubicBezTo>
                  <a:pt x="13" y="962"/>
                  <a:pt x="16" y="965"/>
                  <a:pt x="16" y="970"/>
                </a:cubicBezTo>
                <a:close/>
                <a:moveTo>
                  <a:pt x="16" y="1162"/>
                </a:moveTo>
                <a:lnTo>
                  <a:pt x="16" y="1274"/>
                </a:lnTo>
                <a:cubicBezTo>
                  <a:pt x="16" y="1278"/>
                  <a:pt x="13" y="1282"/>
                  <a:pt x="8" y="1282"/>
                </a:cubicBezTo>
                <a:cubicBezTo>
                  <a:pt x="4" y="1282"/>
                  <a:pt x="0" y="1278"/>
                  <a:pt x="0" y="1274"/>
                </a:cubicBezTo>
                <a:lnTo>
                  <a:pt x="0" y="1162"/>
                </a:lnTo>
                <a:cubicBezTo>
                  <a:pt x="0" y="1158"/>
                  <a:pt x="4" y="1154"/>
                  <a:pt x="8" y="1154"/>
                </a:cubicBezTo>
                <a:cubicBezTo>
                  <a:pt x="13" y="1154"/>
                  <a:pt x="16" y="1158"/>
                  <a:pt x="16" y="1162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9" name="Freeform 109"/>
          <p:cNvSpPr>
            <a:spLocks/>
          </p:cNvSpPr>
          <p:nvPr/>
        </p:nvSpPr>
        <p:spPr bwMode="auto">
          <a:xfrm>
            <a:off x="7577138" y="2454275"/>
            <a:ext cx="61913" cy="95250"/>
          </a:xfrm>
          <a:custGeom>
            <a:avLst/>
            <a:gdLst>
              <a:gd name="T0" fmla="*/ 0 w 39"/>
              <a:gd name="T1" fmla="*/ 0 h 60"/>
              <a:gd name="T2" fmla="*/ 19 w 39"/>
              <a:gd name="T3" fmla="*/ 60 h 60"/>
              <a:gd name="T4" fmla="*/ 39 w 39"/>
              <a:gd name="T5" fmla="*/ 0 h 60"/>
              <a:gd name="T6" fmla="*/ 0 w 3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0">
                <a:moveTo>
                  <a:pt x="0" y="0"/>
                </a:moveTo>
                <a:lnTo>
                  <a:pt x="19" y="60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0" name="Rectangle 110"/>
          <p:cNvSpPr>
            <a:spLocks noChangeArrowheads="1"/>
          </p:cNvSpPr>
          <p:nvPr/>
        </p:nvSpPr>
        <p:spPr bwMode="auto">
          <a:xfrm>
            <a:off x="7823201" y="216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1" name="Rectangle 111"/>
          <p:cNvSpPr>
            <a:spLocks noChangeArrowheads="1"/>
          </p:cNvSpPr>
          <p:nvPr/>
        </p:nvSpPr>
        <p:spPr bwMode="auto">
          <a:xfrm>
            <a:off x="7826376" y="2170113"/>
            <a:ext cx="4286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6" name="Freeform 124"/>
          <p:cNvSpPr>
            <a:spLocks noEditPoints="1"/>
          </p:cNvSpPr>
          <p:nvPr/>
        </p:nvSpPr>
        <p:spPr bwMode="auto">
          <a:xfrm>
            <a:off x="5530851" y="1530350"/>
            <a:ext cx="11113" cy="623888"/>
          </a:xfrm>
          <a:custGeom>
            <a:avLst/>
            <a:gdLst>
              <a:gd name="T0" fmla="*/ 17 w 24"/>
              <a:gd name="T1" fmla="*/ 8 h 1281"/>
              <a:gd name="T2" fmla="*/ 17 w 24"/>
              <a:gd name="T3" fmla="*/ 120 h 1281"/>
              <a:gd name="T4" fmla="*/ 9 w 24"/>
              <a:gd name="T5" fmla="*/ 128 h 1281"/>
              <a:gd name="T6" fmla="*/ 1 w 24"/>
              <a:gd name="T7" fmla="*/ 120 h 1281"/>
              <a:gd name="T8" fmla="*/ 1 w 24"/>
              <a:gd name="T9" fmla="*/ 8 h 1281"/>
              <a:gd name="T10" fmla="*/ 8 w 24"/>
              <a:gd name="T11" fmla="*/ 0 h 1281"/>
              <a:gd name="T12" fmla="*/ 17 w 24"/>
              <a:gd name="T13" fmla="*/ 8 h 1281"/>
              <a:gd name="T14" fmla="*/ 18 w 24"/>
              <a:gd name="T15" fmla="*/ 200 h 1281"/>
              <a:gd name="T16" fmla="*/ 18 w 24"/>
              <a:gd name="T17" fmla="*/ 312 h 1281"/>
              <a:gd name="T18" fmla="*/ 10 w 24"/>
              <a:gd name="T19" fmla="*/ 320 h 1281"/>
              <a:gd name="T20" fmla="*/ 2 w 24"/>
              <a:gd name="T21" fmla="*/ 312 h 1281"/>
              <a:gd name="T22" fmla="*/ 2 w 24"/>
              <a:gd name="T23" fmla="*/ 200 h 1281"/>
              <a:gd name="T24" fmla="*/ 10 w 24"/>
              <a:gd name="T25" fmla="*/ 192 h 1281"/>
              <a:gd name="T26" fmla="*/ 18 w 24"/>
              <a:gd name="T27" fmla="*/ 200 h 1281"/>
              <a:gd name="T28" fmla="*/ 19 w 24"/>
              <a:gd name="T29" fmla="*/ 392 h 1281"/>
              <a:gd name="T30" fmla="*/ 20 w 24"/>
              <a:gd name="T31" fmla="*/ 504 h 1281"/>
              <a:gd name="T32" fmla="*/ 12 w 24"/>
              <a:gd name="T33" fmla="*/ 512 h 1281"/>
              <a:gd name="T34" fmla="*/ 4 w 24"/>
              <a:gd name="T35" fmla="*/ 504 h 1281"/>
              <a:gd name="T36" fmla="*/ 3 w 24"/>
              <a:gd name="T37" fmla="*/ 392 h 1281"/>
              <a:gd name="T38" fmla="*/ 11 w 24"/>
              <a:gd name="T39" fmla="*/ 384 h 1281"/>
              <a:gd name="T40" fmla="*/ 19 w 24"/>
              <a:gd name="T41" fmla="*/ 392 h 1281"/>
              <a:gd name="T42" fmla="*/ 20 w 24"/>
              <a:gd name="T43" fmla="*/ 584 h 1281"/>
              <a:gd name="T44" fmla="*/ 21 w 24"/>
              <a:gd name="T45" fmla="*/ 696 h 1281"/>
              <a:gd name="T46" fmla="*/ 13 w 24"/>
              <a:gd name="T47" fmla="*/ 704 h 1281"/>
              <a:gd name="T48" fmla="*/ 5 w 24"/>
              <a:gd name="T49" fmla="*/ 697 h 1281"/>
              <a:gd name="T50" fmla="*/ 4 w 24"/>
              <a:gd name="T51" fmla="*/ 584 h 1281"/>
              <a:gd name="T52" fmla="*/ 12 w 24"/>
              <a:gd name="T53" fmla="*/ 576 h 1281"/>
              <a:gd name="T54" fmla="*/ 20 w 24"/>
              <a:gd name="T55" fmla="*/ 584 h 1281"/>
              <a:gd name="T56" fmla="*/ 21 w 24"/>
              <a:gd name="T57" fmla="*/ 776 h 1281"/>
              <a:gd name="T58" fmla="*/ 22 w 24"/>
              <a:gd name="T59" fmla="*/ 889 h 1281"/>
              <a:gd name="T60" fmla="*/ 14 w 24"/>
              <a:gd name="T61" fmla="*/ 897 h 1281"/>
              <a:gd name="T62" fmla="*/ 6 w 24"/>
              <a:gd name="T63" fmla="*/ 889 h 1281"/>
              <a:gd name="T64" fmla="*/ 5 w 24"/>
              <a:gd name="T65" fmla="*/ 777 h 1281"/>
              <a:gd name="T66" fmla="*/ 13 w 24"/>
              <a:gd name="T67" fmla="*/ 769 h 1281"/>
              <a:gd name="T68" fmla="*/ 21 w 24"/>
              <a:gd name="T69" fmla="*/ 776 h 1281"/>
              <a:gd name="T70" fmla="*/ 22 w 24"/>
              <a:gd name="T71" fmla="*/ 969 h 1281"/>
              <a:gd name="T72" fmla="*/ 23 w 24"/>
              <a:gd name="T73" fmla="*/ 1081 h 1281"/>
              <a:gd name="T74" fmla="*/ 15 w 24"/>
              <a:gd name="T75" fmla="*/ 1089 h 1281"/>
              <a:gd name="T76" fmla="*/ 7 w 24"/>
              <a:gd name="T77" fmla="*/ 1081 h 1281"/>
              <a:gd name="T78" fmla="*/ 6 w 24"/>
              <a:gd name="T79" fmla="*/ 969 h 1281"/>
              <a:gd name="T80" fmla="*/ 14 w 24"/>
              <a:gd name="T81" fmla="*/ 961 h 1281"/>
              <a:gd name="T82" fmla="*/ 22 w 24"/>
              <a:gd name="T83" fmla="*/ 969 h 1281"/>
              <a:gd name="T84" fmla="*/ 24 w 24"/>
              <a:gd name="T85" fmla="*/ 1161 h 1281"/>
              <a:gd name="T86" fmla="*/ 24 w 24"/>
              <a:gd name="T87" fmla="*/ 1273 h 1281"/>
              <a:gd name="T88" fmla="*/ 16 w 24"/>
              <a:gd name="T89" fmla="*/ 1281 h 1281"/>
              <a:gd name="T90" fmla="*/ 8 w 24"/>
              <a:gd name="T91" fmla="*/ 1273 h 1281"/>
              <a:gd name="T92" fmla="*/ 8 w 24"/>
              <a:gd name="T93" fmla="*/ 1161 h 1281"/>
              <a:gd name="T94" fmla="*/ 16 w 24"/>
              <a:gd name="T95" fmla="*/ 1153 h 1281"/>
              <a:gd name="T96" fmla="*/ 24 w 24"/>
              <a:gd name="T97" fmla="*/ 1161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" h="1281">
                <a:moveTo>
                  <a:pt x="17" y="8"/>
                </a:moveTo>
                <a:lnTo>
                  <a:pt x="17" y="120"/>
                </a:lnTo>
                <a:cubicBezTo>
                  <a:pt x="17" y="124"/>
                  <a:pt x="14" y="128"/>
                  <a:pt x="9" y="128"/>
                </a:cubicBezTo>
                <a:cubicBezTo>
                  <a:pt x="5" y="128"/>
                  <a:pt x="1" y="124"/>
                  <a:pt x="1" y="120"/>
                </a:cubicBezTo>
                <a:lnTo>
                  <a:pt x="1" y="8"/>
                </a:lnTo>
                <a:cubicBezTo>
                  <a:pt x="0" y="3"/>
                  <a:pt x="4" y="0"/>
                  <a:pt x="8" y="0"/>
                </a:cubicBezTo>
                <a:cubicBezTo>
                  <a:pt x="13" y="0"/>
                  <a:pt x="17" y="3"/>
                  <a:pt x="17" y="8"/>
                </a:cubicBezTo>
                <a:close/>
                <a:moveTo>
                  <a:pt x="18" y="200"/>
                </a:moveTo>
                <a:lnTo>
                  <a:pt x="18" y="312"/>
                </a:lnTo>
                <a:cubicBezTo>
                  <a:pt x="18" y="316"/>
                  <a:pt x="15" y="320"/>
                  <a:pt x="10" y="320"/>
                </a:cubicBezTo>
                <a:cubicBezTo>
                  <a:pt x="6" y="320"/>
                  <a:pt x="2" y="317"/>
                  <a:pt x="2" y="312"/>
                </a:cubicBezTo>
                <a:lnTo>
                  <a:pt x="2" y="200"/>
                </a:lnTo>
                <a:cubicBezTo>
                  <a:pt x="2" y="196"/>
                  <a:pt x="5" y="192"/>
                  <a:pt x="10" y="192"/>
                </a:cubicBezTo>
                <a:cubicBezTo>
                  <a:pt x="14" y="192"/>
                  <a:pt x="18" y="196"/>
                  <a:pt x="18" y="200"/>
                </a:cubicBezTo>
                <a:close/>
                <a:moveTo>
                  <a:pt x="19" y="392"/>
                </a:moveTo>
                <a:lnTo>
                  <a:pt x="20" y="504"/>
                </a:lnTo>
                <a:cubicBezTo>
                  <a:pt x="20" y="509"/>
                  <a:pt x="16" y="512"/>
                  <a:pt x="12" y="512"/>
                </a:cubicBezTo>
                <a:cubicBezTo>
                  <a:pt x="7" y="512"/>
                  <a:pt x="4" y="509"/>
                  <a:pt x="4" y="504"/>
                </a:cubicBezTo>
                <a:lnTo>
                  <a:pt x="3" y="392"/>
                </a:lnTo>
                <a:cubicBezTo>
                  <a:pt x="3" y="388"/>
                  <a:pt x="6" y="384"/>
                  <a:pt x="11" y="384"/>
                </a:cubicBezTo>
                <a:cubicBezTo>
                  <a:pt x="15" y="384"/>
                  <a:pt x="19" y="388"/>
                  <a:pt x="19" y="392"/>
                </a:cubicBezTo>
                <a:close/>
                <a:moveTo>
                  <a:pt x="20" y="584"/>
                </a:moveTo>
                <a:lnTo>
                  <a:pt x="21" y="696"/>
                </a:lnTo>
                <a:cubicBezTo>
                  <a:pt x="21" y="701"/>
                  <a:pt x="17" y="704"/>
                  <a:pt x="13" y="704"/>
                </a:cubicBezTo>
                <a:cubicBezTo>
                  <a:pt x="8" y="705"/>
                  <a:pt x="5" y="701"/>
                  <a:pt x="5" y="697"/>
                </a:cubicBezTo>
                <a:lnTo>
                  <a:pt x="4" y="584"/>
                </a:lnTo>
                <a:cubicBezTo>
                  <a:pt x="4" y="580"/>
                  <a:pt x="8" y="576"/>
                  <a:pt x="12" y="576"/>
                </a:cubicBezTo>
                <a:cubicBezTo>
                  <a:pt x="16" y="576"/>
                  <a:pt x="20" y="580"/>
                  <a:pt x="20" y="584"/>
                </a:cubicBezTo>
                <a:close/>
                <a:moveTo>
                  <a:pt x="21" y="776"/>
                </a:moveTo>
                <a:lnTo>
                  <a:pt x="22" y="889"/>
                </a:lnTo>
                <a:cubicBezTo>
                  <a:pt x="22" y="893"/>
                  <a:pt x="18" y="897"/>
                  <a:pt x="14" y="897"/>
                </a:cubicBezTo>
                <a:cubicBezTo>
                  <a:pt x="10" y="897"/>
                  <a:pt x="6" y="893"/>
                  <a:pt x="6" y="889"/>
                </a:cubicBezTo>
                <a:lnTo>
                  <a:pt x="5" y="777"/>
                </a:lnTo>
                <a:cubicBezTo>
                  <a:pt x="5" y="772"/>
                  <a:pt x="9" y="769"/>
                  <a:pt x="13" y="769"/>
                </a:cubicBezTo>
                <a:cubicBezTo>
                  <a:pt x="18" y="769"/>
                  <a:pt x="21" y="772"/>
                  <a:pt x="21" y="776"/>
                </a:cubicBezTo>
                <a:close/>
                <a:moveTo>
                  <a:pt x="22" y="969"/>
                </a:moveTo>
                <a:lnTo>
                  <a:pt x="23" y="1081"/>
                </a:lnTo>
                <a:cubicBezTo>
                  <a:pt x="23" y="1085"/>
                  <a:pt x="20" y="1089"/>
                  <a:pt x="15" y="1089"/>
                </a:cubicBezTo>
                <a:cubicBezTo>
                  <a:pt x="11" y="1089"/>
                  <a:pt x="7" y="1085"/>
                  <a:pt x="7" y="1081"/>
                </a:cubicBezTo>
                <a:lnTo>
                  <a:pt x="6" y="969"/>
                </a:lnTo>
                <a:cubicBezTo>
                  <a:pt x="6" y="964"/>
                  <a:pt x="10" y="961"/>
                  <a:pt x="14" y="961"/>
                </a:cubicBezTo>
                <a:cubicBezTo>
                  <a:pt x="19" y="961"/>
                  <a:pt x="22" y="964"/>
                  <a:pt x="22" y="969"/>
                </a:cubicBezTo>
                <a:close/>
                <a:moveTo>
                  <a:pt x="24" y="1161"/>
                </a:moveTo>
                <a:lnTo>
                  <a:pt x="24" y="1273"/>
                </a:lnTo>
                <a:cubicBezTo>
                  <a:pt x="24" y="1277"/>
                  <a:pt x="21" y="1281"/>
                  <a:pt x="16" y="1281"/>
                </a:cubicBezTo>
                <a:cubicBezTo>
                  <a:pt x="12" y="1281"/>
                  <a:pt x="8" y="1278"/>
                  <a:pt x="8" y="1273"/>
                </a:cubicBezTo>
                <a:lnTo>
                  <a:pt x="8" y="1161"/>
                </a:lnTo>
                <a:cubicBezTo>
                  <a:pt x="8" y="1157"/>
                  <a:pt x="11" y="1153"/>
                  <a:pt x="16" y="1153"/>
                </a:cubicBezTo>
                <a:cubicBezTo>
                  <a:pt x="20" y="1153"/>
                  <a:pt x="24" y="1156"/>
                  <a:pt x="24" y="1161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9" name="Freeform 125"/>
          <p:cNvSpPr>
            <a:spLocks/>
          </p:cNvSpPr>
          <p:nvPr/>
        </p:nvSpPr>
        <p:spPr bwMode="auto">
          <a:xfrm>
            <a:off x="5507038" y="2187575"/>
            <a:ext cx="61913" cy="93663"/>
          </a:xfrm>
          <a:custGeom>
            <a:avLst/>
            <a:gdLst>
              <a:gd name="T0" fmla="*/ 0 w 39"/>
              <a:gd name="T1" fmla="*/ 0 h 59"/>
              <a:gd name="T2" fmla="*/ 20 w 39"/>
              <a:gd name="T3" fmla="*/ 59 h 59"/>
              <a:gd name="T4" fmla="*/ 39 w 39"/>
              <a:gd name="T5" fmla="*/ 0 h 59"/>
              <a:gd name="T6" fmla="*/ 0 w 39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20" y="5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2" name="Rectangle 128"/>
          <p:cNvSpPr>
            <a:spLocks noChangeArrowheads="1"/>
          </p:cNvSpPr>
          <p:nvPr/>
        </p:nvSpPr>
        <p:spPr bwMode="auto">
          <a:xfrm>
            <a:off x="3981451" y="2484438"/>
            <a:ext cx="2555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4" name="Rectangle 130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5" name="Rectangle 131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56" name="Picture 13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" name="Picture 13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6" name="Rectangle 134"/>
          <p:cNvSpPr>
            <a:spLocks noChangeArrowheads="1"/>
          </p:cNvSpPr>
          <p:nvPr/>
        </p:nvSpPr>
        <p:spPr bwMode="auto">
          <a:xfrm>
            <a:off x="1933576" y="1103313"/>
            <a:ext cx="16906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7" name="Rectangle 135"/>
          <p:cNvSpPr>
            <a:spLocks noChangeArrowheads="1"/>
          </p:cNvSpPr>
          <p:nvPr/>
        </p:nvSpPr>
        <p:spPr bwMode="auto">
          <a:xfrm>
            <a:off x="19796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8" name="Rectangle 136"/>
          <p:cNvSpPr>
            <a:spLocks noChangeArrowheads="1"/>
          </p:cNvSpPr>
          <p:nvPr/>
        </p:nvSpPr>
        <p:spPr bwMode="auto">
          <a:xfrm>
            <a:off x="2082801" y="11477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9" name="Rectangle 137"/>
          <p:cNvSpPr>
            <a:spLocks noChangeArrowheads="1"/>
          </p:cNvSpPr>
          <p:nvPr/>
        </p:nvSpPr>
        <p:spPr bwMode="auto">
          <a:xfrm>
            <a:off x="24622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0" name="Rectangle 138"/>
          <p:cNvSpPr>
            <a:spLocks noChangeArrowheads="1"/>
          </p:cNvSpPr>
          <p:nvPr/>
        </p:nvSpPr>
        <p:spPr bwMode="auto">
          <a:xfrm>
            <a:off x="1979613" y="1308100"/>
            <a:ext cx="100965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3" name="Rectangle 139"/>
          <p:cNvSpPr>
            <a:spLocks noChangeArrowheads="1"/>
          </p:cNvSpPr>
          <p:nvPr/>
        </p:nvSpPr>
        <p:spPr bwMode="auto">
          <a:xfrm>
            <a:off x="2055813" y="15811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4" name="Rectangle 140"/>
          <p:cNvSpPr>
            <a:spLocks noChangeArrowheads="1"/>
          </p:cNvSpPr>
          <p:nvPr/>
        </p:nvSpPr>
        <p:spPr bwMode="auto">
          <a:xfrm>
            <a:off x="2130426" y="1581150"/>
            <a:ext cx="6683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AddNewRental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6" name="Rectangle 142"/>
          <p:cNvSpPr>
            <a:spLocks noChangeArrowheads="1"/>
          </p:cNvSpPr>
          <p:nvPr/>
        </p:nvSpPr>
        <p:spPr bwMode="auto">
          <a:xfrm>
            <a:off x="2055813" y="17351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7" name="Rectangle 143"/>
          <p:cNvSpPr>
            <a:spLocks noChangeArrowheads="1"/>
          </p:cNvSpPr>
          <p:nvPr/>
        </p:nvSpPr>
        <p:spPr bwMode="auto">
          <a:xfrm>
            <a:off x="2130426" y="1735138"/>
            <a:ext cx="11033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UpdateRentalAsReturned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0" name="Rectangle 144"/>
          <p:cNvSpPr>
            <a:spLocks noChangeArrowheads="1"/>
          </p:cNvSpPr>
          <p:nvPr/>
        </p:nvSpPr>
        <p:spPr bwMode="auto">
          <a:xfrm>
            <a:off x="1933576" y="3214688"/>
            <a:ext cx="1219200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1" name="Rectangle 145"/>
          <p:cNvSpPr>
            <a:spLocks noChangeArrowheads="1"/>
          </p:cNvSpPr>
          <p:nvPr/>
        </p:nvSpPr>
        <p:spPr bwMode="auto">
          <a:xfrm>
            <a:off x="1933576" y="3214688"/>
            <a:ext cx="1219200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882900"/>
            <a:ext cx="1220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1" name="Picture 14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882900"/>
            <a:ext cx="1220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2" name="Rectangle 148"/>
          <p:cNvSpPr>
            <a:spLocks noChangeArrowheads="1"/>
          </p:cNvSpPr>
          <p:nvPr/>
        </p:nvSpPr>
        <p:spPr bwMode="auto">
          <a:xfrm>
            <a:off x="1933576" y="2887663"/>
            <a:ext cx="1219200" cy="3270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3" name="Rectangle 149"/>
          <p:cNvSpPr>
            <a:spLocks noChangeArrowheads="1"/>
          </p:cNvSpPr>
          <p:nvPr/>
        </p:nvSpPr>
        <p:spPr bwMode="auto">
          <a:xfrm>
            <a:off x="1979613" y="2974975"/>
            <a:ext cx="9794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4" name="Freeform 150"/>
          <p:cNvSpPr>
            <a:spLocks noEditPoints="1"/>
          </p:cNvSpPr>
          <p:nvPr/>
        </p:nvSpPr>
        <p:spPr bwMode="auto">
          <a:xfrm>
            <a:off x="1963738" y="3254375"/>
            <a:ext cx="1158875" cy="7938"/>
          </a:xfrm>
          <a:custGeom>
            <a:avLst/>
            <a:gdLst>
              <a:gd name="T0" fmla="*/ 0 w 730"/>
              <a:gd name="T1" fmla="*/ 5 h 5"/>
              <a:gd name="T2" fmla="*/ 24 w 730"/>
              <a:gd name="T3" fmla="*/ 5 h 5"/>
              <a:gd name="T4" fmla="*/ 39 w 730"/>
              <a:gd name="T5" fmla="*/ 0 h 5"/>
              <a:gd name="T6" fmla="*/ 44 w 730"/>
              <a:gd name="T7" fmla="*/ 0 h 5"/>
              <a:gd name="T8" fmla="*/ 44 w 730"/>
              <a:gd name="T9" fmla="*/ 0 h 5"/>
              <a:gd name="T10" fmla="*/ 58 w 730"/>
              <a:gd name="T11" fmla="*/ 5 h 5"/>
              <a:gd name="T12" fmla="*/ 83 w 730"/>
              <a:gd name="T13" fmla="*/ 5 h 5"/>
              <a:gd name="T14" fmla="*/ 98 w 730"/>
              <a:gd name="T15" fmla="*/ 0 h 5"/>
              <a:gd name="T16" fmla="*/ 103 w 730"/>
              <a:gd name="T17" fmla="*/ 0 h 5"/>
              <a:gd name="T18" fmla="*/ 103 w 730"/>
              <a:gd name="T19" fmla="*/ 0 h 5"/>
              <a:gd name="T20" fmla="*/ 118 w 730"/>
              <a:gd name="T21" fmla="*/ 5 h 5"/>
              <a:gd name="T22" fmla="*/ 142 w 730"/>
              <a:gd name="T23" fmla="*/ 5 h 5"/>
              <a:gd name="T24" fmla="*/ 157 w 730"/>
              <a:gd name="T25" fmla="*/ 0 h 5"/>
              <a:gd name="T26" fmla="*/ 162 w 730"/>
              <a:gd name="T27" fmla="*/ 0 h 5"/>
              <a:gd name="T28" fmla="*/ 162 w 730"/>
              <a:gd name="T29" fmla="*/ 0 h 5"/>
              <a:gd name="T30" fmla="*/ 176 w 730"/>
              <a:gd name="T31" fmla="*/ 5 h 5"/>
              <a:gd name="T32" fmla="*/ 201 w 730"/>
              <a:gd name="T33" fmla="*/ 5 h 5"/>
              <a:gd name="T34" fmla="*/ 215 w 730"/>
              <a:gd name="T35" fmla="*/ 0 h 5"/>
              <a:gd name="T36" fmla="*/ 220 w 730"/>
              <a:gd name="T37" fmla="*/ 0 h 5"/>
              <a:gd name="T38" fmla="*/ 220 w 730"/>
              <a:gd name="T39" fmla="*/ 0 h 5"/>
              <a:gd name="T40" fmla="*/ 235 w 730"/>
              <a:gd name="T41" fmla="*/ 5 h 5"/>
              <a:gd name="T42" fmla="*/ 260 w 730"/>
              <a:gd name="T43" fmla="*/ 5 h 5"/>
              <a:gd name="T44" fmla="*/ 274 w 730"/>
              <a:gd name="T45" fmla="*/ 0 h 5"/>
              <a:gd name="T46" fmla="*/ 279 w 730"/>
              <a:gd name="T47" fmla="*/ 0 h 5"/>
              <a:gd name="T48" fmla="*/ 279 w 730"/>
              <a:gd name="T49" fmla="*/ 0 h 5"/>
              <a:gd name="T50" fmla="*/ 294 w 730"/>
              <a:gd name="T51" fmla="*/ 5 h 5"/>
              <a:gd name="T52" fmla="*/ 318 w 730"/>
              <a:gd name="T53" fmla="*/ 5 h 5"/>
              <a:gd name="T54" fmla="*/ 333 w 730"/>
              <a:gd name="T55" fmla="*/ 0 h 5"/>
              <a:gd name="T56" fmla="*/ 338 w 730"/>
              <a:gd name="T57" fmla="*/ 0 h 5"/>
              <a:gd name="T58" fmla="*/ 338 w 730"/>
              <a:gd name="T59" fmla="*/ 0 h 5"/>
              <a:gd name="T60" fmla="*/ 353 w 730"/>
              <a:gd name="T61" fmla="*/ 5 h 5"/>
              <a:gd name="T62" fmla="*/ 377 w 730"/>
              <a:gd name="T63" fmla="*/ 5 h 5"/>
              <a:gd name="T64" fmla="*/ 392 w 730"/>
              <a:gd name="T65" fmla="*/ 0 h 5"/>
              <a:gd name="T66" fmla="*/ 397 w 730"/>
              <a:gd name="T67" fmla="*/ 0 h 5"/>
              <a:gd name="T68" fmla="*/ 397 w 730"/>
              <a:gd name="T69" fmla="*/ 0 h 5"/>
              <a:gd name="T70" fmla="*/ 411 w 730"/>
              <a:gd name="T71" fmla="*/ 5 h 5"/>
              <a:gd name="T72" fmla="*/ 436 w 730"/>
              <a:gd name="T73" fmla="*/ 5 h 5"/>
              <a:gd name="T74" fmla="*/ 451 w 730"/>
              <a:gd name="T75" fmla="*/ 0 h 5"/>
              <a:gd name="T76" fmla="*/ 456 w 730"/>
              <a:gd name="T77" fmla="*/ 0 h 5"/>
              <a:gd name="T78" fmla="*/ 456 w 730"/>
              <a:gd name="T79" fmla="*/ 0 h 5"/>
              <a:gd name="T80" fmla="*/ 471 w 730"/>
              <a:gd name="T81" fmla="*/ 5 h 5"/>
              <a:gd name="T82" fmla="*/ 495 w 730"/>
              <a:gd name="T83" fmla="*/ 5 h 5"/>
              <a:gd name="T84" fmla="*/ 510 w 730"/>
              <a:gd name="T85" fmla="*/ 0 h 5"/>
              <a:gd name="T86" fmla="*/ 515 w 730"/>
              <a:gd name="T87" fmla="*/ 0 h 5"/>
              <a:gd name="T88" fmla="*/ 515 w 730"/>
              <a:gd name="T89" fmla="*/ 0 h 5"/>
              <a:gd name="T90" fmla="*/ 529 w 730"/>
              <a:gd name="T91" fmla="*/ 5 h 5"/>
              <a:gd name="T92" fmla="*/ 554 w 730"/>
              <a:gd name="T93" fmla="*/ 5 h 5"/>
              <a:gd name="T94" fmla="*/ 568 w 730"/>
              <a:gd name="T95" fmla="*/ 0 h 5"/>
              <a:gd name="T96" fmla="*/ 573 w 730"/>
              <a:gd name="T97" fmla="*/ 0 h 5"/>
              <a:gd name="T98" fmla="*/ 573 w 730"/>
              <a:gd name="T99" fmla="*/ 0 h 5"/>
              <a:gd name="T100" fmla="*/ 588 w 730"/>
              <a:gd name="T101" fmla="*/ 5 h 5"/>
              <a:gd name="T102" fmla="*/ 613 w 730"/>
              <a:gd name="T103" fmla="*/ 5 h 5"/>
              <a:gd name="T104" fmla="*/ 627 w 730"/>
              <a:gd name="T105" fmla="*/ 0 h 5"/>
              <a:gd name="T106" fmla="*/ 632 w 730"/>
              <a:gd name="T107" fmla="*/ 0 h 5"/>
              <a:gd name="T108" fmla="*/ 632 w 730"/>
              <a:gd name="T109" fmla="*/ 0 h 5"/>
              <a:gd name="T110" fmla="*/ 647 w 730"/>
              <a:gd name="T111" fmla="*/ 5 h 5"/>
              <a:gd name="T112" fmla="*/ 671 w 730"/>
              <a:gd name="T113" fmla="*/ 5 h 5"/>
              <a:gd name="T114" fmla="*/ 686 w 730"/>
              <a:gd name="T115" fmla="*/ 0 h 5"/>
              <a:gd name="T116" fmla="*/ 691 w 730"/>
              <a:gd name="T117" fmla="*/ 0 h 5"/>
              <a:gd name="T118" fmla="*/ 691 w 730"/>
              <a:gd name="T119" fmla="*/ 0 h 5"/>
              <a:gd name="T120" fmla="*/ 706 w 730"/>
              <a:gd name="T121" fmla="*/ 5 h 5"/>
              <a:gd name="T122" fmla="*/ 730 w 730"/>
              <a:gd name="T12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0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5" name="Rectangle 151"/>
          <p:cNvSpPr>
            <a:spLocks noChangeArrowheads="1"/>
          </p:cNvSpPr>
          <p:nvPr/>
        </p:nvSpPr>
        <p:spPr bwMode="auto">
          <a:xfrm>
            <a:off x="2055813" y="1858963"/>
            <a:ext cx="1238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6" name="Rectangle 152"/>
          <p:cNvSpPr>
            <a:spLocks noChangeArrowheads="1"/>
          </p:cNvSpPr>
          <p:nvPr/>
        </p:nvSpPr>
        <p:spPr bwMode="auto">
          <a:xfrm>
            <a:off x="2130426" y="1858963"/>
            <a:ext cx="4667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7" name="Rectangle 153"/>
          <p:cNvSpPr>
            <a:spLocks noChangeArrowheads="1"/>
          </p:cNvSpPr>
          <p:nvPr/>
        </p:nvSpPr>
        <p:spPr bwMode="auto">
          <a:xfrm>
            <a:off x="2055813" y="19843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8" name="Rectangle 154"/>
          <p:cNvSpPr>
            <a:spLocks noChangeArrowheads="1"/>
          </p:cNvSpPr>
          <p:nvPr/>
        </p:nvSpPr>
        <p:spPr bwMode="auto">
          <a:xfrm>
            <a:off x="2130426" y="1984375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9" name="Freeform 155"/>
          <p:cNvSpPr>
            <a:spLocks noEditPoints="1"/>
          </p:cNvSpPr>
          <p:nvPr/>
        </p:nvSpPr>
        <p:spPr bwMode="auto">
          <a:xfrm>
            <a:off x="2540001" y="2225675"/>
            <a:ext cx="242888" cy="666750"/>
          </a:xfrm>
          <a:custGeom>
            <a:avLst/>
            <a:gdLst>
              <a:gd name="T0" fmla="*/ 0 w 500"/>
              <a:gd name="T1" fmla="*/ 1251 h 1371"/>
              <a:gd name="T2" fmla="*/ 16 w 500"/>
              <a:gd name="T3" fmla="*/ 1251 h 1371"/>
              <a:gd name="T4" fmla="*/ 8 w 500"/>
              <a:gd name="T5" fmla="*/ 1371 h 1371"/>
              <a:gd name="T6" fmla="*/ 0 w 500"/>
              <a:gd name="T7" fmla="*/ 1171 h 1371"/>
              <a:gd name="T8" fmla="*/ 8 w 500"/>
              <a:gd name="T9" fmla="*/ 1051 h 1371"/>
              <a:gd name="T10" fmla="*/ 16 w 500"/>
              <a:gd name="T11" fmla="*/ 1171 h 1371"/>
              <a:gd name="T12" fmla="*/ 0 w 500"/>
              <a:gd name="T13" fmla="*/ 1171 h 1371"/>
              <a:gd name="T14" fmla="*/ 0 w 500"/>
              <a:gd name="T15" fmla="*/ 867 h 1371"/>
              <a:gd name="T16" fmla="*/ 16 w 500"/>
              <a:gd name="T17" fmla="*/ 867 h 1371"/>
              <a:gd name="T18" fmla="*/ 8 w 500"/>
              <a:gd name="T19" fmla="*/ 987 h 1371"/>
              <a:gd name="T20" fmla="*/ 0 w 500"/>
              <a:gd name="T21" fmla="*/ 787 h 1371"/>
              <a:gd name="T22" fmla="*/ 8 w 500"/>
              <a:gd name="T23" fmla="*/ 666 h 1371"/>
              <a:gd name="T24" fmla="*/ 16 w 500"/>
              <a:gd name="T25" fmla="*/ 787 h 1371"/>
              <a:gd name="T26" fmla="*/ 0 w 500"/>
              <a:gd name="T27" fmla="*/ 787 h 1371"/>
              <a:gd name="T28" fmla="*/ 121 w 500"/>
              <a:gd name="T29" fmla="*/ 587 h 1371"/>
              <a:gd name="T30" fmla="*/ 121 w 500"/>
              <a:gd name="T31" fmla="*/ 603 h 1371"/>
              <a:gd name="T32" fmla="*/ 1 w 500"/>
              <a:gd name="T33" fmla="*/ 595 h 1371"/>
              <a:gd name="T34" fmla="*/ 201 w 500"/>
              <a:gd name="T35" fmla="*/ 587 h 1371"/>
              <a:gd name="T36" fmla="*/ 322 w 500"/>
              <a:gd name="T37" fmla="*/ 595 h 1371"/>
              <a:gd name="T38" fmla="*/ 201 w 500"/>
              <a:gd name="T39" fmla="*/ 603 h 1371"/>
              <a:gd name="T40" fmla="*/ 201 w 500"/>
              <a:gd name="T41" fmla="*/ 587 h 1371"/>
              <a:gd name="T42" fmla="*/ 492 w 500"/>
              <a:gd name="T43" fmla="*/ 587 h 1371"/>
              <a:gd name="T44" fmla="*/ 484 w 500"/>
              <a:gd name="T45" fmla="*/ 582 h 1371"/>
              <a:gd name="T46" fmla="*/ 500 w 500"/>
              <a:gd name="T47" fmla="*/ 582 h 1371"/>
              <a:gd name="T48" fmla="*/ 492 w 500"/>
              <a:gd name="T49" fmla="*/ 603 h 1371"/>
              <a:gd name="T50" fmla="*/ 386 w 500"/>
              <a:gd name="T51" fmla="*/ 595 h 1371"/>
              <a:gd name="T52" fmla="*/ 484 w 500"/>
              <a:gd name="T53" fmla="*/ 502 h 1371"/>
              <a:gd name="T54" fmla="*/ 492 w 500"/>
              <a:gd name="T55" fmla="*/ 381 h 1371"/>
              <a:gd name="T56" fmla="*/ 500 w 500"/>
              <a:gd name="T57" fmla="*/ 502 h 1371"/>
              <a:gd name="T58" fmla="*/ 484 w 500"/>
              <a:gd name="T59" fmla="*/ 502 h 1371"/>
              <a:gd name="T60" fmla="*/ 484 w 500"/>
              <a:gd name="T61" fmla="*/ 197 h 1371"/>
              <a:gd name="T62" fmla="*/ 500 w 500"/>
              <a:gd name="T63" fmla="*/ 197 h 1371"/>
              <a:gd name="T64" fmla="*/ 492 w 500"/>
              <a:gd name="T65" fmla="*/ 317 h 1371"/>
              <a:gd name="T66" fmla="*/ 484 w 500"/>
              <a:gd name="T67" fmla="*/ 117 h 1371"/>
              <a:gd name="T68" fmla="*/ 492 w 500"/>
              <a:gd name="T69" fmla="*/ 0 h 1371"/>
              <a:gd name="T70" fmla="*/ 500 w 500"/>
              <a:gd name="T71" fmla="*/ 117 h 1371"/>
              <a:gd name="T72" fmla="*/ 484 w 500"/>
              <a:gd name="T73" fmla="*/ 117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00" h="1371">
                <a:moveTo>
                  <a:pt x="0" y="1363"/>
                </a:moveTo>
                <a:lnTo>
                  <a:pt x="0" y="1251"/>
                </a:lnTo>
                <a:cubicBezTo>
                  <a:pt x="0" y="1247"/>
                  <a:pt x="4" y="1243"/>
                  <a:pt x="8" y="1243"/>
                </a:cubicBezTo>
                <a:cubicBezTo>
                  <a:pt x="13" y="1243"/>
                  <a:pt x="16" y="1247"/>
                  <a:pt x="16" y="1251"/>
                </a:cubicBezTo>
                <a:lnTo>
                  <a:pt x="16" y="1363"/>
                </a:lnTo>
                <a:cubicBezTo>
                  <a:pt x="16" y="1368"/>
                  <a:pt x="13" y="1371"/>
                  <a:pt x="8" y="1371"/>
                </a:cubicBezTo>
                <a:cubicBezTo>
                  <a:pt x="4" y="1371"/>
                  <a:pt x="0" y="1368"/>
                  <a:pt x="0" y="1363"/>
                </a:cubicBezTo>
                <a:close/>
                <a:moveTo>
                  <a:pt x="0" y="1171"/>
                </a:moveTo>
                <a:lnTo>
                  <a:pt x="0" y="1059"/>
                </a:lnTo>
                <a:cubicBezTo>
                  <a:pt x="0" y="1054"/>
                  <a:pt x="4" y="1051"/>
                  <a:pt x="8" y="1051"/>
                </a:cubicBezTo>
                <a:cubicBezTo>
                  <a:pt x="13" y="1051"/>
                  <a:pt x="16" y="1054"/>
                  <a:pt x="16" y="1059"/>
                </a:cubicBezTo>
                <a:lnTo>
                  <a:pt x="16" y="1171"/>
                </a:lnTo>
                <a:cubicBezTo>
                  <a:pt x="16" y="1175"/>
                  <a:pt x="13" y="1179"/>
                  <a:pt x="8" y="1179"/>
                </a:cubicBezTo>
                <a:cubicBezTo>
                  <a:pt x="4" y="1179"/>
                  <a:pt x="0" y="1175"/>
                  <a:pt x="0" y="1171"/>
                </a:cubicBezTo>
                <a:close/>
                <a:moveTo>
                  <a:pt x="0" y="979"/>
                </a:moveTo>
                <a:lnTo>
                  <a:pt x="0" y="867"/>
                </a:lnTo>
                <a:cubicBezTo>
                  <a:pt x="0" y="862"/>
                  <a:pt x="4" y="859"/>
                  <a:pt x="8" y="859"/>
                </a:cubicBezTo>
                <a:cubicBezTo>
                  <a:pt x="13" y="859"/>
                  <a:pt x="16" y="862"/>
                  <a:pt x="16" y="867"/>
                </a:cubicBezTo>
                <a:lnTo>
                  <a:pt x="16" y="979"/>
                </a:lnTo>
                <a:cubicBezTo>
                  <a:pt x="16" y="983"/>
                  <a:pt x="13" y="987"/>
                  <a:pt x="8" y="987"/>
                </a:cubicBezTo>
                <a:cubicBezTo>
                  <a:pt x="4" y="987"/>
                  <a:pt x="0" y="983"/>
                  <a:pt x="0" y="979"/>
                </a:cubicBezTo>
                <a:close/>
                <a:moveTo>
                  <a:pt x="0" y="787"/>
                </a:moveTo>
                <a:lnTo>
                  <a:pt x="0" y="674"/>
                </a:lnTo>
                <a:cubicBezTo>
                  <a:pt x="0" y="670"/>
                  <a:pt x="4" y="666"/>
                  <a:pt x="8" y="666"/>
                </a:cubicBezTo>
                <a:cubicBezTo>
                  <a:pt x="13" y="666"/>
                  <a:pt x="16" y="670"/>
                  <a:pt x="16" y="674"/>
                </a:cubicBezTo>
                <a:lnTo>
                  <a:pt x="16" y="787"/>
                </a:lnTo>
                <a:cubicBezTo>
                  <a:pt x="16" y="791"/>
                  <a:pt x="13" y="795"/>
                  <a:pt x="8" y="795"/>
                </a:cubicBezTo>
                <a:cubicBezTo>
                  <a:pt x="4" y="795"/>
                  <a:pt x="0" y="791"/>
                  <a:pt x="0" y="787"/>
                </a:cubicBezTo>
                <a:close/>
                <a:moveTo>
                  <a:pt x="9" y="587"/>
                </a:moveTo>
                <a:lnTo>
                  <a:pt x="121" y="587"/>
                </a:lnTo>
                <a:cubicBezTo>
                  <a:pt x="126" y="587"/>
                  <a:pt x="129" y="591"/>
                  <a:pt x="129" y="595"/>
                </a:cubicBezTo>
                <a:cubicBezTo>
                  <a:pt x="129" y="600"/>
                  <a:pt x="126" y="603"/>
                  <a:pt x="121" y="603"/>
                </a:cubicBezTo>
                <a:lnTo>
                  <a:pt x="9" y="603"/>
                </a:lnTo>
                <a:cubicBezTo>
                  <a:pt x="5" y="603"/>
                  <a:pt x="1" y="600"/>
                  <a:pt x="1" y="595"/>
                </a:cubicBezTo>
                <a:cubicBezTo>
                  <a:pt x="1" y="591"/>
                  <a:pt x="5" y="587"/>
                  <a:pt x="9" y="587"/>
                </a:cubicBezTo>
                <a:close/>
                <a:moveTo>
                  <a:pt x="201" y="587"/>
                </a:moveTo>
                <a:lnTo>
                  <a:pt x="314" y="587"/>
                </a:lnTo>
                <a:cubicBezTo>
                  <a:pt x="318" y="587"/>
                  <a:pt x="322" y="591"/>
                  <a:pt x="322" y="595"/>
                </a:cubicBezTo>
                <a:cubicBezTo>
                  <a:pt x="322" y="600"/>
                  <a:pt x="318" y="603"/>
                  <a:pt x="314" y="603"/>
                </a:cubicBezTo>
                <a:lnTo>
                  <a:pt x="201" y="603"/>
                </a:lnTo>
                <a:cubicBezTo>
                  <a:pt x="197" y="603"/>
                  <a:pt x="193" y="600"/>
                  <a:pt x="193" y="595"/>
                </a:cubicBezTo>
                <a:cubicBezTo>
                  <a:pt x="193" y="591"/>
                  <a:pt x="197" y="587"/>
                  <a:pt x="201" y="587"/>
                </a:cubicBezTo>
                <a:close/>
                <a:moveTo>
                  <a:pt x="394" y="587"/>
                </a:moveTo>
                <a:lnTo>
                  <a:pt x="492" y="587"/>
                </a:lnTo>
                <a:lnTo>
                  <a:pt x="484" y="595"/>
                </a:lnTo>
                <a:lnTo>
                  <a:pt x="484" y="582"/>
                </a:lnTo>
                <a:cubicBezTo>
                  <a:pt x="484" y="577"/>
                  <a:pt x="488" y="574"/>
                  <a:pt x="492" y="574"/>
                </a:cubicBezTo>
                <a:cubicBezTo>
                  <a:pt x="497" y="574"/>
                  <a:pt x="500" y="577"/>
                  <a:pt x="500" y="582"/>
                </a:cubicBezTo>
                <a:lnTo>
                  <a:pt x="500" y="595"/>
                </a:lnTo>
                <a:cubicBezTo>
                  <a:pt x="500" y="600"/>
                  <a:pt x="497" y="603"/>
                  <a:pt x="492" y="603"/>
                </a:cubicBezTo>
                <a:lnTo>
                  <a:pt x="394" y="603"/>
                </a:lnTo>
                <a:cubicBezTo>
                  <a:pt x="389" y="603"/>
                  <a:pt x="386" y="600"/>
                  <a:pt x="386" y="595"/>
                </a:cubicBezTo>
                <a:cubicBezTo>
                  <a:pt x="386" y="591"/>
                  <a:pt x="389" y="587"/>
                  <a:pt x="394" y="587"/>
                </a:cubicBezTo>
                <a:close/>
                <a:moveTo>
                  <a:pt x="484" y="502"/>
                </a:moveTo>
                <a:lnTo>
                  <a:pt x="484" y="390"/>
                </a:lnTo>
                <a:cubicBezTo>
                  <a:pt x="484" y="385"/>
                  <a:pt x="488" y="381"/>
                  <a:pt x="492" y="381"/>
                </a:cubicBezTo>
                <a:cubicBezTo>
                  <a:pt x="497" y="381"/>
                  <a:pt x="500" y="385"/>
                  <a:pt x="500" y="390"/>
                </a:cubicBezTo>
                <a:lnTo>
                  <a:pt x="500" y="502"/>
                </a:lnTo>
                <a:cubicBezTo>
                  <a:pt x="500" y="506"/>
                  <a:pt x="497" y="510"/>
                  <a:pt x="492" y="510"/>
                </a:cubicBezTo>
                <a:cubicBezTo>
                  <a:pt x="488" y="510"/>
                  <a:pt x="484" y="506"/>
                  <a:pt x="484" y="502"/>
                </a:cubicBezTo>
                <a:close/>
                <a:moveTo>
                  <a:pt x="484" y="309"/>
                </a:moveTo>
                <a:lnTo>
                  <a:pt x="484" y="197"/>
                </a:lnTo>
                <a:cubicBezTo>
                  <a:pt x="484" y="193"/>
                  <a:pt x="488" y="189"/>
                  <a:pt x="492" y="189"/>
                </a:cubicBezTo>
                <a:cubicBezTo>
                  <a:pt x="497" y="189"/>
                  <a:pt x="500" y="193"/>
                  <a:pt x="500" y="197"/>
                </a:cubicBezTo>
                <a:lnTo>
                  <a:pt x="500" y="309"/>
                </a:lnTo>
                <a:cubicBezTo>
                  <a:pt x="500" y="314"/>
                  <a:pt x="497" y="317"/>
                  <a:pt x="492" y="317"/>
                </a:cubicBezTo>
                <a:cubicBezTo>
                  <a:pt x="488" y="317"/>
                  <a:pt x="484" y="314"/>
                  <a:pt x="484" y="309"/>
                </a:cubicBezTo>
                <a:close/>
                <a:moveTo>
                  <a:pt x="484" y="117"/>
                </a:moveTo>
                <a:lnTo>
                  <a:pt x="484" y="8"/>
                </a:lnTo>
                <a:cubicBezTo>
                  <a:pt x="484" y="3"/>
                  <a:pt x="488" y="0"/>
                  <a:pt x="492" y="0"/>
                </a:cubicBezTo>
                <a:cubicBezTo>
                  <a:pt x="497" y="0"/>
                  <a:pt x="500" y="3"/>
                  <a:pt x="500" y="8"/>
                </a:cubicBezTo>
                <a:lnTo>
                  <a:pt x="500" y="117"/>
                </a:lnTo>
                <a:cubicBezTo>
                  <a:pt x="500" y="122"/>
                  <a:pt x="497" y="125"/>
                  <a:pt x="492" y="125"/>
                </a:cubicBezTo>
                <a:cubicBezTo>
                  <a:pt x="488" y="125"/>
                  <a:pt x="484" y="122"/>
                  <a:pt x="484" y="117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0" name="Freeform 156"/>
          <p:cNvSpPr>
            <a:spLocks/>
          </p:cNvSpPr>
          <p:nvPr/>
        </p:nvSpPr>
        <p:spPr bwMode="auto">
          <a:xfrm>
            <a:off x="2747963" y="2135188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  <a:gd name="T6" fmla="*/ 39 w 39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  <a:lnTo>
                  <a:pt x="39" y="59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1" name="Rectangle 157"/>
          <p:cNvSpPr>
            <a:spLocks noChangeArrowheads="1"/>
          </p:cNvSpPr>
          <p:nvPr/>
        </p:nvSpPr>
        <p:spPr bwMode="auto">
          <a:xfrm>
            <a:off x="2478088" y="2465388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2" name="Rectangle 158"/>
          <p:cNvSpPr>
            <a:spLocks noChangeArrowheads="1"/>
          </p:cNvSpPr>
          <p:nvPr/>
        </p:nvSpPr>
        <p:spPr bwMode="auto">
          <a:xfrm>
            <a:off x="2482851" y="2465388"/>
            <a:ext cx="42703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7" name="Rectangle 161"/>
          <p:cNvSpPr>
            <a:spLocks noChangeArrowheads="1"/>
          </p:cNvSpPr>
          <p:nvPr/>
        </p:nvSpPr>
        <p:spPr bwMode="auto">
          <a:xfrm>
            <a:off x="2736851" y="3328988"/>
            <a:ext cx="2555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0" name="Freeform 164"/>
          <p:cNvSpPr>
            <a:spLocks/>
          </p:cNvSpPr>
          <p:nvPr/>
        </p:nvSpPr>
        <p:spPr bwMode="auto">
          <a:xfrm>
            <a:off x="4371976" y="5087938"/>
            <a:ext cx="61913" cy="95250"/>
          </a:xfrm>
          <a:custGeom>
            <a:avLst/>
            <a:gdLst>
              <a:gd name="T0" fmla="*/ 39 w 39"/>
              <a:gd name="T1" fmla="*/ 60 h 60"/>
              <a:gd name="T2" fmla="*/ 19 w 39"/>
              <a:gd name="T3" fmla="*/ 0 h 60"/>
              <a:gd name="T4" fmla="*/ 0 w 39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60">
                <a:moveTo>
                  <a:pt x="39" y="60"/>
                </a:moveTo>
                <a:lnTo>
                  <a:pt x="19" y="0"/>
                </a:lnTo>
                <a:lnTo>
                  <a:pt x="0" y="6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1" name="Rectangle 165"/>
          <p:cNvSpPr>
            <a:spLocks noChangeArrowheads="1"/>
          </p:cNvSpPr>
          <p:nvPr/>
        </p:nvSpPr>
        <p:spPr bwMode="auto">
          <a:xfrm>
            <a:off x="3808413" y="5192713"/>
            <a:ext cx="4206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0" name="Group 1159"/>
          <p:cNvGrpSpPr/>
          <p:nvPr/>
        </p:nvGrpSpPr>
        <p:grpSpPr>
          <a:xfrm>
            <a:off x="3811588" y="5084763"/>
            <a:ext cx="595313" cy="531813"/>
            <a:chOff x="3811588" y="5084763"/>
            <a:chExt cx="595313" cy="531813"/>
          </a:xfrm>
        </p:grpSpPr>
        <p:sp>
          <p:nvSpPr>
            <p:cNvPr id="1119" name="Freeform 163"/>
            <p:cNvSpPr>
              <a:spLocks noEditPoints="1"/>
            </p:cNvSpPr>
            <p:nvPr/>
          </p:nvSpPr>
          <p:spPr bwMode="auto">
            <a:xfrm>
              <a:off x="3867151" y="5084763"/>
              <a:ext cx="539750" cy="531813"/>
            </a:xfrm>
            <a:custGeom>
              <a:avLst/>
              <a:gdLst>
                <a:gd name="T0" fmla="*/ 0 w 1111"/>
                <a:gd name="T1" fmla="*/ 973 h 1093"/>
                <a:gd name="T2" fmla="*/ 16 w 1111"/>
                <a:gd name="T3" fmla="*/ 973 h 1093"/>
                <a:gd name="T4" fmla="*/ 8 w 1111"/>
                <a:gd name="T5" fmla="*/ 1093 h 1093"/>
                <a:gd name="T6" fmla="*/ 0 w 1111"/>
                <a:gd name="T7" fmla="*/ 893 h 1093"/>
                <a:gd name="T8" fmla="*/ 8 w 1111"/>
                <a:gd name="T9" fmla="*/ 773 h 1093"/>
                <a:gd name="T10" fmla="*/ 16 w 1111"/>
                <a:gd name="T11" fmla="*/ 893 h 1093"/>
                <a:gd name="T12" fmla="*/ 0 w 1111"/>
                <a:gd name="T13" fmla="*/ 893 h 1093"/>
                <a:gd name="T14" fmla="*/ 0 w 1111"/>
                <a:gd name="T15" fmla="*/ 589 h 1093"/>
                <a:gd name="T16" fmla="*/ 16 w 1111"/>
                <a:gd name="T17" fmla="*/ 589 h 1093"/>
                <a:gd name="T18" fmla="*/ 8 w 1111"/>
                <a:gd name="T19" fmla="*/ 709 h 1093"/>
                <a:gd name="T20" fmla="*/ 0 w 1111"/>
                <a:gd name="T21" fmla="*/ 509 h 1093"/>
                <a:gd name="T22" fmla="*/ 8 w 1111"/>
                <a:gd name="T23" fmla="*/ 389 h 1093"/>
                <a:gd name="T24" fmla="*/ 16 w 1111"/>
                <a:gd name="T25" fmla="*/ 509 h 1093"/>
                <a:gd name="T26" fmla="*/ 0 w 1111"/>
                <a:gd name="T27" fmla="*/ 509 h 1093"/>
                <a:gd name="T28" fmla="*/ 121 w 1111"/>
                <a:gd name="T29" fmla="*/ 309 h 1093"/>
                <a:gd name="T30" fmla="*/ 121 w 1111"/>
                <a:gd name="T31" fmla="*/ 325 h 1093"/>
                <a:gd name="T32" fmla="*/ 0 w 1111"/>
                <a:gd name="T33" fmla="*/ 317 h 1093"/>
                <a:gd name="T34" fmla="*/ 201 w 1111"/>
                <a:gd name="T35" fmla="*/ 309 h 1093"/>
                <a:gd name="T36" fmla="*/ 321 w 1111"/>
                <a:gd name="T37" fmla="*/ 317 h 1093"/>
                <a:gd name="T38" fmla="*/ 201 w 1111"/>
                <a:gd name="T39" fmla="*/ 325 h 1093"/>
                <a:gd name="T40" fmla="*/ 201 w 1111"/>
                <a:gd name="T41" fmla="*/ 309 h 1093"/>
                <a:gd name="T42" fmla="*/ 505 w 1111"/>
                <a:gd name="T43" fmla="*/ 309 h 1093"/>
                <a:gd name="T44" fmla="*/ 505 w 1111"/>
                <a:gd name="T45" fmla="*/ 325 h 1093"/>
                <a:gd name="T46" fmla="*/ 385 w 1111"/>
                <a:gd name="T47" fmla="*/ 317 h 1093"/>
                <a:gd name="T48" fmla="*/ 585 w 1111"/>
                <a:gd name="T49" fmla="*/ 309 h 1093"/>
                <a:gd name="T50" fmla="*/ 705 w 1111"/>
                <a:gd name="T51" fmla="*/ 317 h 1093"/>
                <a:gd name="T52" fmla="*/ 585 w 1111"/>
                <a:gd name="T53" fmla="*/ 325 h 1093"/>
                <a:gd name="T54" fmla="*/ 585 w 1111"/>
                <a:gd name="T55" fmla="*/ 309 h 1093"/>
                <a:gd name="T56" fmla="*/ 889 w 1111"/>
                <a:gd name="T57" fmla="*/ 309 h 1093"/>
                <a:gd name="T58" fmla="*/ 889 w 1111"/>
                <a:gd name="T59" fmla="*/ 325 h 1093"/>
                <a:gd name="T60" fmla="*/ 769 w 1111"/>
                <a:gd name="T61" fmla="*/ 317 h 1093"/>
                <a:gd name="T62" fmla="*/ 969 w 1111"/>
                <a:gd name="T63" fmla="*/ 309 h 1093"/>
                <a:gd name="T64" fmla="*/ 1089 w 1111"/>
                <a:gd name="T65" fmla="*/ 317 h 1093"/>
                <a:gd name="T66" fmla="*/ 969 w 1111"/>
                <a:gd name="T67" fmla="*/ 325 h 1093"/>
                <a:gd name="T68" fmla="*/ 969 w 1111"/>
                <a:gd name="T69" fmla="*/ 309 h 1093"/>
                <a:gd name="T70" fmla="*/ 1095 w 1111"/>
                <a:gd name="T71" fmla="*/ 147 h 1093"/>
                <a:gd name="T72" fmla="*/ 1111 w 1111"/>
                <a:gd name="T73" fmla="*/ 147 h 1093"/>
                <a:gd name="T74" fmla="*/ 1103 w 1111"/>
                <a:gd name="T75" fmla="*/ 267 h 1093"/>
                <a:gd name="T76" fmla="*/ 1095 w 1111"/>
                <a:gd name="T77" fmla="*/ 67 h 1093"/>
                <a:gd name="T78" fmla="*/ 1103 w 1111"/>
                <a:gd name="T79" fmla="*/ 0 h 1093"/>
                <a:gd name="T80" fmla="*/ 1111 w 1111"/>
                <a:gd name="T81" fmla="*/ 67 h 1093"/>
                <a:gd name="T82" fmla="*/ 1095 w 1111"/>
                <a:gd name="T83" fmla="*/ 6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11" h="1093">
                  <a:moveTo>
                    <a:pt x="0" y="1085"/>
                  </a:moveTo>
                  <a:lnTo>
                    <a:pt x="0" y="973"/>
                  </a:lnTo>
                  <a:cubicBezTo>
                    <a:pt x="0" y="969"/>
                    <a:pt x="3" y="965"/>
                    <a:pt x="8" y="965"/>
                  </a:cubicBezTo>
                  <a:cubicBezTo>
                    <a:pt x="12" y="965"/>
                    <a:pt x="16" y="969"/>
                    <a:pt x="16" y="973"/>
                  </a:cubicBezTo>
                  <a:lnTo>
                    <a:pt x="16" y="1085"/>
                  </a:lnTo>
                  <a:cubicBezTo>
                    <a:pt x="16" y="1090"/>
                    <a:pt x="12" y="1093"/>
                    <a:pt x="8" y="1093"/>
                  </a:cubicBezTo>
                  <a:cubicBezTo>
                    <a:pt x="3" y="1093"/>
                    <a:pt x="0" y="1090"/>
                    <a:pt x="0" y="1085"/>
                  </a:cubicBezTo>
                  <a:close/>
                  <a:moveTo>
                    <a:pt x="0" y="893"/>
                  </a:moveTo>
                  <a:lnTo>
                    <a:pt x="0" y="781"/>
                  </a:lnTo>
                  <a:cubicBezTo>
                    <a:pt x="0" y="777"/>
                    <a:pt x="3" y="773"/>
                    <a:pt x="8" y="773"/>
                  </a:cubicBezTo>
                  <a:cubicBezTo>
                    <a:pt x="12" y="773"/>
                    <a:pt x="16" y="777"/>
                    <a:pt x="16" y="781"/>
                  </a:cubicBezTo>
                  <a:lnTo>
                    <a:pt x="16" y="893"/>
                  </a:lnTo>
                  <a:cubicBezTo>
                    <a:pt x="16" y="898"/>
                    <a:pt x="12" y="901"/>
                    <a:pt x="8" y="901"/>
                  </a:cubicBezTo>
                  <a:cubicBezTo>
                    <a:pt x="3" y="901"/>
                    <a:pt x="0" y="898"/>
                    <a:pt x="0" y="893"/>
                  </a:cubicBezTo>
                  <a:close/>
                  <a:moveTo>
                    <a:pt x="0" y="701"/>
                  </a:moveTo>
                  <a:lnTo>
                    <a:pt x="0" y="589"/>
                  </a:lnTo>
                  <a:cubicBezTo>
                    <a:pt x="0" y="585"/>
                    <a:pt x="3" y="581"/>
                    <a:pt x="8" y="581"/>
                  </a:cubicBezTo>
                  <a:cubicBezTo>
                    <a:pt x="12" y="581"/>
                    <a:pt x="16" y="585"/>
                    <a:pt x="16" y="589"/>
                  </a:cubicBezTo>
                  <a:lnTo>
                    <a:pt x="16" y="701"/>
                  </a:lnTo>
                  <a:cubicBezTo>
                    <a:pt x="16" y="705"/>
                    <a:pt x="12" y="709"/>
                    <a:pt x="8" y="709"/>
                  </a:cubicBezTo>
                  <a:cubicBezTo>
                    <a:pt x="3" y="709"/>
                    <a:pt x="0" y="705"/>
                    <a:pt x="0" y="701"/>
                  </a:cubicBezTo>
                  <a:close/>
                  <a:moveTo>
                    <a:pt x="0" y="509"/>
                  </a:moveTo>
                  <a:lnTo>
                    <a:pt x="0" y="397"/>
                  </a:lnTo>
                  <a:cubicBezTo>
                    <a:pt x="0" y="392"/>
                    <a:pt x="3" y="389"/>
                    <a:pt x="8" y="389"/>
                  </a:cubicBezTo>
                  <a:cubicBezTo>
                    <a:pt x="12" y="389"/>
                    <a:pt x="16" y="392"/>
                    <a:pt x="16" y="397"/>
                  </a:cubicBezTo>
                  <a:lnTo>
                    <a:pt x="16" y="509"/>
                  </a:lnTo>
                  <a:cubicBezTo>
                    <a:pt x="16" y="513"/>
                    <a:pt x="12" y="517"/>
                    <a:pt x="8" y="517"/>
                  </a:cubicBezTo>
                  <a:cubicBezTo>
                    <a:pt x="3" y="517"/>
                    <a:pt x="0" y="513"/>
                    <a:pt x="0" y="509"/>
                  </a:cubicBezTo>
                  <a:close/>
                  <a:moveTo>
                    <a:pt x="8" y="309"/>
                  </a:moveTo>
                  <a:lnTo>
                    <a:pt x="121" y="309"/>
                  </a:lnTo>
                  <a:cubicBezTo>
                    <a:pt x="125" y="309"/>
                    <a:pt x="129" y="313"/>
                    <a:pt x="129" y="317"/>
                  </a:cubicBezTo>
                  <a:cubicBezTo>
                    <a:pt x="129" y="322"/>
                    <a:pt x="125" y="325"/>
                    <a:pt x="121" y="325"/>
                  </a:cubicBezTo>
                  <a:lnTo>
                    <a:pt x="8" y="325"/>
                  </a:lnTo>
                  <a:cubicBezTo>
                    <a:pt x="4" y="325"/>
                    <a:pt x="0" y="322"/>
                    <a:pt x="0" y="317"/>
                  </a:cubicBezTo>
                  <a:cubicBezTo>
                    <a:pt x="0" y="313"/>
                    <a:pt x="4" y="309"/>
                    <a:pt x="8" y="309"/>
                  </a:cubicBezTo>
                  <a:close/>
                  <a:moveTo>
                    <a:pt x="201" y="309"/>
                  </a:moveTo>
                  <a:lnTo>
                    <a:pt x="313" y="309"/>
                  </a:lnTo>
                  <a:cubicBezTo>
                    <a:pt x="317" y="309"/>
                    <a:pt x="321" y="313"/>
                    <a:pt x="321" y="317"/>
                  </a:cubicBezTo>
                  <a:cubicBezTo>
                    <a:pt x="321" y="322"/>
                    <a:pt x="317" y="325"/>
                    <a:pt x="313" y="325"/>
                  </a:cubicBezTo>
                  <a:lnTo>
                    <a:pt x="201" y="325"/>
                  </a:lnTo>
                  <a:cubicBezTo>
                    <a:pt x="196" y="325"/>
                    <a:pt x="193" y="322"/>
                    <a:pt x="193" y="317"/>
                  </a:cubicBezTo>
                  <a:cubicBezTo>
                    <a:pt x="193" y="313"/>
                    <a:pt x="196" y="309"/>
                    <a:pt x="201" y="309"/>
                  </a:cubicBezTo>
                  <a:close/>
                  <a:moveTo>
                    <a:pt x="393" y="309"/>
                  </a:moveTo>
                  <a:lnTo>
                    <a:pt x="505" y="309"/>
                  </a:lnTo>
                  <a:cubicBezTo>
                    <a:pt x="509" y="309"/>
                    <a:pt x="513" y="313"/>
                    <a:pt x="513" y="317"/>
                  </a:cubicBezTo>
                  <a:cubicBezTo>
                    <a:pt x="513" y="322"/>
                    <a:pt x="509" y="325"/>
                    <a:pt x="505" y="325"/>
                  </a:cubicBezTo>
                  <a:lnTo>
                    <a:pt x="393" y="325"/>
                  </a:lnTo>
                  <a:cubicBezTo>
                    <a:pt x="388" y="325"/>
                    <a:pt x="385" y="322"/>
                    <a:pt x="385" y="317"/>
                  </a:cubicBezTo>
                  <a:cubicBezTo>
                    <a:pt x="385" y="313"/>
                    <a:pt x="388" y="309"/>
                    <a:pt x="393" y="309"/>
                  </a:cubicBezTo>
                  <a:close/>
                  <a:moveTo>
                    <a:pt x="585" y="309"/>
                  </a:moveTo>
                  <a:lnTo>
                    <a:pt x="697" y="309"/>
                  </a:lnTo>
                  <a:cubicBezTo>
                    <a:pt x="702" y="309"/>
                    <a:pt x="705" y="313"/>
                    <a:pt x="705" y="317"/>
                  </a:cubicBezTo>
                  <a:cubicBezTo>
                    <a:pt x="705" y="322"/>
                    <a:pt x="702" y="325"/>
                    <a:pt x="697" y="325"/>
                  </a:cubicBezTo>
                  <a:lnTo>
                    <a:pt x="585" y="325"/>
                  </a:lnTo>
                  <a:cubicBezTo>
                    <a:pt x="581" y="325"/>
                    <a:pt x="577" y="322"/>
                    <a:pt x="577" y="317"/>
                  </a:cubicBezTo>
                  <a:cubicBezTo>
                    <a:pt x="577" y="313"/>
                    <a:pt x="581" y="309"/>
                    <a:pt x="585" y="309"/>
                  </a:cubicBezTo>
                  <a:close/>
                  <a:moveTo>
                    <a:pt x="777" y="309"/>
                  </a:moveTo>
                  <a:lnTo>
                    <a:pt x="889" y="309"/>
                  </a:lnTo>
                  <a:cubicBezTo>
                    <a:pt x="894" y="309"/>
                    <a:pt x="897" y="313"/>
                    <a:pt x="897" y="317"/>
                  </a:cubicBezTo>
                  <a:cubicBezTo>
                    <a:pt x="897" y="322"/>
                    <a:pt x="894" y="325"/>
                    <a:pt x="889" y="325"/>
                  </a:cubicBezTo>
                  <a:lnTo>
                    <a:pt x="777" y="325"/>
                  </a:lnTo>
                  <a:cubicBezTo>
                    <a:pt x="773" y="325"/>
                    <a:pt x="769" y="322"/>
                    <a:pt x="769" y="317"/>
                  </a:cubicBezTo>
                  <a:cubicBezTo>
                    <a:pt x="769" y="313"/>
                    <a:pt x="773" y="309"/>
                    <a:pt x="777" y="309"/>
                  </a:cubicBezTo>
                  <a:close/>
                  <a:moveTo>
                    <a:pt x="969" y="309"/>
                  </a:moveTo>
                  <a:lnTo>
                    <a:pt x="1081" y="309"/>
                  </a:lnTo>
                  <a:cubicBezTo>
                    <a:pt x="1086" y="309"/>
                    <a:pt x="1089" y="313"/>
                    <a:pt x="1089" y="317"/>
                  </a:cubicBezTo>
                  <a:cubicBezTo>
                    <a:pt x="1089" y="322"/>
                    <a:pt x="1086" y="325"/>
                    <a:pt x="1081" y="325"/>
                  </a:cubicBezTo>
                  <a:lnTo>
                    <a:pt x="969" y="325"/>
                  </a:lnTo>
                  <a:cubicBezTo>
                    <a:pt x="965" y="325"/>
                    <a:pt x="961" y="322"/>
                    <a:pt x="961" y="317"/>
                  </a:cubicBezTo>
                  <a:cubicBezTo>
                    <a:pt x="961" y="313"/>
                    <a:pt x="965" y="309"/>
                    <a:pt x="969" y="309"/>
                  </a:cubicBezTo>
                  <a:close/>
                  <a:moveTo>
                    <a:pt x="1095" y="259"/>
                  </a:moveTo>
                  <a:lnTo>
                    <a:pt x="1095" y="147"/>
                  </a:lnTo>
                  <a:cubicBezTo>
                    <a:pt x="1095" y="143"/>
                    <a:pt x="1099" y="139"/>
                    <a:pt x="1103" y="139"/>
                  </a:cubicBezTo>
                  <a:cubicBezTo>
                    <a:pt x="1108" y="139"/>
                    <a:pt x="1111" y="143"/>
                    <a:pt x="1111" y="147"/>
                  </a:cubicBezTo>
                  <a:lnTo>
                    <a:pt x="1111" y="259"/>
                  </a:lnTo>
                  <a:cubicBezTo>
                    <a:pt x="1111" y="264"/>
                    <a:pt x="1108" y="267"/>
                    <a:pt x="1103" y="267"/>
                  </a:cubicBezTo>
                  <a:cubicBezTo>
                    <a:pt x="1099" y="267"/>
                    <a:pt x="1095" y="264"/>
                    <a:pt x="1095" y="259"/>
                  </a:cubicBezTo>
                  <a:close/>
                  <a:moveTo>
                    <a:pt x="1095" y="67"/>
                  </a:moveTo>
                  <a:lnTo>
                    <a:pt x="1095" y="8"/>
                  </a:lnTo>
                  <a:cubicBezTo>
                    <a:pt x="1095" y="4"/>
                    <a:pt x="1099" y="0"/>
                    <a:pt x="1103" y="0"/>
                  </a:cubicBezTo>
                  <a:cubicBezTo>
                    <a:pt x="1108" y="0"/>
                    <a:pt x="1111" y="4"/>
                    <a:pt x="1111" y="8"/>
                  </a:cubicBezTo>
                  <a:lnTo>
                    <a:pt x="1111" y="67"/>
                  </a:lnTo>
                  <a:cubicBezTo>
                    <a:pt x="1111" y="71"/>
                    <a:pt x="1108" y="75"/>
                    <a:pt x="1103" y="75"/>
                  </a:cubicBezTo>
                  <a:cubicBezTo>
                    <a:pt x="1099" y="75"/>
                    <a:pt x="1095" y="71"/>
                    <a:pt x="1095" y="67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24" name="Rectangle 166"/>
            <p:cNvSpPr>
              <a:spLocks noChangeArrowheads="1"/>
            </p:cNvSpPr>
            <p:nvPr/>
          </p:nvSpPr>
          <p:spPr bwMode="auto">
            <a:xfrm>
              <a:off x="3811588" y="5192713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25" name="Freeform 167"/>
          <p:cNvSpPr>
            <a:spLocks noEditPoints="1"/>
          </p:cNvSpPr>
          <p:nvPr/>
        </p:nvSpPr>
        <p:spPr bwMode="auto">
          <a:xfrm>
            <a:off x="1606551" y="1614488"/>
            <a:ext cx="6959600" cy="4727575"/>
          </a:xfrm>
          <a:custGeom>
            <a:avLst/>
            <a:gdLst>
              <a:gd name="T0" fmla="*/ 13376 w 14318"/>
              <a:gd name="T1" fmla="*/ 4828 h 9716"/>
              <a:gd name="T2" fmla="*/ 13841 w 14318"/>
              <a:gd name="T3" fmla="*/ 4812 h 9716"/>
              <a:gd name="T4" fmla="*/ 14310 w 14318"/>
              <a:gd name="T5" fmla="*/ 4855 h 9716"/>
              <a:gd name="T6" fmla="*/ 14302 w 14318"/>
              <a:gd name="T7" fmla="*/ 5120 h 9716"/>
              <a:gd name="T8" fmla="*/ 14318 w 14318"/>
              <a:gd name="T9" fmla="*/ 5808 h 9716"/>
              <a:gd name="T10" fmla="*/ 14310 w 14318"/>
              <a:gd name="T11" fmla="*/ 6073 h 9716"/>
              <a:gd name="T12" fmla="*/ 14310 w 14318"/>
              <a:gd name="T13" fmla="*/ 6777 h 9716"/>
              <a:gd name="T14" fmla="*/ 14318 w 14318"/>
              <a:gd name="T15" fmla="*/ 7042 h 9716"/>
              <a:gd name="T16" fmla="*/ 14302 w 14318"/>
              <a:gd name="T17" fmla="*/ 7730 h 9716"/>
              <a:gd name="T18" fmla="*/ 14318 w 14318"/>
              <a:gd name="T19" fmla="*/ 8195 h 9716"/>
              <a:gd name="T20" fmla="*/ 14302 w 14318"/>
              <a:gd name="T21" fmla="*/ 8579 h 9716"/>
              <a:gd name="T22" fmla="*/ 14318 w 14318"/>
              <a:gd name="T23" fmla="*/ 9268 h 9716"/>
              <a:gd name="T24" fmla="*/ 14310 w 14318"/>
              <a:gd name="T25" fmla="*/ 9532 h 9716"/>
              <a:gd name="T26" fmla="*/ 13781 w 14318"/>
              <a:gd name="T27" fmla="*/ 9707 h 9716"/>
              <a:gd name="T28" fmla="*/ 13517 w 14318"/>
              <a:gd name="T29" fmla="*/ 9716 h 9716"/>
              <a:gd name="T30" fmla="*/ 12828 w 14318"/>
              <a:gd name="T31" fmla="*/ 9699 h 9716"/>
              <a:gd name="T32" fmla="*/ 12364 w 14318"/>
              <a:gd name="T33" fmla="*/ 9716 h 9716"/>
              <a:gd name="T34" fmla="*/ 11979 w 14318"/>
              <a:gd name="T35" fmla="*/ 9699 h 9716"/>
              <a:gd name="T36" fmla="*/ 11290 w 14318"/>
              <a:gd name="T37" fmla="*/ 9716 h 9716"/>
              <a:gd name="T38" fmla="*/ 11026 w 14318"/>
              <a:gd name="T39" fmla="*/ 9707 h 9716"/>
              <a:gd name="T40" fmla="*/ 10321 w 14318"/>
              <a:gd name="T41" fmla="*/ 9707 h 9716"/>
              <a:gd name="T42" fmla="*/ 10057 w 14318"/>
              <a:gd name="T43" fmla="*/ 9716 h 9716"/>
              <a:gd name="T44" fmla="*/ 9369 w 14318"/>
              <a:gd name="T45" fmla="*/ 9699 h 9716"/>
              <a:gd name="T46" fmla="*/ 8904 w 14318"/>
              <a:gd name="T47" fmla="*/ 9716 h 9716"/>
              <a:gd name="T48" fmla="*/ 8520 w 14318"/>
              <a:gd name="T49" fmla="*/ 9699 h 9716"/>
              <a:gd name="T50" fmla="*/ 7831 w 14318"/>
              <a:gd name="T51" fmla="*/ 9716 h 9716"/>
              <a:gd name="T52" fmla="*/ 7567 w 14318"/>
              <a:gd name="T53" fmla="*/ 9707 h 9716"/>
              <a:gd name="T54" fmla="*/ 6862 w 14318"/>
              <a:gd name="T55" fmla="*/ 9707 h 9716"/>
              <a:gd name="T56" fmla="*/ 6598 w 14318"/>
              <a:gd name="T57" fmla="*/ 9716 h 9716"/>
              <a:gd name="T58" fmla="*/ 5909 w 14318"/>
              <a:gd name="T59" fmla="*/ 9699 h 9716"/>
              <a:gd name="T60" fmla="*/ 5445 w 14318"/>
              <a:gd name="T61" fmla="*/ 9716 h 9716"/>
              <a:gd name="T62" fmla="*/ 5060 w 14318"/>
              <a:gd name="T63" fmla="*/ 9699 h 9716"/>
              <a:gd name="T64" fmla="*/ 4372 w 14318"/>
              <a:gd name="T65" fmla="*/ 9716 h 9716"/>
              <a:gd name="T66" fmla="*/ 4107 w 14318"/>
              <a:gd name="T67" fmla="*/ 9707 h 9716"/>
              <a:gd name="T68" fmla="*/ 3403 w 14318"/>
              <a:gd name="T69" fmla="*/ 9707 h 9716"/>
              <a:gd name="T70" fmla="*/ 3138 w 14318"/>
              <a:gd name="T71" fmla="*/ 9716 h 9716"/>
              <a:gd name="T72" fmla="*/ 2450 w 14318"/>
              <a:gd name="T73" fmla="*/ 9699 h 9716"/>
              <a:gd name="T74" fmla="*/ 1985 w 14318"/>
              <a:gd name="T75" fmla="*/ 9716 h 9716"/>
              <a:gd name="T76" fmla="*/ 1601 w 14318"/>
              <a:gd name="T77" fmla="*/ 9699 h 9716"/>
              <a:gd name="T78" fmla="*/ 912 w 14318"/>
              <a:gd name="T79" fmla="*/ 9716 h 9716"/>
              <a:gd name="T80" fmla="*/ 648 w 14318"/>
              <a:gd name="T81" fmla="*/ 9707 h 9716"/>
              <a:gd name="T82" fmla="*/ 0 w 14318"/>
              <a:gd name="T83" fmla="*/ 9707 h 9716"/>
              <a:gd name="T84" fmla="*/ 8 w 14318"/>
              <a:gd name="T85" fmla="*/ 9258 h 9716"/>
              <a:gd name="T86" fmla="*/ 0 w 14318"/>
              <a:gd name="T87" fmla="*/ 8993 h 9716"/>
              <a:gd name="T88" fmla="*/ 16 w 14318"/>
              <a:gd name="T89" fmla="*/ 8305 h 9716"/>
              <a:gd name="T90" fmla="*/ 0 w 14318"/>
              <a:gd name="T91" fmla="*/ 7840 h 9716"/>
              <a:gd name="T92" fmla="*/ 16 w 14318"/>
              <a:gd name="T93" fmla="*/ 7456 h 9716"/>
              <a:gd name="T94" fmla="*/ 0 w 14318"/>
              <a:gd name="T95" fmla="*/ 6767 h 9716"/>
              <a:gd name="T96" fmla="*/ 8 w 14318"/>
              <a:gd name="T97" fmla="*/ 6503 h 9716"/>
              <a:gd name="T98" fmla="*/ 8 w 14318"/>
              <a:gd name="T99" fmla="*/ 5798 h 9716"/>
              <a:gd name="T100" fmla="*/ 0 w 14318"/>
              <a:gd name="T101" fmla="*/ 5534 h 9716"/>
              <a:gd name="T102" fmla="*/ 16 w 14318"/>
              <a:gd name="T103" fmla="*/ 4845 h 9716"/>
              <a:gd name="T104" fmla="*/ 0 w 14318"/>
              <a:gd name="T105" fmla="*/ 4381 h 9716"/>
              <a:gd name="T106" fmla="*/ 16 w 14318"/>
              <a:gd name="T107" fmla="*/ 3996 h 9716"/>
              <a:gd name="T108" fmla="*/ 0 w 14318"/>
              <a:gd name="T109" fmla="*/ 3308 h 9716"/>
              <a:gd name="T110" fmla="*/ 8 w 14318"/>
              <a:gd name="T111" fmla="*/ 3043 h 9716"/>
              <a:gd name="T112" fmla="*/ 8 w 14318"/>
              <a:gd name="T113" fmla="*/ 2339 h 9716"/>
              <a:gd name="T114" fmla="*/ 0 w 14318"/>
              <a:gd name="T115" fmla="*/ 2075 h 9716"/>
              <a:gd name="T116" fmla="*/ 16 w 14318"/>
              <a:gd name="T117" fmla="*/ 1386 h 9716"/>
              <a:gd name="T118" fmla="*/ 0 w 14318"/>
              <a:gd name="T119" fmla="*/ 921 h 9716"/>
              <a:gd name="T120" fmla="*/ 16 w 14318"/>
              <a:gd name="T121" fmla="*/ 537 h 9716"/>
              <a:gd name="T122" fmla="*/ 168 w 14318"/>
              <a:gd name="T123" fmla="*/ 0 h 9716"/>
              <a:gd name="T124" fmla="*/ 433 w 14318"/>
              <a:gd name="T125" fmla="*/ 8 h 9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18" h="9716">
                <a:moveTo>
                  <a:pt x="12880" y="4812"/>
                </a:moveTo>
                <a:lnTo>
                  <a:pt x="12992" y="4812"/>
                </a:lnTo>
                <a:cubicBezTo>
                  <a:pt x="12996" y="4812"/>
                  <a:pt x="13000" y="4816"/>
                  <a:pt x="13000" y="4820"/>
                </a:cubicBezTo>
                <a:cubicBezTo>
                  <a:pt x="13000" y="4825"/>
                  <a:pt x="12996" y="4828"/>
                  <a:pt x="12992" y="4828"/>
                </a:cubicBezTo>
                <a:lnTo>
                  <a:pt x="12880" y="4828"/>
                </a:lnTo>
                <a:cubicBezTo>
                  <a:pt x="12875" y="4828"/>
                  <a:pt x="12872" y="4825"/>
                  <a:pt x="12872" y="4820"/>
                </a:cubicBezTo>
                <a:cubicBezTo>
                  <a:pt x="12872" y="4816"/>
                  <a:pt x="12875" y="4812"/>
                  <a:pt x="12880" y="4812"/>
                </a:cubicBezTo>
                <a:close/>
                <a:moveTo>
                  <a:pt x="13072" y="4812"/>
                </a:moveTo>
                <a:lnTo>
                  <a:pt x="13184" y="4812"/>
                </a:lnTo>
                <a:cubicBezTo>
                  <a:pt x="13188" y="4812"/>
                  <a:pt x="13192" y="4816"/>
                  <a:pt x="13192" y="4820"/>
                </a:cubicBezTo>
                <a:cubicBezTo>
                  <a:pt x="13192" y="4825"/>
                  <a:pt x="13188" y="4828"/>
                  <a:pt x="13184" y="4828"/>
                </a:cubicBezTo>
                <a:lnTo>
                  <a:pt x="13072" y="4828"/>
                </a:lnTo>
                <a:cubicBezTo>
                  <a:pt x="13067" y="4828"/>
                  <a:pt x="13064" y="4825"/>
                  <a:pt x="13064" y="4820"/>
                </a:cubicBezTo>
                <a:cubicBezTo>
                  <a:pt x="13064" y="4816"/>
                  <a:pt x="13067" y="4812"/>
                  <a:pt x="13072" y="4812"/>
                </a:cubicBezTo>
                <a:close/>
                <a:moveTo>
                  <a:pt x="13264" y="4812"/>
                </a:moveTo>
                <a:lnTo>
                  <a:pt x="13376" y="4812"/>
                </a:lnTo>
                <a:cubicBezTo>
                  <a:pt x="13381" y="4812"/>
                  <a:pt x="13384" y="4816"/>
                  <a:pt x="13384" y="4820"/>
                </a:cubicBezTo>
                <a:cubicBezTo>
                  <a:pt x="13384" y="4825"/>
                  <a:pt x="13381" y="4828"/>
                  <a:pt x="13376" y="4828"/>
                </a:cubicBezTo>
                <a:lnTo>
                  <a:pt x="13264" y="4828"/>
                </a:lnTo>
                <a:cubicBezTo>
                  <a:pt x="13260" y="4828"/>
                  <a:pt x="13256" y="4825"/>
                  <a:pt x="13256" y="4820"/>
                </a:cubicBezTo>
                <a:cubicBezTo>
                  <a:pt x="13256" y="4816"/>
                  <a:pt x="13260" y="4812"/>
                  <a:pt x="13264" y="4812"/>
                </a:cubicBezTo>
                <a:close/>
                <a:moveTo>
                  <a:pt x="13456" y="4812"/>
                </a:moveTo>
                <a:lnTo>
                  <a:pt x="13568" y="4812"/>
                </a:lnTo>
                <a:cubicBezTo>
                  <a:pt x="13573" y="4812"/>
                  <a:pt x="13576" y="4816"/>
                  <a:pt x="13576" y="4820"/>
                </a:cubicBezTo>
                <a:cubicBezTo>
                  <a:pt x="13576" y="4825"/>
                  <a:pt x="13573" y="4828"/>
                  <a:pt x="13568" y="4828"/>
                </a:cubicBezTo>
                <a:lnTo>
                  <a:pt x="13456" y="4828"/>
                </a:lnTo>
                <a:cubicBezTo>
                  <a:pt x="13452" y="4828"/>
                  <a:pt x="13448" y="4825"/>
                  <a:pt x="13448" y="4820"/>
                </a:cubicBezTo>
                <a:cubicBezTo>
                  <a:pt x="13448" y="4816"/>
                  <a:pt x="13452" y="4812"/>
                  <a:pt x="13456" y="4812"/>
                </a:cubicBezTo>
                <a:close/>
                <a:moveTo>
                  <a:pt x="13648" y="4812"/>
                </a:moveTo>
                <a:lnTo>
                  <a:pt x="13761" y="4812"/>
                </a:lnTo>
                <a:cubicBezTo>
                  <a:pt x="13765" y="4812"/>
                  <a:pt x="13769" y="4816"/>
                  <a:pt x="13769" y="4820"/>
                </a:cubicBezTo>
                <a:cubicBezTo>
                  <a:pt x="13769" y="4825"/>
                  <a:pt x="13765" y="4828"/>
                  <a:pt x="13761" y="4828"/>
                </a:cubicBezTo>
                <a:lnTo>
                  <a:pt x="13648" y="4828"/>
                </a:lnTo>
                <a:cubicBezTo>
                  <a:pt x="13644" y="4828"/>
                  <a:pt x="13640" y="4825"/>
                  <a:pt x="13640" y="4820"/>
                </a:cubicBezTo>
                <a:cubicBezTo>
                  <a:pt x="13640" y="4816"/>
                  <a:pt x="13644" y="4812"/>
                  <a:pt x="13648" y="4812"/>
                </a:cubicBezTo>
                <a:close/>
                <a:moveTo>
                  <a:pt x="13841" y="4812"/>
                </a:moveTo>
                <a:lnTo>
                  <a:pt x="13953" y="4812"/>
                </a:lnTo>
                <a:cubicBezTo>
                  <a:pt x="13957" y="4812"/>
                  <a:pt x="13961" y="4816"/>
                  <a:pt x="13961" y="4820"/>
                </a:cubicBezTo>
                <a:cubicBezTo>
                  <a:pt x="13961" y="4825"/>
                  <a:pt x="13957" y="4828"/>
                  <a:pt x="13953" y="4828"/>
                </a:cubicBezTo>
                <a:lnTo>
                  <a:pt x="13841" y="4828"/>
                </a:lnTo>
                <a:cubicBezTo>
                  <a:pt x="13836" y="4828"/>
                  <a:pt x="13833" y="4825"/>
                  <a:pt x="13833" y="4820"/>
                </a:cubicBezTo>
                <a:cubicBezTo>
                  <a:pt x="13833" y="4816"/>
                  <a:pt x="13836" y="4812"/>
                  <a:pt x="13841" y="4812"/>
                </a:cubicBezTo>
                <a:close/>
                <a:moveTo>
                  <a:pt x="14033" y="4812"/>
                </a:moveTo>
                <a:lnTo>
                  <a:pt x="14145" y="4812"/>
                </a:lnTo>
                <a:cubicBezTo>
                  <a:pt x="14149" y="4812"/>
                  <a:pt x="14153" y="4816"/>
                  <a:pt x="14153" y="4820"/>
                </a:cubicBezTo>
                <a:cubicBezTo>
                  <a:pt x="14153" y="4825"/>
                  <a:pt x="14149" y="4828"/>
                  <a:pt x="14145" y="4828"/>
                </a:cubicBezTo>
                <a:lnTo>
                  <a:pt x="14033" y="4828"/>
                </a:lnTo>
                <a:cubicBezTo>
                  <a:pt x="14028" y="4828"/>
                  <a:pt x="14025" y="4825"/>
                  <a:pt x="14025" y="4820"/>
                </a:cubicBezTo>
                <a:cubicBezTo>
                  <a:pt x="14025" y="4816"/>
                  <a:pt x="14028" y="4812"/>
                  <a:pt x="14033" y="4812"/>
                </a:cubicBezTo>
                <a:close/>
                <a:moveTo>
                  <a:pt x="14225" y="4812"/>
                </a:moveTo>
                <a:lnTo>
                  <a:pt x="14310" y="4812"/>
                </a:lnTo>
                <a:cubicBezTo>
                  <a:pt x="14315" y="4812"/>
                  <a:pt x="14318" y="4816"/>
                  <a:pt x="14318" y="4820"/>
                </a:cubicBezTo>
                <a:lnTo>
                  <a:pt x="14318" y="4847"/>
                </a:lnTo>
                <a:cubicBezTo>
                  <a:pt x="14318" y="4852"/>
                  <a:pt x="14315" y="4855"/>
                  <a:pt x="14310" y="4855"/>
                </a:cubicBezTo>
                <a:cubicBezTo>
                  <a:pt x="14306" y="4855"/>
                  <a:pt x="14302" y="4852"/>
                  <a:pt x="14302" y="4847"/>
                </a:cubicBezTo>
                <a:lnTo>
                  <a:pt x="14302" y="4820"/>
                </a:lnTo>
                <a:lnTo>
                  <a:pt x="14310" y="4828"/>
                </a:lnTo>
                <a:lnTo>
                  <a:pt x="14225" y="4828"/>
                </a:lnTo>
                <a:cubicBezTo>
                  <a:pt x="14221" y="4828"/>
                  <a:pt x="14217" y="4825"/>
                  <a:pt x="14217" y="4820"/>
                </a:cubicBezTo>
                <a:cubicBezTo>
                  <a:pt x="14217" y="4816"/>
                  <a:pt x="14221" y="4812"/>
                  <a:pt x="14225" y="4812"/>
                </a:cubicBezTo>
                <a:close/>
                <a:moveTo>
                  <a:pt x="14318" y="4927"/>
                </a:moveTo>
                <a:lnTo>
                  <a:pt x="14318" y="5040"/>
                </a:lnTo>
                <a:cubicBezTo>
                  <a:pt x="14318" y="5044"/>
                  <a:pt x="14315" y="5048"/>
                  <a:pt x="14310" y="5048"/>
                </a:cubicBezTo>
                <a:cubicBezTo>
                  <a:pt x="14306" y="5048"/>
                  <a:pt x="14302" y="5044"/>
                  <a:pt x="14302" y="5040"/>
                </a:cubicBezTo>
                <a:lnTo>
                  <a:pt x="14302" y="4927"/>
                </a:lnTo>
                <a:cubicBezTo>
                  <a:pt x="14302" y="4923"/>
                  <a:pt x="14306" y="4919"/>
                  <a:pt x="14310" y="4919"/>
                </a:cubicBezTo>
                <a:cubicBezTo>
                  <a:pt x="14315" y="4919"/>
                  <a:pt x="14318" y="4923"/>
                  <a:pt x="14318" y="4927"/>
                </a:cubicBezTo>
                <a:close/>
                <a:moveTo>
                  <a:pt x="14318" y="5120"/>
                </a:moveTo>
                <a:lnTo>
                  <a:pt x="14318" y="5232"/>
                </a:lnTo>
                <a:cubicBezTo>
                  <a:pt x="14318" y="5236"/>
                  <a:pt x="14315" y="5240"/>
                  <a:pt x="14310" y="5240"/>
                </a:cubicBezTo>
                <a:cubicBezTo>
                  <a:pt x="14306" y="5240"/>
                  <a:pt x="14302" y="5236"/>
                  <a:pt x="14302" y="5232"/>
                </a:cubicBezTo>
                <a:lnTo>
                  <a:pt x="14302" y="5120"/>
                </a:lnTo>
                <a:cubicBezTo>
                  <a:pt x="14302" y="5115"/>
                  <a:pt x="14306" y="5112"/>
                  <a:pt x="14310" y="5112"/>
                </a:cubicBezTo>
                <a:cubicBezTo>
                  <a:pt x="14315" y="5112"/>
                  <a:pt x="14318" y="5115"/>
                  <a:pt x="14318" y="5120"/>
                </a:cubicBezTo>
                <a:close/>
                <a:moveTo>
                  <a:pt x="14318" y="5312"/>
                </a:moveTo>
                <a:lnTo>
                  <a:pt x="14318" y="5424"/>
                </a:lnTo>
                <a:cubicBezTo>
                  <a:pt x="14318" y="5428"/>
                  <a:pt x="14315" y="5432"/>
                  <a:pt x="14310" y="5432"/>
                </a:cubicBezTo>
                <a:cubicBezTo>
                  <a:pt x="14306" y="5432"/>
                  <a:pt x="14302" y="5428"/>
                  <a:pt x="14302" y="5424"/>
                </a:cubicBezTo>
                <a:lnTo>
                  <a:pt x="14302" y="5312"/>
                </a:lnTo>
                <a:cubicBezTo>
                  <a:pt x="14302" y="5307"/>
                  <a:pt x="14306" y="5304"/>
                  <a:pt x="14310" y="5304"/>
                </a:cubicBezTo>
                <a:cubicBezTo>
                  <a:pt x="14315" y="5304"/>
                  <a:pt x="14318" y="5307"/>
                  <a:pt x="14318" y="5312"/>
                </a:cubicBezTo>
                <a:close/>
                <a:moveTo>
                  <a:pt x="14318" y="5504"/>
                </a:moveTo>
                <a:lnTo>
                  <a:pt x="14318" y="5616"/>
                </a:lnTo>
                <a:cubicBezTo>
                  <a:pt x="14318" y="5621"/>
                  <a:pt x="14315" y="5624"/>
                  <a:pt x="14310" y="5624"/>
                </a:cubicBezTo>
                <a:cubicBezTo>
                  <a:pt x="14306" y="5624"/>
                  <a:pt x="14302" y="5621"/>
                  <a:pt x="14302" y="5616"/>
                </a:cubicBezTo>
                <a:lnTo>
                  <a:pt x="14302" y="5504"/>
                </a:lnTo>
                <a:cubicBezTo>
                  <a:pt x="14302" y="5500"/>
                  <a:pt x="14306" y="5496"/>
                  <a:pt x="14310" y="5496"/>
                </a:cubicBezTo>
                <a:cubicBezTo>
                  <a:pt x="14315" y="5496"/>
                  <a:pt x="14318" y="5500"/>
                  <a:pt x="14318" y="5504"/>
                </a:cubicBezTo>
                <a:close/>
                <a:moveTo>
                  <a:pt x="14318" y="5696"/>
                </a:moveTo>
                <a:lnTo>
                  <a:pt x="14318" y="5808"/>
                </a:lnTo>
                <a:cubicBezTo>
                  <a:pt x="14318" y="5813"/>
                  <a:pt x="14315" y="5816"/>
                  <a:pt x="14310" y="5816"/>
                </a:cubicBezTo>
                <a:cubicBezTo>
                  <a:pt x="14306" y="5816"/>
                  <a:pt x="14302" y="5813"/>
                  <a:pt x="14302" y="5808"/>
                </a:cubicBezTo>
                <a:lnTo>
                  <a:pt x="14302" y="5696"/>
                </a:lnTo>
                <a:cubicBezTo>
                  <a:pt x="14302" y="5692"/>
                  <a:pt x="14306" y="5688"/>
                  <a:pt x="14310" y="5688"/>
                </a:cubicBezTo>
                <a:cubicBezTo>
                  <a:pt x="14315" y="5688"/>
                  <a:pt x="14318" y="5692"/>
                  <a:pt x="14318" y="5696"/>
                </a:cubicBezTo>
                <a:close/>
                <a:moveTo>
                  <a:pt x="14318" y="5888"/>
                </a:moveTo>
                <a:lnTo>
                  <a:pt x="14318" y="6001"/>
                </a:lnTo>
                <a:cubicBezTo>
                  <a:pt x="14318" y="6005"/>
                  <a:pt x="14315" y="6009"/>
                  <a:pt x="14310" y="6009"/>
                </a:cubicBezTo>
                <a:cubicBezTo>
                  <a:pt x="14306" y="6009"/>
                  <a:pt x="14302" y="6005"/>
                  <a:pt x="14302" y="6001"/>
                </a:cubicBezTo>
                <a:lnTo>
                  <a:pt x="14302" y="5888"/>
                </a:lnTo>
                <a:cubicBezTo>
                  <a:pt x="14302" y="5884"/>
                  <a:pt x="14306" y="5880"/>
                  <a:pt x="14310" y="5880"/>
                </a:cubicBezTo>
                <a:cubicBezTo>
                  <a:pt x="14315" y="5880"/>
                  <a:pt x="14318" y="5884"/>
                  <a:pt x="14318" y="5888"/>
                </a:cubicBezTo>
                <a:close/>
                <a:moveTo>
                  <a:pt x="14318" y="6081"/>
                </a:moveTo>
                <a:lnTo>
                  <a:pt x="14318" y="6193"/>
                </a:lnTo>
                <a:cubicBezTo>
                  <a:pt x="14318" y="6197"/>
                  <a:pt x="14315" y="6201"/>
                  <a:pt x="14310" y="6201"/>
                </a:cubicBezTo>
                <a:cubicBezTo>
                  <a:pt x="14306" y="6201"/>
                  <a:pt x="14302" y="6197"/>
                  <a:pt x="14302" y="6193"/>
                </a:cubicBezTo>
                <a:lnTo>
                  <a:pt x="14302" y="6081"/>
                </a:lnTo>
                <a:cubicBezTo>
                  <a:pt x="14302" y="6076"/>
                  <a:pt x="14306" y="6073"/>
                  <a:pt x="14310" y="6073"/>
                </a:cubicBezTo>
                <a:cubicBezTo>
                  <a:pt x="14315" y="6073"/>
                  <a:pt x="14318" y="6076"/>
                  <a:pt x="14318" y="6081"/>
                </a:cubicBezTo>
                <a:close/>
                <a:moveTo>
                  <a:pt x="14318" y="6273"/>
                </a:moveTo>
                <a:lnTo>
                  <a:pt x="14318" y="6385"/>
                </a:lnTo>
                <a:cubicBezTo>
                  <a:pt x="14318" y="6389"/>
                  <a:pt x="14315" y="6393"/>
                  <a:pt x="14310" y="6393"/>
                </a:cubicBezTo>
                <a:cubicBezTo>
                  <a:pt x="14306" y="6393"/>
                  <a:pt x="14302" y="6389"/>
                  <a:pt x="14302" y="6385"/>
                </a:cubicBezTo>
                <a:lnTo>
                  <a:pt x="14302" y="6273"/>
                </a:lnTo>
                <a:cubicBezTo>
                  <a:pt x="14302" y="6268"/>
                  <a:pt x="14306" y="6265"/>
                  <a:pt x="14310" y="6265"/>
                </a:cubicBezTo>
                <a:cubicBezTo>
                  <a:pt x="14315" y="6265"/>
                  <a:pt x="14318" y="6268"/>
                  <a:pt x="14318" y="6273"/>
                </a:cubicBezTo>
                <a:close/>
                <a:moveTo>
                  <a:pt x="14318" y="6465"/>
                </a:moveTo>
                <a:lnTo>
                  <a:pt x="14318" y="6577"/>
                </a:lnTo>
                <a:cubicBezTo>
                  <a:pt x="14318" y="6582"/>
                  <a:pt x="14315" y="6585"/>
                  <a:pt x="14310" y="6585"/>
                </a:cubicBezTo>
                <a:cubicBezTo>
                  <a:pt x="14306" y="6585"/>
                  <a:pt x="14302" y="6582"/>
                  <a:pt x="14302" y="6577"/>
                </a:cubicBezTo>
                <a:lnTo>
                  <a:pt x="14302" y="6465"/>
                </a:lnTo>
                <a:cubicBezTo>
                  <a:pt x="14302" y="6461"/>
                  <a:pt x="14306" y="6457"/>
                  <a:pt x="14310" y="6457"/>
                </a:cubicBezTo>
                <a:cubicBezTo>
                  <a:pt x="14315" y="6457"/>
                  <a:pt x="14318" y="6461"/>
                  <a:pt x="14318" y="6465"/>
                </a:cubicBezTo>
                <a:close/>
                <a:moveTo>
                  <a:pt x="14318" y="6657"/>
                </a:moveTo>
                <a:lnTo>
                  <a:pt x="14318" y="6769"/>
                </a:lnTo>
                <a:cubicBezTo>
                  <a:pt x="14318" y="6774"/>
                  <a:pt x="14315" y="6777"/>
                  <a:pt x="14310" y="6777"/>
                </a:cubicBezTo>
                <a:cubicBezTo>
                  <a:pt x="14306" y="6777"/>
                  <a:pt x="14302" y="6774"/>
                  <a:pt x="14302" y="6769"/>
                </a:cubicBezTo>
                <a:lnTo>
                  <a:pt x="14302" y="6657"/>
                </a:lnTo>
                <a:cubicBezTo>
                  <a:pt x="14302" y="6653"/>
                  <a:pt x="14306" y="6649"/>
                  <a:pt x="14310" y="6649"/>
                </a:cubicBezTo>
                <a:cubicBezTo>
                  <a:pt x="14315" y="6649"/>
                  <a:pt x="14318" y="6653"/>
                  <a:pt x="14318" y="6657"/>
                </a:cubicBezTo>
                <a:close/>
                <a:moveTo>
                  <a:pt x="14318" y="6849"/>
                </a:moveTo>
                <a:lnTo>
                  <a:pt x="14318" y="6961"/>
                </a:lnTo>
                <a:cubicBezTo>
                  <a:pt x="14318" y="6966"/>
                  <a:pt x="14315" y="6969"/>
                  <a:pt x="14310" y="6969"/>
                </a:cubicBezTo>
                <a:cubicBezTo>
                  <a:pt x="14306" y="6969"/>
                  <a:pt x="14302" y="6966"/>
                  <a:pt x="14302" y="6961"/>
                </a:cubicBezTo>
                <a:lnTo>
                  <a:pt x="14302" y="6849"/>
                </a:lnTo>
                <a:cubicBezTo>
                  <a:pt x="14302" y="6845"/>
                  <a:pt x="14306" y="6841"/>
                  <a:pt x="14310" y="6841"/>
                </a:cubicBezTo>
                <a:cubicBezTo>
                  <a:pt x="14315" y="6841"/>
                  <a:pt x="14318" y="6845"/>
                  <a:pt x="14318" y="6849"/>
                </a:cubicBezTo>
                <a:close/>
                <a:moveTo>
                  <a:pt x="14318" y="7042"/>
                </a:moveTo>
                <a:lnTo>
                  <a:pt x="14318" y="7154"/>
                </a:lnTo>
                <a:cubicBezTo>
                  <a:pt x="14318" y="7158"/>
                  <a:pt x="14315" y="7162"/>
                  <a:pt x="14310" y="7162"/>
                </a:cubicBezTo>
                <a:cubicBezTo>
                  <a:pt x="14306" y="7162"/>
                  <a:pt x="14302" y="7158"/>
                  <a:pt x="14302" y="7154"/>
                </a:cubicBezTo>
                <a:lnTo>
                  <a:pt x="14302" y="7042"/>
                </a:lnTo>
                <a:cubicBezTo>
                  <a:pt x="14302" y="7037"/>
                  <a:pt x="14306" y="7034"/>
                  <a:pt x="14310" y="7034"/>
                </a:cubicBezTo>
                <a:cubicBezTo>
                  <a:pt x="14315" y="7034"/>
                  <a:pt x="14318" y="7037"/>
                  <a:pt x="14318" y="7042"/>
                </a:cubicBezTo>
                <a:close/>
                <a:moveTo>
                  <a:pt x="14318" y="7234"/>
                </a:moveTo>
                <a:lnTo>
                  <a:pt x="14318" y="7346"/>
                </a:lnTo>
                <a:cubicBezTo>
                  <a:pt x="14318" y="7350"/>
                  <a:pt x="14315" y="7354"/>
                  <a:pt x="14310" y="7354"/>
                </a:cubicBezTo>
                <a:cubicBezTo>
                  <a:pt x="14306" y="7354"/>
                  <a:pt x="14302" y="7350"/>
                  <a:pt x="14302" y="7346"/>
                </a:cubicBezTo>
                <a:lnTo>
                  <a:pt x="14302" y="7234"/>
                </a:lnTo>
                <a:cubicBezTo>
                  <a:pt x="14302" y="7229"/>
                  <a:pt x="14306" y="7226"/>
                  <a:pt x="14310" y="7226"/>
                </a:cubicBezTo>
                <a:cubicBezTo>
                  <a:pt x="14315" y="7226"/>
                  <a:pt x="14318" y="7229"/>
                  <a:pt x="14318" y="7234"/>
                </a:cubicBezTo>
                <a:close/>
                <a:moveTo>
                  <a:pt x="14318" y="7426"/>
                </a:moveTo>
                <a:lnTo>
                  <a:pt x="14318" y="7538"/>
                </a:lnTo>
                <a:cubicBezTo>
                  <a:pt x="14318" y="7542"/>
                  <a:pt x="14315" y="7546"/>
                  <a:pt x="14310" y="7546"/>
                </a:cubicBezTo>
                <a:cubicBezTo>
                  <a:pt x="14306" y="7546"/>
                  <a:pt x="14302" y="7542"/>
                  <a:pt x="14302" y="7538"/>
                </a:cubicBezTo>
                <a:lnTo>
                  <a:pt x="14302" y="7426"/>
                </a:lnTo>
                <a:cubicBezTo>
                  <a:pt x="14302" y="7422"/>
                  <a:pt x="14306" y="7418"/>
                  <a:pt x="14310" y="7418"/>
                </a:cubicBezTo>
                <a:cubicBezTo>
                  <a:pt x="14315" y="7418"/>
                  <a:pt x="14318" y="7422"/>
                  <a:pt x="14318" y="7426"/>
                </a:cubicBezTo>
                <a:close/>
                <a:moveTo>
                  <a:pt x="14318" y="7618"/>
                </a:moveTo>
                <a:lnTo>
                  <a:pt x="14318" y="7730"/>
                </a:lnTo>
                <a:cubicBezTo>
                  <a:pt x="14318" y="7735"/>
                  <a:pt x="14315" y="7738"/>
                  <a:pt x="14310" y="7738"/>
                </a:cubicBezTo>
                <a:cubicBezTo>
                  <a:pt x="14306" y="7738"/>
                  <a:pt x="14302" y="7735"/>
                  <a:pt x="14302" y="7730"/>
                </a:cubicBezTo>
                <a:lnTo>
                  <a:pt x="14302" y="7618"/>
                </a:lnTo>
                <a:cubicBezTo>
                  <a:pt x="14302" y="7614"/>
                  <a:pt x="14306" y="7610"/>
                  <a:pt x="14310" y="7610"/>
                </a:cubicBezTo>
                <a:cubicBezTo>
                  <a:pt x="14315" y="7610"/>
                  <a:pt x="14318" y="7614"/>
                  <a:pt x="14318" y="7618"/>
                </a:cubicBezTo>
                <a:close/>
                <a:moveTo>
                  <a:pt x="14318" y="7810"/>
                </a:moveTo>
                <a:lnTo>
                  <a:pt x="14318" y="7922"/>
                </a:lnTo>
                <a:cubicBezTo>
                  <a:pt x="14318" y="7927"/>
                  <a:pt x="14315" y="7930"/>
                  <a:pt x="14310" y="7930"/>
                </a:cubicBezTo>
                <a:cubicBezTo>
                  <a:pt x="14306" y="7930"/>
                  <a:pt x="14302" y="7927"/>
                  <a:pt x="14302" y="7922"/>
                </a:cubicBezTo>
                <a:lnTo>
                  <a:pt x="14302" y="7810"/>
                </a:lnTo>
                <a:cubicBezTo>
                  <a:pt x="14302" y="7806"/>
                  <a:pt x="14306" y="7802"/>
                  <a:pt x="14310" y="7802"/>
                </a:cubicBezTo>
                <a:cubicBezTo>
                  <a:pt x="14315" y="7802"/>
                  <a:pt x="14318" y="7806"/>
                  <a:pt x="14318" y="7810"/>
                </a:cubicBezTo>
                <a:close/>
                <a:moveTo>
                  <a:pt x="14318" y="8003"/>
                </a:moveTo>
                <a:lnTo>
                  <a:pt x="14318" y="8115"/>
                </a:lnTo>
                <a:cubicBezTo>
                  <a:pt x="14318" y="8119"/>
                  <a:pt x="14315" y="8123"/>
                  <a:pt x="14310" y="8123"/>
                </a:cubicBezTo>
                <a:cubicBezTo>
                  <a:pt x="14306" y="8123"/>
                  <a:pt x="14302" y="8119"/>
                  <a:pt x="14302" y="8115"/>
                </a:cubicBezTo>
                <a:lnTo>
                  <a:pt x="14302" y="8003"/>
                </a:lnTo>
                <a:cubicBezTo>
                  <a:pt x="14302" y="7998"/>
                  <a:pt x="14306" y="7994"/>
                  <a:pt x="14310" y="7994"/>
                </a:cubicBezTo>
                <a:cubicBezTo>
                  <a:pt x="14315" y="7994"/>
                  <a:pt x="14318" y="7998"/>
                  <a:pt x="14318" y="8003"/>
                </a:cubicBezTo>
                <a:close/>
                <a:moveTo>
                  <a:pt x="14318" y="8195"/>
                </a:moveTo>
                <a:lnTo>
                  <a:pt x="14318" y="8307"/>
                </a:lnTo>
                <a:cubicBezTo>
                  <a:pt x="14318" y="8311"/>
                  <a:pt x="14315" y="8315"/>
                  <a:pt x="14310" y="8315"/>
                </a:cubicBezTo>
                <a:cubicBezTo>
                  <a:pt x="14306" y="8315"/>
                  <a:pt x="14302" y="8311"/>
                  <a:pt x="14302" y="8307"/>
                </a:cubicBezTo>
                <a:lnTo>
                  <a:pt x="14302" y="8195"/>
                </a:lnTo>
                <a:cubicBezTo>
                  <a:pt x="14302" y="8190"/>
                  <a:pt x="14306" y="8187"/>
                  <a:pt x="14310" y="8187"/>
                </a:cubicBezTo>
                <a:cubicBezTo>
                  <a:pt x="14315" y="8187"/>
                  <a:pt x="14318" y="8190"/>
                  <a:pt x="14318" y="8195"/>
                </a:cubicBezTo>
                <a:close/>
                <a:moveTo>
                  <a:pt x="14318" y="8387"/>
                </a:moveTo>
                <a:lnTo>
                  <a:pt x="14318" y="8499"/>
                </a:lnTo>
                <a:cubicBezTo>
                  <a:pt x="14318" y="8503"/>
                  <a:pt x="14315" y="8507"/>
                  <a:pt x="14310" y="8507"/>
                </a:cubicBezTo>
                <a:cubicBezTo>
                  <a:pt x="14306" y="8507"/>
                  <a:pt x="14302" y="8503"/>
                  <a:pt x="14302" y="8499"/>
                </a:cubicBezTo>
                <a:lnTo>
                  <a:pt x="14302" y="8387"/>
                </a:lnTo>
                <a:cubicBezTo>
                  <a:pt x="14302" y="8382"/>
                  <a:pt x="14306" y="8379"/>
                  <a:pt x="14310" y="8379"/>
                </a:cubicBezTo>
                <a:cubicBezTo>
                  <a:pt x="14315" y="8379"/>
                  <a:pt x="14318" y="8382"/>
                  <a:pt x="14318" y="8387"/>
                </a:cubicBezTo>
                <a:close/>
                <a:moveTo>
                  <a:pt x="14318" y="8579"/>
                </a:moveTo>
                <a:lnTo>
                  <a:pt x="14318" y="8691"/>
                </a:lnTo>
                <a:cubicBezTo>
                  <a:pt x="14318" y="8696"/>
                  <a:pt x="14315" y="8699"/>
                  <a:pt x="14310" y="8699"/>
                </a:cubicBezTo>
                <a:cubicBezTo>
                  <a:pt x="14306" y="8699"/>
                  <a:pt x="14302" y="8696"/>
                  <a:pt x="14302" y="8691"/>
                </a:cubicBezTo>
                <a:lnTo>
                  <a:pt x="14302" y="8579"/>
                </a:lnTo>
                <a:cubicBezTo>
                  <a:pt x="14302" y="8575"/>
                  <a:pt x="14306" y="8571"/>
                  <a:pt x="14310" y="8571"/>
                </a:cubicBezTo>
                <a:cubicBezTo>
                  <a:pt x="14315" y="8571"/>
                  <a:pt x="14318" y="8575"/>
                  <a:pt x="14318" y="8579"/>
                </a:cubicBezTo>
                <a:close/>
                <a:moveTo>
                  <a:pt x="14318" y="8771"/>
                </a:moveTo>
                <a:lnTo>
                  <a:pt x="14318" y="8883"/>
                </a:lnTo>
                <a:cubicBezTo>
                  <a:pt x="14318" y="8888"/>
                  <a:pt x="14315" y="8891"/>
                  <a:pt x="14310" y="8891"/>
                </a:cubicBezTo>
                <a:cubicBezTo>
                  <a:pt x="14306" y="8891"/>
                  <a:pt x="14302" y="8888"/>
                  <a:pt x="14302" y="8883"/>
                </a:cubicBezTo>
                <a:lnTo>
                  <a:pt x="14302" y="8771"/>
                </a:lnTo>
                <a:cubicBezTo>
                  <a:pt x="14302" y="8767"/>
                  <a:pt x="14306" y="8763"/>
                  <a:pt x="14310" y="8763"/>
                </a:cubicBezTo>
                <a:cubicBezTo>
                  <a:pt x="14315" y="8763"/>
                  <a:pt x="14318" y="8767"/>
                  <a:pt x="14318" y="8771"/>
                </a:cubicBezTo>
                <a:close/>
                <a:moveTo>
                  <a:pt x="14318" y="8963"/>
                </a:moveTo>
                <a:lnTo>
                  <a:pt x="14318" y="9076"/>
                </a:lnTo>
                <a:cubicBezTo>
                  <a:pt x="14318" y="9080"/>
                  <a:pt x="14315" y="9084"/>
                  <a:pt x="14310" y="9084"/>
                </a:cubicBezTo>
                <a:cubicBezTo>
                  <a:pt x="14306" y="9084"/>
                  <a:pt x="14302" y="9080"/>
                  <a:pt x="14302" y="9076"/>
                </a:cubicBezTo>
                <a:lnTo>
                  <a:pt x="14302" y="8963"/>
                </a:lnTo>
                <a:cubicBezTo>
                  <a:pt x="14302" y="8959"/>
                  <a:pt x="14306" y="8955"/>
                  <a:pt x="14310" y="8955"/>
                </a:cubicBezTo>
                <a:cubicBezTo>
                  <a:pt x="14315" y="8955"/>
                  <a:pt x="14318" y="8959"/>
                  <a:pt x="14318" y="8963"/>
                </a:cubicBezTo>
                <a:close/>
                <a:moveTo>
                  <a:pt x="14318" y="9156"/>
                </a:moveTo>
                <a:lnTo>
                  <a:pt x="14318" y="9268"/>
                </a:lnTo>
                <a:cubicBezTo>
                  <a:pt x="14318" y="9272"/>
                  <a:pt x="14315" y="9276"/>
                  <a:pt x="14310" y="9276"/>
                </a:cubicBezTo>
                <a:cubicBezTo>
                  <a:pt x="14306" y="9276"/>
                  <a:pt x="14302" y="9272"/>
                  <a:pt x="14302" y="9268"/>
                </a:cubicBezTo>
                <a:lnTo>
                  <a:pt x="14302" y="9156"/>
                </a:lnTo>
                <a:cubicBezTo>
                  <a:pt x="14302" y="9151"/>
                  <a:pt x="14306" y="9148"/>
                  <a:pt x="14310" y="9148"/>
                </a:cubicBezTo>
                <a:cubicBezTo>
                  <a:pt x="14315" y="9148"/>
                  <a:pt x="14318" y="9151"/>
                  <a:pt x="14318" y="9156"/>
                </a:cubicBezTo>
                <a:close/>
                <a:moveTo>
                  <a:pt x="14318" y="9348"/>
                </a:moveTo>
                <a:lnTo>
                  <a:pt x="14318" y="9460"/>
                </a:lnTo>
                <a:cubicBezTo>
                  <a:pt x="14318" y="9464"/>
                  <a:pt x="14315" y="9468"/>
                  <a:pt x="14310" y="9468"/>
                </a:cubicBezTo>
                <a:cubicBezTo>
                  <a:pt x="14306" y="9468"/>
                  <a:pt x="14302" y="9464"/>
                  <a:pt x="14302" y="9460"/>
                </a:cubicBezTo>
                <a:lnTo>
                  <a:pt x="14302" y="9348"/>
                </a:lnTo>
                <a:cubicBezTo>
                  <a:pt x="14302" y="9343"/>
                  <a:pt x="14306" y="9340"/>
                  <a:pt x="14310" y="9340"/>
                </a:cubicBezTo>
                <a:cubicBezTo>
                  <a:pt x="14315" y="9340"/>
                  <a:pt x="14318" y="9343"/>
                  <a:pt x="14318" y="9348"/>
                </a:cubicBezTo>
                <a:close/>
                <a:moveTo>
                  <a:pt x="14318" y="9540"/>
                </a:moveTo>
                <a:lnTo>
                  <a:pt x="14318" y="9652"/>
                </a:lnTo>
                <a:cubicBezTo>
                  <a:pt x="14318" y="9657"/>
                  <a:pt x="14315" y="9660"/>
                  <a:pt x="14310" y="9660"/>
                </a:cubicBezTo>
                <a:cubicBezTo>
                  <a:pt x="14306" y="9660"/>
                  <a:pt x="14302" y="9657"/>
                  <a:pt x="14302" y="9652"/>
                </a:cubicBezTo>
                <a:lnTo>
                  <a:pt x="14302" y="9540"/>
                </a:lnTo>
                <a:cubicBezTo>
                  <a:pt x="14302" y="9536"/>
                  <a:pt x="14306" y="9532"/>
                  <a:pt x="14310" y="9532"/>
                </a:cubicBezTo>
                <a:cubicBezTo>
                  <a:pt x="14315" y="9532"/>
                  <a:pt x="14318" y="9536"/>
                  <a:pt x="14318" y="9540"/>
                </a:cubicBezTo>
                <a:close/>
                <a:moveTo>
                  <a:pt x="14285" y="9716"/>
                </a:moveTo>
                <a:lnTo>
                  <a:pt x="14173" y="9716"/>
                </a:lnTo>
                <a:cubicBezTo>
                  <a:pt x="14169" y="9716"/>
                  <a:pt x="14165" y="9712"/>
                  <a:pt x="14165" y="9707"/>
                </a:cubicBezTo>
                <a:cubicBezTo>
                  <a:pt x="14165" y="9703"/>
                  <a:pt x="14169" y="9699"/>
                  <a:pt x="14173" y="9699"/>
                </a:cubicBezTo>
                <a:lnTo>
                  <a:pt x="14285" y="9699"/>
                </a:lnTo>
                <a:cubicBezTo>
                  <a:pt x="14290" y="9699"/>
                  <a:pt x="14293" y="9703"/>
                  <a:pt x="14293" y="9707"/>
                </a:cubicBezTo>
                <a:cubicBezTo>
                  <a:pt x="14293" y="9712"/>
                  <a:pt x="14290" y="9716"/>
                  <a:pt x="14285" y="9716"/>
                </a:cubicBezTo>
                <a:close/>
                <a:moveTo>
                  <a:pt x="14093" y="9716"/>
                </a:moveTo>
                <a:lnTo>
                  <a:pt x="13981" y="9716"/>
                </a:lnTo>
                <a:cubicBezTo>
                  <a:pt x="13977" y="9716"/>
                  <a:pt x="13973" y="9712"/>
                  <a:pt x="13973" y="9707"/>
                </a:cubicBezTo>
                <a:cubicBezTo>
                  <a:pt x="13973" y="9703"/>
                  <a:pt x="13977" y="9699"/>
                  <a:pt x="13981" y="9699"/>
                </a:cubicBezTo>
                <a:lnTo>
                  <a:pt x="14093" y="9699"/>
                </a:lnTo>
                <a:cubicBezTo>
                  <a:pt x="14098" y="9699"/>
                  <a:pt x="14101" y="9703"/>
                  <a:pt x="14101" y="9707"/>
                </a:cubicBezTo>
                <a:cubicBezTo>
                  <a:pt x="14101" y="9712"/>
                  <a:pt x="14098" y="9716"/>
                  <a:pt x="14093" y="9716"/>
                </a:cubicBezTo>
                <a:close/>
                <a:moveTo>
                  <a:pt x="13901" y="9716"/>
                </a:moveTo>
                <a:lnTo>
                  <a:pt x="13789" y="9716"/>
                </a:lnTo>
                <a:cubicBezTo>
                  <a:pt x="13785" y="9716"/>
                  <a:pt x="13781" y="9712"/>
                  <a:pt x="13781" y="9707"/>
                </a:cubicBezTo>
                <a:cubicBezTo>
                  <a:pt x="13781" y="9703"/>
                  <a:pt x="13785" y="9699"/>
                  <a:pt x="13789" y="9699"/>
                </a:cubicBezTo>
                <a:lnTo>
                  <a:pt x="13901" y="9699"/>
                </a:lnTo>
                <a:cubicBezTo>
                  <a:pt x="13905" y="9699"/>
                  <a:pt x="13909" y="9703"/>
                  <a:pt x="13909" y="9707"/>
                </a:cubicBezTo>
                <a:cubicBezTo>
                  <a:pt x="13909" y="9712"/>
                  <a:pt x="13905" y="9716"/>
                  <a:pt x="13901" y="9716"/>
                </a:cubicBezTo>
                <a:close/>
                <a:moveTo>
                  <a:pt x="13709" y="9716"/>
                </a:moveTo>
                <a:lnTo>
                  <a:pt x="13597" y="9716"/>
                </a:lnTo>
                <a:cubicBezTo>
                  <a:pt x="13592" y="9716"/>
                  <a:pt x="13589" y="9712"/>
                  <a:pt x="13589" y="9707"/>
                </a:cubicBezTo>
                <a:cubicBezTo>
                  <a:pt x="13589" y="9703"/>
                  <a:pt x="13592" y="9699"/>
                  <a:pt x="13597" y="9699"/>
                </a:cubicBezTo>
                <a:lnTo>
                  <a:pt x="13709" y="9699"/>
                </a:lnTo>
                <a:cubicBezTo>
                  <a:pt x="13713" y="9699"/>
                  <a:pt x="13717" y="9703"/>
                  <a:pt x="13717" y="9707"/>
                </a:cubicBezTo>
                <a:cubicBezTo>
                  <a:pt x="13717" y="9712"/>
                  <a:pt x="13713" y="9716"/>
                  <a:pt x="13709" y="9716"/>
                </a:cubicBezTo>
                <a:close/>
                <a:moveTo>
                  <a:pt x="13517" y="9716"/>
                </a:moveTo>
                <a:lnTo>
                  <a:pt x="13405" y="9716"/>
                </a:lnTo>
                <a:cubicBezTo>
                  <a:pt x="13400" y="9716"/>
                  <a:pt x="13397" y="9712"/>
                  <a:pt x="13397" y="9707"/>
                </a:cubicBezTo>
                <a:cubicBezTo>
                  <a:pt x="13397" y="9703"/>
                  <a:pt x="13400" y="9699"/>
                  <a:pt x="13405" y="9699"/>
                </a:cubicBezTo>
                <a:lnTo>
                  <a:pt x="13517" y="9699"/>
                </a:lnTo>
                <a:cubicBezTo>
                  <a:pt x="13521" y="9699"/>
                  <a:pt x="13525" y="9703"/>
                  <a:pt x="13525" y="9707"/>
                </a:cubicBezTo>
                <a:cubicBezTo>
                  <a:pt x="13525" y="9712"/>
                  <a:pt x="13521" y="9716"/>
                  <a:pt x="13517" y="9716"/>
                </a:cubicBezTo>
                <a:close/>
                <a:moveTo>
                  <a:pt x="13324" y="9716"/>
                </a:moveTo>
                <a:lnTo>
                  <a:pt x="13212" y="9716"/>
                </a:lnTo>
                <a:cubicBezTo>
                  <a:pt x="13208" y="9716"/>
                  <a:pt x="13204" y="9712"/>
                  <a:pt x="13204" y="9707"/>
                </a:cubicBezTo>
                <a:cubicBezTo>
                  <a:pt x="13204" y="9703"/>
                  <a:pt x="13208" y="9699"/>
                  <a:pt x="13212" y="9699"/>
                </a:cubicBezTo>
                <a:lnTo>
                  <a:pt x="13324" y="9699"/>
                </a:lnTo>
                <a:cubicBezTo>
                  <a:pt x="13329" y="9699"/>
                  <a:pt x="13332" y="9703"/>
                  <a:pt x="13332" y="9707"/>
                </a:cubicBezTo>
                <a:cubicBezTo>
                  <a:pt x="13332" y="9712"/>
                  <a:pt x="13329" y="9716"/>
                  <a:pt x="13324" y="9716"/>
                </a:cubicBezTo>
                <a:close/>
                <a:moveTo>
                  <a:pt x="13132" y="9716"/>
                </a:moveTo>
                <a:lnTo>
                  <a:pt x="13020" y="9716"/>
                </a:lnTo>
                <a:cubicBezTo>
                  <a:pt x="13016" y="9716"/>
                  <a:pt x="13012" y="9712"/>
                  <a:pt x="13012" y="9707"/>
                </a:cubicBezTo>
                <a:cubicBezTo>
                  <a:pt x="13012" y="9703"/>
                  <a:pt x="13016" y="9699"/>
                  <a:pt x="13020" y="9699"/>
                </a:cubicBezTo>
                <a:lnTo>
                  <a:pt x="13132" y="9699"/>
                </a:lnTo>
                <a:cubicBezTo>
                  <a:pt x="13137" y="9699"/>
                  <a:pt x="13140" y="9703"/>
                  <a:pt x="13140" y="9707"/>
                </a:cubicBezTo>
                <a:cubicBezTo>
                  <a:pt x="13140" y="9712"/>
                  <a:pt x="13137" y="9716"/>
                  <a:pt x="13132" y="9716"/>
                </a:cubicBezTo>
                <a:close/>
                <a:moveTo>
                  <a:pt x="12940" y="9716"/>
                </a:moveTo>
                <a:lnTo>
                  <a:pt x="12828" y="9716"/>
                </a:lnTo>
                <a:cubicBezTo>
                  <a:pt x="12824" y="9716"/>
                  <a:pt x="12820" y="9712"/>
                  <a:pt x="12820" y="9707"/>
                </a:cubicBezTo>
                <a:cubicBezTo>
                  <a:pt x="12820" y="9703"/>
                  <a:pt x="12824" y="9699"/>
                  <a:pt x="12828" y="9699"/>
                </a:cubicBezTo>
                <a:lnTo>
                  <a:pt x="12940" y="9699"/>
                </a:lnTo>
                <a:cubicBezTo>
                  <a:pt x="12945" y="9699"/>
                  <a:pt x="12948" y="9703"/>
                  <a:pt x="12948" y="9707"/>
                </a:cubicBezTo>
                <a:cubicBezTo>
                  <a:pt x="12948" y="9712"/>
                  <a:pt x="12945" y="9716"/>
                  <a:pt x="12940" y="9716"/>
                </a:cubicBezTo>
                <a:close/>
                <a:moveTo>
                  <a:pt x="12748" y="9716"/>
                </a:moveTo>
                <a:lnTo>
                  <a:pt x="12636" y="9716"/>
                </a:lnTo>
                <a:cubicBezTo>
                  <a:pt x="12631" y="9716"/>
                  <a:pt x="12628" y="9712"/>
                  <a:pt x="12628" y="9707"/>
                </a:cubicBezTo>
                <a:cubicBezTo>
                  <a:pt x="12628" y="9703"/>
                  <a:pt x="12631" y="9699"/>
                  <a:pt x="12636" y="9699"/>
                </a:cubicBezTo>
                <a:lnTo>
                  <a:pt x="12748" y="9699"/>
                </a:lnTo>
                <a:cubicBezTo>
                  <a:pt x="12752" y="9699"/>
                  <a:pt x="12756" y="9703"/>
                  <a:pt x="12756" y="9707"/>
                </a:cubicBezTo>
                <a:cubicBezTo>
                  <a:pt x="12756" y="9712"/>
                  <a:pt x="12752" y="9716"/>
                  <a:pt x="12748" y="9716"/>
                </a:cubicBezTo>
                <a:close/>
                <a:moveTo>
                  <a:pt x="12556" y="9716"/>
                </a:moveTo>
                <a:lnTo>
                  <a:pt x="12444" y="9716"/>
                </a:lnTo>
                <a:cubicBezTo>
                  <a:pt x="12439" y="9716"/>
                  <a:pt x="12436" y="9712"/>
                  <a:pt x="12436" y="9707"/>
                </a:cubicBezTo>
                <a:cubicBezTo>
                  <a:pt x="12436" y="9703"/>
                  <a:pt x="12439" y="9699"/>
                  <a:pt x="12444" y="9699"/>
                </a:cubicBezTo>
                <a:lnTo>
                  <a:pt x="12556" y="9699"/>
                </a:lnTo>
                <a:cubicBezTo>
                  <a:pt x="12560" y="9699"/>
                  <a:pt x="12564" y="9703"/>
                  <a:pt x="12564" y="9707"/>
                </a:cubicBezTo>
                <a:cubicBezTo>
                  <a:pt x="12564" y="9712"/>
                  <a:pt x="12560" y="9716"/>
                  <a:pt x="12556" y="9716"/>
                </a:cubicBezTo>
                <a:close/>
                <a:moveTo>
                  <a:pt x="12364" y="9716"/>
                </a:moveTo>
                <a:lnTo>
                  <a:pt x="12251" y="9716"/>
                </a:lnTo>
                <a:cubicBezTo>
                  <a:pt x="12247" y="9716"/>
                  <a:pt x="12243" y="9712"/>
                  <a:pt x="12243" y="9707"/>
                </a:cubicBezTo>
                <a:cubicBezTo>
                  <a:pt x="12243" y="9703"/>
                  <a:pt x="12247" y="9699"/>
                  <a:pt x="12251" y="9699"/>
                </a:cubicBezTo>
                <a:lnTo>
                  <a:pt x="12364" y="9699"/>
                </a:lnTo>
                <a:cubicBezTo>
                  <a:pt x="12368" y="9699"/>
                  <a:pt x="12372" y="9703"/>
                  <a:pt x="12372" y="9707"/>
                </a:cubicBezTo>
                <a:cubicBezTo>
                  <a:pt x="12372" y="9712"/>
                  <a:pt x="12368" y="9716"/>
                  <a:pt x="12364" y="9716"/>
                </a:cubicBezTo>
                <a:close/>
                <a:moveTo>
                  <a:pt x="12171" y="9716"/>
                </a:moveTo>
                <a:lnTo>
                  <a:pt x="12059" y="9716"/>
                </a:lnTo>
                <a:cubicBezTo>
                  <a:pt x="12055" y="9716"/>
                  <a:pt x="12051" y="9712"/>
                  <a:pt x="12051" y="9707"/>
                </a:cubicBezTo>
                <a:cubicBezTo>
                  <a:pt x="12051" y="9703"/>
                  <a:pt x="12055" y="9699"/>
                  <a:pt x="12059" y="9699"/>
                </a:cubicBezTo>
                <a:lnTo>
                  <a:pt x="12171" y="9699"/>
                </a:lnTo>
                <a:cubicBezTo>
                  <a:pt x="12176" y="9699"/>
                  <a:pt x="12179" y="9703"/>
                  <a:pt x="12179" y="9707"/>
                </a:cubicBezTo>
                <a:cubicBezTo>
                  <a:pt x="12179" y="9712"/>
                  <a:pt x="12176" y="9716"/>
                  <a:pt x="12171" y="9716"/>
                </a:cubicBezTo>
                <a:close/>
                <a:moveTo>
                  <a:pt x="11979" y="9716"/>
                </a:moveTo>
                <a:lnTo>
                  <a:pt x="11867" y="9716"/>
                </a:lnTo>
                <a:cubicBezTo>
                  <a:pt x="11863" y="9716"/>
                  <a:pt x="11859" y="9712"/>
                  <a:pt x="11859" y="9707"/>
                </a:cubicBezTo>
                <a:cubicBezTo>
                  <a:pt x="11859" y="9703"/>
                  <a:pt x="11863" y="9699"/>
                  <a:pt x="11867" y="9699"/>
                </a:cubicBezTo>
                <a:lnTo>
                  <a:pt x="11979" y="9699"/>
                </a:lnTo>
                <a:cubicBezTo>
                  <a:pt x="11984" y="9699"/>
                  <a:pt x="11987" y="9703"/>
                  <a:pt x="11987" y="9707"/>
                </a:cubicBezTo>
                <a:cubicBezTo>
                  <a:pt x="11987" y="9712"/>
                  <a:pt x="11984" y="9716"/>
                  <a:pt x="11979" y="9716"/>
                </a:cubicBezTo>
                <a:close/>
                <a:moveTo>
                  <a:pt x="11787" y="9716"/>
                </a:moveTo>
                <a:lnTo>
                  <a:pt x="11675" y="9716"/>
                </a:lnTo>
                <a:cubicBezTo>
                  <a:pt x="11670" y="9716"/>
                  <a:pt x="11667" y="9712"/>
                  <a:pt x="11667" y="9707"/>
                </a:cubicBezTo>
                <a:cubicBezTo>
                  <a:pt x="11667" y="9703"/>
                  <a:pt x="11670" y="9699"/>
                  <a:pt x="11675" y="9699"/>
                </a:cubicBezTo>
                <a:lnTo>
                  <a:pt x="11787" y="9699"/>
                </a:lnTo>
                <a:cubicBezTo>
                  <a:pt x="11791" y="9699"/>
                  <a:pt x="11795" y="9703"/>
                  <a:pt x="11795" y="9707"/>
                </a:cubicBezTo>
                <a:cubicBezTo>
                  <a:pt x="11795" y="9712"/>
                  <a:pt x="11791" y="9716"/>
                  <a:pt x="11787" y="9716"/>
                </a:cubicBezTo>
                <a:close/>
                <a:moveTo>
                  <a:pt x="11595" y="9716"/>
                </a:moveTo>
                <a:lnTo>
                  <a:pt x="11483" y="9716"/>
                </a:lnTo>
                <a:cubicBezTo>
                  <a:pt x="11478" y="9716"/>
                  <a:pt x="11475" y="9712"/>
                  <a:pt x="11475" y="9707"/>
                </a:cubicBezTo>
                <a:cubicBezTo>
                  <a:pt x="11475" y="9703"/>
                  <a:pt x="11478" y="9699"/>
                  <a:pt x="11483" y="9699"/>
                </a:cubicBezTo>
                <a:lnTo>
                  <a:pt x="11595" y="9699"/>
                </a:lnTo>
                <a:cubicBezTo>
                  <a:pt x="11599" y="9699"/>
                  <a:pt x="11603" y="9703"/>
                  <a:pt x="11603" y="9707"/>
                </a:cubicBezTo>
                <a:cubicBezTo>
                  <a:pt x="11603" y="9712"/>
                  <a:pt x="11599" y="9716"/>
                  <a:pt x="11595" y="9716"/>
                </a:cubicBezTo>
                <a:close/>
                <a:moveTo>
                  <a:pt x="11403" y="9716"/>
                </a:moveTo>
                <a:lnTo>
                  <a:pt x="11290" y="9716"/>
                </a:lnTo>
                <a:cubicBezTo>
                  <a:pt x="11286" y="9716"/>
                  <a:pt x="11282" y="9712"/>
                  <a:pt x="11282" y="9707"/>
                </a:cubicBezTo>
                <a:cubicBezTo>
                  <a:pt x="11282" y="9703"/>
                  <a:pt x="11286" y="9699"/>
                  <a:pt x="11290" y="9699"/>
                </a:cubicBezTo>
                <a:lnTo>
                  <a:pt x="11403" y="9699"/>
                </a:lnTo>
                <a:cubicBezTo>
                  <a:pt x="11407" y="9699"/>
                  <a:pt x="11411" y="9703"/>
                  <a:pt x="11411" y="9707"/>
                </a:cubicBezTo>
                <a:cubicBezTo>
                  <a:pt x="11411" y="9712"/>
                  <a:pt x="11407" y="9716"/>
                  <a:pt x="11403" y="9716"/>
                </a:cubicBezTo>
                <a:close/>
                <a:moveTo>
                  <a:pt x="11210" y="9716"/>
                </a:moveTo>
                <a:lnTo>
                  <a:pt x="11098" y="9716"/>
                </a:lnTo>
                <a:cubicBezTo>
                  <a:pt x="11094" y="9716"/>
                  <a:pt x="11090" y="9712"/>
                  <a:pt x="11090" y="9707"/>
                </a:cubicBezTo>
                <a:cubicBezTo>
                  <a:pt x="11090" y="9703"/>
                  <a:pt x="11094" y="9699"/>
                  <a:pt x="11098" y="9699"/>
                </a:cubicBezTo>
                <a:lnTo>
                  <a:pt x="11210" y="9699"/>
                </a:lnTo>
                <a:cubicBezTo>
                  <a:pt x="11215" y="9699"/>
                  <a:pt x="11218" y="9703"/>
                  <a:pt x="11218" y="9707"/>
                </a:cubicBezTo>
                <a:cubicBezTo>
                  <a:pt x="11218" y="9712"/>
                  <a:pt x="11215" y="9716"/>
                  <a:pt x="11210" y="9716"/>
                </a:cubicBezTo>
                <a:close/>
                <a:moveTo>
                  <a:pt x="11018" y="9716"/>
                </a:moveTo>
                <a:lnTo>
                  <a:pt x="10906" y="9716"/>
                </a:lnTo>
                <a:cubicBezTo>
                  <a:pt x="10902" y="9716"/>
                  <a:pt x="10898" y="9712"/>
                  <a:pt x="10898" y="9707"/>
                </a:cubicBezTo>
                <a:cubicBezTo>
                  <a:pt x="10898" y="9703"/>
                  <a:pt x="10902" y="9699"/>
                  <a:pt x="10906" y="9699"/>
                </a:cubicBezTo>
                <a:lnTo>
                  <a:pt x="11018" y="9699"/>
                </a:lnTo>
                <a:cubicBezTo>
                  <a:pt x="11023" y="9699"/>
                  <a:pt x="11026" y="9703"/>
                  <a:pt x="11026" y="9707"/>
                </a:cubicBezTo>
                <a:cubicBezTo>
                  <a:pt x="11026" y="9712"/>
                  <a:pt x="11023" y="9716"/>
                  <a:pt x="11018" y="9716"/>
                </a:cubicBezTo>
                <a:close/>
                <a:moveTo>
                  <a:pt x="10826" y="9716"/>
                </a:moveTo>
                <a:lnTo>
                  <a:pt x="10714" y="9716"/>
                </a:lnTo>
                <a:cubicBezTo>
                  <a:pt x="10709" y="9716"/>
                  <a:pt x="10706" y="9712"/>
                  <a:pt x="10706" y="9707"/>
                </a:cubicBezTo>
                <a:cubicBezTo>
                  <a:pt x="10706" y="9703"/>
                  <a:pt x="10709" y="9699"/>
                  <a:pt x="10714" y="9699"/>
                </a:cubicBezTo>
                <a:lnTo>
                  <a:pt x="10826" y="9699"/>
                </a:lnTo>
                <a:cubicBezTo>
                  <a:pt x="10830" y="9699"/>
                  <a:pt x="10834" y="9703"/>
                  <a:pt x="10834" y="9707"/>
                </a:cubicBezTo>
                <a:cubicBezTo>
                  <a:pt x="10834" y="9712"/>
                  <a:pt x="10830" y="9716"/>
                  <a:pt x="10826" y="9716"/>
                </a:cubicBezTo>
                <a:close/>
                <a:moveTo>
                  <a:pt x="10634" y="9716"/>
                </a:moveTo>
                <a:lnTo>
                  <a:pt x="10522" y="9716"/>
                </a:lnTo>
                <a:cubicBezTo>
                  <a:pt x="10517" y="9716"/>
                  <a:pt x="10514" y="9712"/>
                  <a:pt x="10514" y="9707"/>
                </a:cubicBezTo>
                <a:cubicBezTo>
                  <a:pt x="10514" y="9703"/>
                  <a:pt x="10517" y="9699"/>
                  <a:pt x="10522" y="9699"/>
                </a:cubicBezTo>
                <a:lnTo>
                  <a:pt x="10634" y="9699"/>
                </a:lnTo>
                <a:cubicBezTo>
                  <a:pt x="10638" y="9699"/>
                  <a:pt x="10642" y="9703"/>
                  <a:pt x="10642" y="9707"/>
                </a:cubicBezTo>
                <a:cubicBezTo>
                  <a:pt x="10642" y="9712"/>
                  <a:pt x="10638" y="9716"/>
                  <a:pt x="10634" y="9716"/>
                </a:cubicBezTo>
                <a:close/>
                <a:moveTo>
                  <a:pt x="10442" y="9716"/>
                </a:moveTo>
                <a:lnTo>
                  <a:pt x="10329" y="9716"/>
                </a:lnTo>
                <a:cubicBezTo>
                  <a:pt x="10325" y="9716"/>
                  <a:pt x="10321" y="9712"/>
                  <a:pt x="10321" y="9707"/>
                </a:cubicBezTo>
                <a:cubicBezTo>
                  <a:pt x="10321" y="9703"/>
                  <a:pt x="10325" y="9699"/>
                  <a:pt x="10329" y="9699"/>
                </a:cubicBezTo>
                <a:lnTo>
                  <a:pt x="10442" y="9699"/>
                </a:lnTo>
                <a:cubicBezTo>
                  <a:pt x="10446" y="9699"/>
                  <a:pt x="10450" y="9703"/>
                  <a:pt x="10450" y="9707"/>
                </a:cubicBezTo>
                <a:cubicBezTo>
                  <a:pt x="10450" y="9712"/>
                  <a:pt x="10446" y="9716"/>
                  <a:pt x="10442" y="9716"/>
                </a:cubicBezTo>
                <a:close/>
                <a:moveTo>
                  <a:pt x="10249" y="9716"/>
                </a:moveTo>
                <a:lnTo>
                  <a:pt x="10137" y="9716"/>
                </a:lnTo>
                <a:cubicBezTo>
                  <a:pt x="10133" y="9716"/>
                  <a:pt x="10129" y="9712"/>
                  <a:pt x="10129" y="9707"/>
                </a:cubicBezTo>
                <a:cubicBezTo>
                  <a:pt x="10129" y="9703"/>
                  <a:pt x="10133" y="9699"/>
                  <a:pt x="10137" y="9699"/>
                </a:cubicBezTo>
                <a:lnTo>
                  <a:pt x="10249" y="9699"/>
                </a:lnTo>
                <a:cubicBezTo>
                  <a:pt x="10254" y="9699"/>
                  <a:pt x="10257" y="9703"/>
                  <a:pt x="10257" y="9707"/>
                </a:cubicBezTo>
                <a:cubicBezTo>
                  <a:pt x="10257" y="9712"/>
                  <a:pt x="10254" y="9716"/>
                  <a:pt x="10249" y="9716"/>
                </a:cubicBezTo>
                <a:close/>
                <a:moveTo>
                  <a:pt x="10057" y="9716"/>
                </a:moveTo>
                <a:lnTo>
                  <a:pt x="9945" y="9716"/>
                </a:lnTo>
                <a:cubicBezTo>
                  <a:pt x="9941" y="9716"/>
                  <a:pt x="9937" y="9712"/>
                  <a:pt x="9937" y="9707"/>
                </a:cubicBezTo>
                <a:cubicBezTo>
                  <a:pt x="9937" y="9703"/>
                  <a:pt x="9941" y="9699"/>
                  <a:pt x="9945" y="9699"/>
                </a:cubicBezTo>
                <a:lnTo>
                  <a:pt x="10057" y="9699"/>
                </a:lnTo>
                <a:cubicBezTo>
                  <a:pt x="10062" y="9699"/>
                  <a:pt x="10065" y="9703"/>
                  <a:pt x="10065" y="9707"/>
                </a:cubicBezTo>
                <a:cubicBezTo>
                  <a:pt x="10065" y="9712"/>
                  <a:pt x="10062" y="9716"/>
                  <a:pt x="10057" y="9716"/>
                </a:cubicBezTo>
                <a:close/>
                <a:moveTo>
                  <a:pt x="9865" y="9716"/>
                </a:moveTo>
                <a:lnTo>
                  <a:pt x="9753" y="9716"/>
                </a:lnTo>
                <a:cubicBezTo>
                  <a:pt x="9748" y="9716"/>
                  <a:pt x="9745" y="9712"/>
                  <a:pt x="9745" y="9707"/>
                </a:cubicBezTo>
                <a:cubicBezTo>
                  <a:pt x="9745" y="9703"/>
                  <a:pt x="9748" y="9699"/>
                  <a:pt x="9753" y="9699"/>
                </a:cubicBezTo>
                <a:lnTo>
                  <a:pt x="9865" y="9699"/>
                </a:lnTo>
                <a:cubicBezTo>
                  <a:pt x="9869" y="9699"/>
                  <a:pt x="9873" y="9703"/>
                  <a:pt x="9873" y="9707"/>
                </a:cubicBezTo>
                <a:cubicBezTo>
                  <a:pt x="9873" y="9712"/>
                  <a:pt x="9869" y="9716"/>
                  <a:pt x="9865" y="9716"/>
                </a:cubicBezTo>
                <a:close/>
                <a:moveTo>
                  <a:pt x="9673" y="9716"/>
                </a:moveTo>
                <a:lnTo>
                  <a:pt x="9561" y="9716"/>
                </a:lnTo>
                <a:cubicBezTo>
                  <a:pt x="9556" y="9716"/>
                  <a:pt x="9553" y="9712"/>
                  <a:pt x="9553" y="9707"/>
                </a:cubicBezTo>
                <a:cubicBezTo>
                  <a:pt x="9553" y="9703"/>
                  <a:pt x="9556" y="9699"/>
                  <a:pt x="9561" y="9699"/>
                </a:cubicBezTo>
                <a:lnTo>
                  <a:pt x="9673" y="9699"/>
                </a:lnTo>
                <a:cubicBezTo>
                  <a:pt x="9677" y="9699"/>
                  <a:pt x="9681" y="9703"/>
                  <a:pt x="9681" y="9707"/>
                </a:cubicBezTo>
                <a:cubicBezTo>
                  <a:pt x="9681" y="9712"/>
                  <a:pt x="9677" y="9716"/>
                  <a:pt x="9673" y="9716"/>
                </a:cubicBezTo>
                <a:close/>
                <a:moveTo>
                  <a:pt x="9481" y="9716"/>
                </a:moveTo>
                <a:lnTo>
                  <a:pt x="9369" y="9716"/>
                </a:lnTo>
                <a:cubicBezTo>
                  <a:pt x="9364" y="9716"/>
                  <a:pt x="9361" y="9712"/>
                  <a:pt x="9361" y="9707"/>
                </a:cubicBezTo>
                <a:cubicBezTo>
                  <a:pt x="9361" y="9703"/>
                  <a:pt x="9364" y="9699"/>
                  <a:pt x="9369" y="9699"/>
                </a:cubicBezTo>
                <a:lnTo>
                  <a:pt x="9481" y="9699"/>
                </a:lnTo>
                <a:cubicBezTo>
                  <a:pt x="9485" y="9699"/>
                  <a:pt x="9489" y="9703"/>
                  <a:pt x="9489" y="9707"/>
                </a:cubicBezTo>
                <a:cubicBezTo>
                  <a:pt x="9489" y="9712"/>
                  <a:pt x="9485" y="9716"/>
                  <a:pt x="9481" y="9716"/>
                </a:cubicBezTo>
                <a:close/>
                <a:moveTo>
                  <a:pt x="9288" y="9716"/>
                </a:moveTo>
                <a:lnTo>
                  <a:pt x="9176" y="9716"/>
                </a:lnTo>
                <a:cubicBezTo>
                  <a:pt x="9172" y="9716"/>
                  <a:pt x="9168" y="9712"/>
                  <a:pt x="9168" y="9707"/>
                </a:cubicBezTo>
                <a:cubicBezTo>
                  <a:pt x="9168" y="9703"/>
                  <a:pt x="9172" y="9699"/>
                  <a:pt x="9176" y="9699"/>
                </a:cubicBezTo>
                <a:lnTo>
                  <a:pt x="9288" y="9699"/>
                </a:lnTo>
                <a:cubicBezTo>
                  <a:pt x="9293" y="9699"/>
                  <a:pt x="9296" y="9703"/>
                  <a:pt x="9296" y="9707"/>
                </a:cubicBezTo>
                <a:cubicBezTo>
                  <a:pt x="9296" y="9712"/>
                  <a:pt x="9293" y="9716"/>
                  <a:pt x="9288" y="9716"/>
                </a:cubicBezTo>
                <a:close/>
                <a:moveTo>
                  <a:pt x="9096" y="9716"/>
                </a:moveTo>
                <a:lnTo>
                  <a:pt x="8984" y="9716"/>
                </a:lnTo>
                <a:cubicBezTo>
                  <a:pt x="8980" y="9716"/>
                  <a:pt x="8976" y="9712"/>
                  <a:pt x="8976" y="9707"/>
                </a:cubicBezTo>
                <a:cubicBezTo>
                  <a:pt x="8976" y="9703"/>
                  <a:pt x="8980" y="9699"/>
                  <a:pt x="8984" y="9699"/>
                </a:cubicBezTo>
                <a:lnTo>
                  <a:pt x="9096" y="9699"/>
                </a:lnTo>
                <a:cubicBezTo>
                  <a:pt x="9101" y="9699"/>
                  <a:pt x="9104" y="9703"/>
                  <a:pt x="9104" y="9707"/>
                </a:cubicBezTo>
                <a:cubicBezTo>
                  <a:pt x="9104" y="9712"/>
                  <a:pt x="9101" y="9716"/>
                  <a:pt x="9096" y="9716"/>
                </a:cubicBezTo>
                <a:close/>
                <a:moveTo>
                  <a:pt x="8904" y="9716"/>
                </a:moveTo>
                <a:lnTo>
                  <a:pt x="8792" y="9716"/>
                </a:lnTo>
                <a:cubicBezTo>
                  <a:pt x="8788" y="9716"/>
                  <a:pt x="8784" y="9712"/>
                  <a:pt x="8784" y="9707"/>
                </a:cubicBezTo>
                <a:cubicBezTo>
                  <a:pt x="8784" y="9703"/>
                  <a:pt x="8788" y="9699"/>
                  <a:pt x="8792" y="9699"/>
                </a:cubicBezTo>
                <a:lnTo>
                  <a:pt x="8904" y="9699"/>
                </a:lnTo>
                <a:cubicBezTo>
                  <a:pt x="8908" y="9699"/>
                  <a:pt x="8912" y="9703"/>
                  <a:pt x="8912" y="9707"/>
                </a:cubicBezTo>
                <a:cubicBezTo>
                  <a:pt x="8912" y="9712"/>
                  <a:pt x="8908" y="9716"/>
                  <a:pt x="8904" y="9716"/>
                </a:cubicBezTo>
                <a:close/>
                <a:moveTo>
                  <a:pt x="8712" y="9716"/>
                </a:moveTo>
                <a:lnTo>
                  <a:pt x="8600" y="9716"/>
                </a:lnTo>
                <a:cubicBezTo>
                  <a:pt x="8595" y="9716"/>
                  <a:pt x="8592" y="9712"/>
                  <a:pt x="8592" y="9707"/>
                </a:cubicBezTo>
                <a:cubicBezTo>
                  <a:pt x="8592" y="9703"/>
                  <a:pt x="8595" y="9699"/>
                  <a:pt x="8600" y="9699"/>
                </a:cubicBezTo>
                <a:lnTo>
                  <a:pt x="8712" y="9699"/>
                </a:lnTo>
                <a:cubicBezTo>
                  <a:pt x="8716" y="9699"/>
                  <a:pt x="8720" y="9703"/>
                  <a:pt x="8720" y="9707"/>
                </a:cubicBezTo>
                <a:cubicBezTo>
                  <a:pt x="8720" y="9712"/>
                  <a:pt x="8716" y="9716"/>
                  <a:pt x="8712" y="9716"/>
                </a:cubicBezTo>
                <a:close/>
                <a:moveTo>
                  <a:pt x="8520" y="9716"/>
                </a:moveTo>
                <a:lnTo>
                  <a:pt x="8408" y="9716"/>
                </a:lnTo>
                <a:cubicBezTo>
                  <a:pt x="8403" y="9716"/>
                  <a:pt x="8400" y="9712"/>
                  <a:pt x="8400" y="9707"/>
                </a:cubicBezTo>
                <a:cubicBezTo>
                  <a:pt x="8400" y="9703"/>
                  <a:pt x="8403" y="9699"/>
                  <a:pt x="8408" y="9699"/>
                </a:cubicBezTo>
                <a:lnTo>
                  <a:pt x="8520" y="9699"/>
                </a:lnTo>
                <a:cubicBezTo>
                  <a:pt x="8524" y="9699"/>
                  <a:pt x="8528" y="9703"/>
                  <a:pt x="8528" y="9707"/>
                </a:cubicBezTo>
                <a:cubicBezTo>
                  <a:pt x="8528" y="9712"/>
                  <a:pt x="8524" y="9716"/>
                  <a:pt x="8520" y="9716"/>
                </a:cubicBezTo>
                <a:close/>
                <a:moveTo>
                  <a:pt x="8327" y="9716"/>
                </a:moveTo>
                <a:lnTo>
                  <a:pt x="8215" y="9716"/>
                </a:lnTo>
                <a:cubicBezTo>
                  <a:pt x="8211" y="9716"/>
                  <a:pt x="8207" y="9712"/>
                  <a:pt x="8207" y="9707"/>
                </a:cubicBezTo>
                <a:cubicBezTo>
                  <a:pt x="8207" y="9703"/>
                  <a:pt x="8211" y="9699"/>
                  <a:pt x="8215" y="9699"/>
                </a:cubicBezTo>
                <a:lnTo>
                  <a:pt x="8327" y="9699"/>
                </a:lnTo>
                <a:cubicBezTo>
                  <a:pt x="8332" y="9699"/>
                  <a:pt x="8335" y="9703"/>
                  <a:pt x="8335" y="9707"/>
                </a:cubicBezTo>
                <a:cubicBezTo>
                  <a:pt x="8335" y="9712"/>
                  <a:pt x="8332" y="9716"/>
                  <a:pt x="8327" y="9716"/>
                </a:cubicBezTo>
                <a:close/>
                <a:moveTo>
                  <a:pt x="8135" y="9716"/>
                </a:moveTo>
                <a:lnTo>
                  <a:pt x="8023" y="9716"/>
                </a:lnTo>
                <a:cubicBezTo>
                  <a:pt x="8019" y="9716"/>
                  <a:pt x="8015" y="9712"/>
                  <a:pt x="8015" y="9707"/>
                </a:cubicBezTo>
                <a:cubicBezTo>
                  <a:pt x="8015" y="9703"/>
                  <a:pt x="8019" y="9699"/>
                  <a:pt x="8023" y="9699"/>
                </a:cubicBezTo>
                <a:lnTo>
                  <a:pt x="8135" y="9699"/>
                </a:lnTo>
                <a:cubicBezTo>
                  <a:pt x="8140" y="9699"/>
                  <a:pt x="8143" y="9703"/>
                  <a:pt x="8143" y="9707"/>
                </a:cubicBezTo>
                <a:cubicBezTo>
                  <a:pt x="8143" y="9712"/>
                  <a:pt x="8140" y="9716"/>
                  <a:pt x="8135" y="9716"/>
                </a:cubicBezTo>
                <a:close/>
                <a:moveTo>
                  <a:pt x="7943" y="9716"/>
                </a:moveTo>
                <a:lnTo>
                  <a:pt x="7831" y="9716"/>
                </a:lnTo>
                <a:cubicBezTo>
                  <a:pt x="7827" y="9716"/>
                  <a:pt x="7823" y="9712"/>
                  <a:pt x="7823" y="9707"/>
                </a:cubicBezTo>
                <a:cubicBezTo>
                  <a:pt x="7823" y="9703"/>
                  <a:pt x="7827" y="9699"/>
                  <a:pt x="7831" y="9699"/>
                </a:cubicBezTo>
                <a:lnTo>
                  <a:pt x="7943" y="9699"/>
                </a:lnTo>
                <a:cubicBezTo>
                  <a:pt x="7948" y="9699"/>
                  <a:pt x="7951" y="9703"/>
                  <a:pt x="7951" y="9707"/>
                </a:cubicBezTo>
                <a:cubicBezTo>
                  <a:pt x="7951" y="9712"/>
                  <a:pt x="7948" y="9716"/>
                  <a:pt x="7943" y="9716"/>
                </a:cubicBezTo>
                <a:close/>
                <a:moveTo>
                  <a:pt x="7751" y="9716"/>
                </a:moveTo>
                <a:lnTo>
                  <a:pt x="7639" y="9716"/>
                </a:lnTo>
                <a:cubicBezTo>
                  <a:pt x="7634" y="9716"/>
                  <a:pt x="7631" y="9712"/>
                  <a:pt x="7631" y="9707"/>
                </a:cubicBezTo>
                <a:cubicBezTo>
                  <a:pt x="7631" y="9703"/>
                  <a:pt x="7634" y="9699"/>
                  <a:pt x="7639" y="9699"/>
                </a:cubicBezTo>
                <a:lnTo>
                  <a:pt x="7751" y="9699"/>
                </a:lnTo>
                <a:cubicBezTo>
                  <a:pt x="7755" y="9699"/>
                  <a:pt x="7759" y="9703"/>
                  <a:pt x="7759" y="9707"/>
                </a:cubicBezTo>
                <a:cubicBezTo>
                  <a:pt x="7759" y="9712"/>
                  <a:pt x="7755" y="9716"/>
                  <a:pt x="7751" y="9716"/>
                </a:cubicBezTo>
                <a:close/>
                <a:moveTo>
                  <a:pt x="7559" y="9716"/>
                </a:moveTo>
                <a:lnTo>
                  <a:pt x="7447" y="9716"/>
                </a:lnTo>
                <a:cubicBezTo>
                  <a:pt x="7442" y="9716"/>
                  <a:pt x="7439" y="9712"/>
                  <a:pt x="7439" y="9707"/>
                </a:cubicBezTo>
                <a:cubicBezTo>
                  <a:pt x="7439" y="9703"/>
                  <a:pt x="7442" y="9699"/>
                  <a:pt x="7447" y="9699"/>
                </a:cubicBezTo>
                <a:lnTo>
                  <a:pt x="7559" y="9699"/>
                </a:lnTo>
                <a:cubicBezTo>
                  <a:pt x="7563" y="9699"/>
                  <a:pt x="7567" y="9703"/>
                  <a:pt x="7567" y="9707"/>
                </a:cubicBezTo>
                <a:cubicBezTo>
                  <a:pt x="7567" y="9712"/>
                  <a:pt x="7563" y="9716"/>
                  <a:pt x="7559" y="9716"/>
                </a:cubicBezTo>
                <a:close/>
                <a:moveTo>
                  <a:pt x="7367" y="9716"/>
                </a:moveTo>
                <a:lnTo>
                  <a:pt x="7254" y="9716"/>
                </a:lnTo>
                <a:cubicBezTo>
                  <a:pt x="7250" y="9716"/>
                  <a:pt x="7246" y="9712"/>
                  <a:pt x="7246" y="9707"/>
                </a:cubicBezTo>
                <a:cubicBezTo>
                  <a:pt x="7246" y="9703"/>
                  <a:pt x="7250" y="9699"/>
                  <a:pt x="7254" y="9699"/>
                </a:cubicBezTo>
                <a:lnTo>
                  <a:pt x="7367" y="9699"/>
                </a:lnTo>
                <a:cubicBezTo>
                  <a:pt x="7371" y="9699"/>
                  <a:pt x="7375" y="9703"/>
                  <a:pt x="7375" y="9707"/>
                </a:cubicBezTo>
                <a:cubicBezTo>
                  <a:pt x="7375" y="9712"/>
                  <a:pt x="7371" y="9716"/>
                  <a:pt x="7367" y="9716"/>
                </a:cubicBezTo>
                <a:close/>
                <a:moveTo>
                  <a:pt x="7174" y="9716"/>
                </a:moveTo>
                <a:lnTo>
                  <a:pt x="7062" y="9716"/>
                </a:lnTo>
                <a:cubicBezTo>
                  <a:pt x="7058" y="9716"/>
                  <a:pt x="7054" y="9712"/>
                  <a:pt x="7054" y="9707"/>
                </a:cubicBezTo>
                <a:cubicBezTo>
                  <a:pt x="7054" y="9703"/>
                  <a:pt x="7058" y="9699"/>
                  <a:pt x="7062" y="9699"/>
                </a:cubicBezTo>
                <a:lnTo>
                  <a:pt x="7174" y="9699"/>
                </a:lnTo>
                <a:cubicBezTo>
                  <a:pt x="7179" y="9699"/>
                  <a:pt x="7182" y="9703"/>
                  <a:pt x="7182" y="9707"/>
                </a:cubicBezTo>
                <a:cubicBezTo>
                  <a:pt x="7182" y="9712"/>
                  <a:pt x="7179" y="9716"/>
                  <a:pt x="7174" y="9716"/>
                </a:cubicBezTo>
                <a:close/>
                <a:moveTo>
                  <a:pt x="6982" y="9716"/>
                </a:moveTo>
                <a:lnTo>
                  <a:pt x="6870" y="9716"/>
                </a:lnTo>
                <a:cubicBezTo>
                  <a:pt x="6866" y="9716"/>
                  <a:pt x="6862" y="9712"/>
                  <a:pt x="6862" y="9707"/>
                </a:cubicBezTo>
                <a:cubicBezTo>
                  <a:pt x="6862" y="9703"/>
                  <a:pt x="6866" y="9699"/>
                  <a:pt x="6870" y="9699"/>
                </a:cubicBezTo>
                <a:lnTo>
                  <a:pt x="6982" y="9699"/>
                </a:lnTo>
                <a:cubicBezTo>
                  <a:pt x="6987" y="9699"/>
                  <a:pt x="6990" y="9703"/>
                  <a:pt x="6990" y="9707"/>
                </a:cubicBezTo>
                <a:cubicBezTo>
                  <a:pt x="6990" y="9712"/>
                  <a:pt x="6987" y="9716"/>
                  <a:pt x="6982" y="9716"/>
                </a:cubicBezTo>
                <a:close/>
                <a:moveTo>
                  <a:pt x="6790" y="9716"/>
                </a:moveTo>
                <a:lnTo>
                  <a:pt x="6678" y="9716"/>
                </a:lnTo>
                <a:cubicBezTo>
                  <a:pt x="6673" y="9716"/>
                  <a:pt x="6670" y="9712"/>
                  <a:pt x="6670" y="9707"/>
                </a:cubicBezTo>
                <a:cubicBezTo>
                  <a:pt x="6670" y="9703"/>
                  <a:pt x="6673" y="9699"/>
                  <a:pt x="6678" y="9699"/>
                </a:cubicBezTo>
                <a:lnTo>
                  <a:pt x="6790" y="9699"/>
                </a:lnTo>
                <a:cubicBezTo>
                  <a:pt x="6794" y="9699"/>
                  <a:pt x="6798" y="9703"/>
                  <a:pt x="6798" y="9707"/>
                </a:cubicBezTo>
                <a:cubicBezTo>
                  <a:pt x="6798" y="9712"/>
                  <a:pt x="6794" y="9716"/>
                  <a:pt x="6790" y="9716"/>
                </a:cubicBezTo>
                <a:close/>
                <a:moveTo>
                  <a:pt x="6598" y="9716"/>
                </a:moveTo>
                <a:lnTo>
                  <a:pt x="6486" y="9716"/>
                </a:lnTo>
                <a:cubicBezTo>
                  <a:pt x="6481" y="9716"/>
                  <a:pt x="6478" y="9712"/>
                  <a:pt x="6478" y="9707"/>
                </a:cubicBezTo>
                <a:cubicBezTo>
                  <a:pt x="6478" y="9703"/>
                  <a:pt x="6481" y="9699"/>
                  <a:pt x="6486" y="9699"/>
                </a:cubicBezTo>
                <a:lnTo>
                  <a:pt x="6598" y="9699"/>
                </a:lnTo>
                <a:cubicBezTo>
                  <a:pt x="6602" y="9699"/>
                  <a:pt x="6606" y="9703"/>
                  <a:pt x="6606" y="9707"/>
                </a:cubicBezTo>
                <a:cubicBezTo>
                  <a:pt x="6606" y="9712"/>
                  <a:pt x="6602" y="9716"/>
                  <a:pt x="6598" y="9716"/>
                </a:cubicBezTo>
                <a:close/>
                <a:moveTo>
                  <a:pt x="6406" y="9716"/>
                </a:moveTo>
                <a:lnTo>
                  <a:pt x="6293" y="9716"/>
                </a:lnTo>
                <a:cubicBezTo>
                  <a:pt x="6289" y="9716"/>
                  <a:pt x="6285" y="9712"/>
                  <a:pt x="6285" y="9707"/>
                </a:cubicBezTo>
                <a:cubicBezTo>
                  <a:pt x="6285" y="9703"/>
                  <a:pt x="6289" y="9699"/>
                  <a:pt x="6293" y="9699"/>
                </a:cubicBezTo>
                <a:lnTo>
                  <a:pt x="6406" y="9699"/>
                </a:lnTo>
                <a:cubicBezTo>
                  <a:pt x="6410" y="9699"/>
                  <a:pt x="6414" y="9703"/>
                  <a:pt x="6414" y="9707"/>
                </a:cubicBezTo>
                <a:cubicBezTo>
                  <a:pt x="6414" y="9712"/>
                  <a:pt x="6410" y="9716"/>
                  <a:pt x="6406" y="9716"/>
                </a:cubicBezTo>
                <a:close/>
                <a:moveTo>
                  <a:pt x="6213" y="9716"/>
                </a:moveTo>
                <a:lnTo>
                  <a:pt x="6101" y="9716"/>
                </a:lnTo>
                <a:cubicBezTo>
                  <a:pt x="6097" y="9716"/>
                  <a:pt x="6093" y="9712"/>
                  <a:pt x="6093" y="9707"/>
                </a:cubicBezTo>
                <a:cubicBezTo>
                  <a:pt x="6093" y="9703"/>
                  <a:pt x="6097" y="9699"/>
                  <a:pt x="6101" y="9699"/>
                </a:cubicBezTo>
                <a:lnTo>
                  <a:pt x="6213" y="9699"/>
                </a:lnTo>
                <a:cubicBezTo>
                  <a:pt x="6218" y="9699"/>
                  <a:pt x="6221" y="9703"/>
                  <a:pt x="6221" y="9707"/>
                </a:cubicBezTo>
                <a:cubicBezTo>
                  <a:pt x="6221" y="9712"/>
                  <a:pt x="6218" y="9716"/>
                  <a:pt x="6213" y="9716"/>
                </a:cubicBezTo>
                <a:close/>
                <a:moveTo>
                  <a:pt x="6021" y="9716"/>
                </a:moveTo>
                <a:lnTo>
                  <a:pt x="5909" y="9716"/>
                </a:lnTo>
                <a:cubicBezTo>
                  <a:pt x="5905" y="9716"/>
                  <a:pt x="5901" y="9712"/>
                  <a:pt x="5901" y="9707"/>
                </a:cubicBezTo>
                <a:cubicBezTo>
                  <a:pt x="5901" y="9703"/>
                  <a:pt x="5905" y="9699"/>
                  <a:pt x="5909" y="9699"/>
                </a:cubicBezTo>
                <a:lnTo>
                  <a:pt x="6021" y="9699"/>
                </a:lnTo>
                <a:cubicBezTo>
                  <a:pt x="6026" y="9699"/>
                  <a:pt x="6029" y="9703"/>
                  <a:pt x="6029" y="9707"/>
                </a:cubicBezTo>
                <a:cubicBezTo>
                  <a:pt x="6029" y="9712"/>
                  <a:pt x="6026" y="9716"/>
                  <a:pt x="6021" y="9716"/>
                </a:cubicBezTo>
                <a:close/>
                <a:moveTo>
                  <a:pt x="5829" y="9716"/>
                </a:moveTo>
                <a:lnTo>
                  <a:pt x="5717" y="9716"/>
                </a:lnTo>
                <a:cubicBezTo>
                  <a:pt x="5712" y="9716"/>
                  <a:pt x="5709" y="9712"/>
                  <a:pt x="5709" y="9707"/>
                </a:cubicBezTo>
                <a:cubicBezTo>
                  <a:pt x="5709" y="9703"/>
                  <a:pt x="5712" y="9699"/>
                  <a:pt x="5717" y="9699"/>
                </a:cubicBezTo>
                <a:lnTo>
                  <a:pt x="5829" y="9699"/>
                </a:lnTo>
                <a:cubicBezTo>
                  <a:pt x="5833" y="9699"/>
                  <a:pt x="5837" y="9703"/>
                  <a:pt x="5837" y="9707"/>
                </a:cubicBezTo>
                <a:cubicBezTo>
                  <a:pt x="5837" y="9712"/>
                  <a:pt x="5833" y="9716"/>
                  <a:pt x="5829" y="9716"/>
                </a:cubicBezTo>
                <a:close/>
                <a:moveTo>
                  <a:pt x="5637" y="9716"/>
                </a:moveTo>
                <a:lnTo>
                  <a:pt x="5525" y="9716"/>
                </a:lnTo>
                <a:cubicBezTo>
                  <a:pt x="5520" y="9716"/>
                  <a:pt x="5517" y="9712"/>
                  <a:pt x="5517" y="9707"/>
                </a:cubicBezTo>
                <a:cubicBezTo>
                  <a:pt x="5517" y="9703"/>
                  <a:pt x="5520" y="9699"/>
                  <a:pt x="5525" y="9699"/>
                </a:cubicBezTo>
                <a:lnTo>
                  <a:pt x="5637" y="9699"/>
                </a:lnTo>
                <a:cubicBezTo>
                  <a:pt x="5641" y="9699"/>
                  <a:pt x="5645" y="9703"/>
                  <a:pt x="5645" y="9707"/>
                </a:cubicBezTo>
                <a:cubicBezTo>
                  <a:pt x="5645" y="9712"/>
                  <a:pt x="5641" y="9716"/>
                  <a:pt x="5637" y="9716"/>
                </a:cubicBezTo>
                <a:close/>
                <a:moveTo>
                  <a:pt x="5445" y="9716"/>
                </a:moveTo>
                <a:lnTo>
                  <a:pt x="5332" y="9716"/>
                </a:lnTo>
                <a:cubicBezTo>
                  <a:pt x="5328" y="9716"/>
                  <a:pt x="5324" y="9712"/>
                  <a:pt x="5324" y="9707"/>
                </a:cubicBezTo>
                <a:cubicBezTo>
                  <a:pt x="5324" y="9703"/>
                  <a:pt x="5328" y="9699"/>
                  <a:pt x="5332" y="9699"/>
                </a:cubicBezTo>
                <a:lnTo>
                  <a:pt x="5445" y="9699"/>
                </a:lnTo>
                <a:cubicBezTo>
                  <a:pt x="5449" y="9699"/>
                  <a:pt x="5453" y="9703"/>
                  <a:pt x="5453" y="9707"/>
                </a:cubicBezTo>
                <a:cubicBezTo>
                  <a:pt x="5453" y="9712"/>
                  <a:pt x="5449" y="9716"/>
                  <a:pt x="5445" y="9716"/>
                </a:cubicBezTo>
                <a:close/>
                <a:moveTo>
                  <a:pt x="5252" y="9716"/>
                </a:moveTo>
                <a:lnTo>
                  <a:pt x="5140" y="9716"/>
                </a:lnTo>
                <a:cubicBezTo>
                  <a:pt x="5136" y="9716"/>
                  <a:pt x="5132" y="9712"/>
                  <a:pt x="5132" y="9707"/>
                </a:cubicBezTo>
                <a:cubicBezTo>
                  <a:pt x="5132" y="9703"/>
                  <a:pt x="5136" y="9699"/>
                  <a:pt x="5140" y="9699"/>
                </a:cubicBezTo>
                <a:lnTo>
                  <a:pt x="5252" y="9699"/>
                </a:lnTo>
                <a:cubicBezTo>
                  <a:pt x="5257" y="9699"/>
                  <a:pt x="5260" y="9703"/>
                  <a:pt x="5260" y="9707"/>
                </a:cubicBezTo>
                <a:cubicBezTo>
                  <a:pt x="5260" y="9712"/>
                  <a:pt x="5257" y="9716"/>
                  <a:pt x="5252" y="9716"/>
                </a:cubicBezTo>
                <a:close/>
                <a:moveTo>
                  <a:pt x="5060" y="9716"/>
                </a:moveTo>
                <a:lnTo>
                  <a:pt x="4948" y="9716"/>
                </a:lnTo>
                <a:cubicBezTo>
                  <a:pt x="4944" y="9716"/>
                  <a:pt x="4940" y="9712"/>
                  <a:pt x="4940" y="9707"/>
                </a:cubicBezTo>
                <a:cubicBezTo>
                  <a:pt x="4940" y="9703"/>
                  <a:pt x="4944" y="9699"/>
                  <a:pt x="4948" y="9699"/>
                </a:cubicBezTo>
                <a:lnTo>
                  <a:pt x="5060" y="9699"/>
                </a:lnTo>
                <a:cubicBezTo>
                  <a:pt x="5065" y="9699"/>
                  <a:pt x="5068" y="9703"/>
                  <a:pt x="5068" y="9707"/>
                </a:cubicBezTo>
                <a:cubicBezTo>
                  <a:pt x="5068" y="9712"/>
                  <a:pt x="5065" y="9716"/>
                  <a:pt x="5060" y="9716"/>
                </a:cubicBezTo>
                <a:close/>
                <a:moveTo>
                  <a:pt x="4868" y="9716"/>
                </a:moveTo>
                <a:lnTo>
                  <a:pt x="4756" y="9716"/>
                </a:lnTo>
                <a:cubicBezTo>
                  <a:pt x="4751" y="9716"/>
                  <a:pt x="4748" y="9712"/>
                  <a:pt x="4748" y="9707"/>
                </a:cubicBezTo>
                <a:cubicBezTo>
                  <a:pt x="4748" y="9703"/>
                  <a:pt x="4751" y="9699"/>
                  <a:pt x="4756" y="9699"/>
                </a:cubicBezTo>
                <a:lnTo>
                  <a:pt x="4868" y="9699"/>
                </a:lnTo>
                <a:cubicBezTo>
                  <a:pt x="4872" y="9699"/>
                  <a:pt x="4876" y="9703"/>
                  <a:pt x="4876" y="9707"/>
                </a:cubicBezTo>
                <a:cubicBezTo>
                  <a:pt x="4876" y="9712"/>
                  <a:pt x="4872" y="9716"/>
                  <a:pt x="4868" y="9716"/>
                </a:cubicBezTo>
                <a:close/>
                <a:moveTo>
                  <a:pt x="4676" y="9716"/>
                </a:moveTo>
                <a:lnTo>
                  <a:pt x="4564" y="9716"/>
                </a:lnTo>
                <a:cubicBezTo>
                  <a:pt x="4559" y="9716"/>
                  <a:pt x="4556" y="9712"/>
                  <a:pt x="4556" y="9707"/>
                </a:cubicBezTo>
                <a:cubicBezTo>
                  <a:pt x="4556" y="9703"/>
                  <a:pt x="4559" y="9699"/>
                  <a:pt x="4564" y="9699"/>
                </a:cubicBezTo>
                <a:lnTo>
                  <a:pt x="4676" y="9699"/>
                </a:lnTo>
                <a:cubicBezTo>
                  <a:pt x="4680" y="9699"/>
                  <a:pt x="4684" y="9703"/>
                  <a:pt x="4684" y="9707"/>
                </a:cubicBezTo>
                <a:cubicBezTo>
                  <a:pt x="4684" y="9712"/>
                  <a:pt x="4680" y="9716"/>
                  <a:pt x="4676" y="9716"/>
                </a:cubicBezTo>
                <a:close/>
                <a:moveTo>
                  <a:pt x="4484" y="9716"/>
                </a:moveTo>
                <a:lnTo>
                  <a:pt x="4372" y="9716"/>
                </a:lnTo>
                <a:cubicBezTo>
                  <a:pt x="4367" y="9716"/>
                  <a:pt x="4363" y="9712"/>
                  <a:pt x="4363" y="9707"/>
                </a:cubicBezTo>
                <a:cubicBezTo>
                  <a:pt x="4363" y="9703"/>
                  <a:pt x="4367" y="9699"/>
                  <a:pt x="4372" y="9699"/>
                </a:cubicBezTo>
                <a:lnTo>
                  <a:pt x="4484" y="9699"/>
                </a:lnTo>
                <a:cubicBezTo>
                  <a:pt x="4488" y="9699"/>
                  <a:pt x="4492" y="9703"/>
                  <a:pt x="4492" y="9707"/>
                </a:cubicBezTo>
                <a:cubicBezTo>
                  <a:pt x="4492" y="9712"/>
                  <a:pt x="4488" y="9716"/>
                  <a:pt x="4484" y="9716"/>
                </a:cubicBezTo>
                <a:close/>
                <a:moveTo>
                  <a:pt x="4291" y="9716"/>
                </a:moveTo>
                <a:lnTo>
                  <a:pt x="4179" y="9716"/>
                </a:lnTo>
                <a:cubicBezTo>
                  <a:pt x="4175" y="9716"/>
                  <a:pt x="4171" y="9712"/>
                  <a:pt x="4171" y="9707"/>
                </a:cubicBezTo>
                <a:cubicBezTo>
                  <a:pt x="4171" y="9703"/>
                  <a:pt x="4175" y="9699"/>
                  <a:pt x="4179" y="9699"/>
                </a:cubicBezTo>
                <a:lnTo>
                  <a:pt x="4291" y="9699"/>
                </a:lnTo>
                <a:cubicBezTo>
                  <a:pt x="4296" y="9699"/>
                  <a:pt x="4299" y="9703"/>
                  <a:pt x="4299" y="9707"/>
                </a:cubicBezTo>
                <a:cubicBezTo>
                  <a:pt x="4299" y="9712"/>
                  <a:pt x="4296" y="9716"/>
                  <a:pt x="4291" y="9716"/>
                </a:cubicBezTo>
                <a:close/>
                <a:moveTo>
                  <a:pt x="4099" y="9716"/>
                </a:moveTo>
                <a:lnTo>
                  <a:pt x="3987" y="9716"/>
                </a:lnTo>
                <a:cubicBezTo>
                  <a:pt x="3983" y="9716"/>
                  <a:pt x="3979" y="9712"/>
                  <a:pt x="3979" y="9707"/>
                </a:cubicBezTo>
                <a:cubicBezTo>
                  <a:pt x="3979" y="9703"/>
                  <a:pt x="3983" y="9699"/>
                  <a:pt x="3987" y="9699"/>
                </a:cubicBezTo>
                <a:lnTo>
                  <a:pt x="4099" y="9699"/>
                </a:lnTo>
                <a:cubicBezTo>
                  <a:pt x="4104" y="9699"/>
                  <a:pt x="4107" y="9703"/>
                  <a:pt x="4107" y="9707"/>
                </a:cubicBezTo>
                <a:cubicBezTo>
                  <a:pt x="4107" y="9712"/>
                  <a:pt x="4104" y="9716"/>
                  <a:pt x="4099" y="9716"/>
                </a:cubicBezTo>
                <a:close/>
                <a:moveTo>
                  <a:pt x="3907" y="9716"/>
                </a:moveTo>
                <a:lnTo>
                  <a:pt x="3795" y="9716"/>
                </a:lnTo>
                <a:cubicBezTo>
                  <a:pt x="3791" y="9716"/>
                  <a:pt x="3787" y="9712"/>
                  <a:pt x="3787" y="9707"/>
                </a:cubicBezTo>
                <a:cubicBezTo>
                  <a:pt x="3787" y="9703"/>
                  <a:pt x="3791" y="9699"/>
                  <a:pt x="3795" y="9699"/>
                </a:cubicBezTo>
                <a:lnTo>
                  <a:pt x="3907" y="9699"/>
                </a:lnTo>
                <a:cubicBezTo>
                  <a:pt x="3911" y="9699"/>
                  <a:pt x="3915" y="9703"/>
                  <a:pt x="3915" y="9707"/>
                </a:cubicBezTo>
                <a:cubicBezTo>
                  <a:pt x="3915" y="9712"/>
                  <a:pt x="3911" y="9716"/>
                  <a:pt x="3907" y="9716"/>
                </a:cubicBezTo>
                <a:close/>
                <a:moveTo>
                  <a:pt x="3715" y="9716"/>
                </a:moveTo>
                <a:lnTo>
                  <a:pt x="3603" y="9716"/>
                </a:lnTo>
                <a:cubicBezTo>
                  <a:pt x="3598" y="9716"/>
                  <a:pt x="3595" y="9712"/>
                  <a:pt x="3595" y="9707"/>
                </a:cubicBezTo>
                <a:cubicBezTo>
                  <a:pt x="3595" y="9703"/>
                  <a:pt x="3598" y="9699"/>
                  <a:pt x="3603" y="9699"/>
                </a:cubicBezTo>
                <a:lnTo>
                  <a:pt x="3715" y="9699"/>
                </a:lnTo>
                <a:cubicBezTo>
                  <a:pt x="3719" y="9699"/>
                  <a:pt x="3723" y="9703"/>
                  <a:pt x="3723" y="9707"/>
                </a:cubicBezTo>
                <a:cubicBezTo>
                  <a:pt x="3723" y="9712"/>
                  <a:pt x="3719" y="9716"/>
                  <a:pt x="3715" y="9716"/>
                </a:cubicBezTo>
                <a:close/>
                <a:moveTo>
                  <a:pt x="3523" y="9716"/>
                </a:moveTo>
                <a:lnTo>
                  <a:pt x="3411" y="9716"/>
                </a:lnTo>
                <a:cubicBezTo>
                  <a:pt x="3406" y="9716"/>
                  <a:pt x="3403" y="9712"/>
                  <a:pt x="3403" y="9707"/>
                </a:cubicBezTo>
                <a:cubicBezTo>
                  <a:pt x="3403" y="9703"/>
                  <a:pt x="3406" y="9699"/>
                  <a:pt x="3411" y="9699"/>
                </a:cubicBezTo>
                <a:lnTo>
                  <a:pt x="3523" y="9699"/>
                </a:lnTo>
                <a:cubicBezTo>
                  <a:pt x="3527" y="9699"/>
                  <a:pt x="3531" y="9703"/>
                  <a:pt x="3531" y="9707"/>
                </a:cubicBezTo>
                <a:cubicBezTo>
                  <a:pt x="3531" y="9712"/>
                  <a:pt x="3527" y="9716"/>
                  <a:pt x="3523" y="9716"/>
                </a:cubicBezTo>
                <a:close/>
                <a:moveTo>
                  <a:pt x="3330" y="9716"/>
                </a:moveTo>
                <a:lnTo>
                  <a:pt x="3218" y="9716"/>
                </a:lnTo>
                <a:cubicBezTo>
                  <a:pt x="3214" y="9716"/>
                  <a:pt x="3210" y="9712"/>
                  <a:pt x="3210" y="9707"/>
                </a:cubicBezTo>
                <a:cubicBezTo>
                  <a:pt x="3210" y="9703"/>
                  <a:pt x="3214" y="9699"/>
                  <a:pt x="3218" y="9699"/>
                </a:cubicBezTo>
                <a:lnTo>
                  <a:pt x="3330" y="9699"/>
                </a:lnTo>
                <a:cubicBezTo>
                  <a:pt x="3335" y="9699"/>
                  <a:pt x="3338" y="9703"/>
                  <a:pt x="3338" y="9707"/>
                </a:cubicBezTo>
                <a:cubicBezTo>
                  <a:pt x="3338" y="9712"/>
                  <a:pt x="3335" y="9716"/>
                  <a:pt x="3330" y="9716"/>
                </a:cubicBezTo>
                <a:close/>
                <a:moveTo>
                  <a:pt x="3138" y="9716"/>
                </a:moveTo>
                <a:lnTo>
                  <a:pt x="3026" y="9716"/>
                </a:lnTo>
                <a:cubicBezTo>
                  <a:pt x="3022" y="9716"/>
                  <a:pt x="3018" y="9712"/>
                  <a:pt x="3018" y="9707"/>
                </a:cubicBezTo>
                <a:cubicBezTo>
                  <a:pt x="3018" y="9703"/>
                  <a:pt x="3022" y="9699"/>
                  <a:pt x="3026" y="9699"/>
                </a:cubicBezTo>
                <a:lnTo>
                  <a:pt x="3138" y="9699"/>
                </a:lnTo>
                <a:cubicBezTo>
                  <a:pt x="3143" y="9699"/>
                  <a:pt x="3146" y="9703"/>
                  <a:pt x="3146" y="9707"/>
                </a:cubicBezTo>
                <a:cubicBezTo>
                  <a:pt x="3146" y="9712"/>
                  <a:pt x="3143" y="9716"/>
                  <a:pt x="3138" y="9716"/>
                </a:cubicBezTo>
                <a:close/>
                <a:moveTo>
                  <a:pt x="2946" y="9716"/>
                </a:moveTo>
                <a:lnTo>
                  <a:pt x="2834" y="9716"/>
                </a:lnTo>
                <a:cubicBezTo>
                  <a:pt x="2830" y="9716"/>
                  <a:pt x="2826" y="9712"/>
                  <a:pt x="2826" y="9707"/>
                </a:cubicBezTo>
                <a:cubicBezTo>
                  <a:pt x="2826" y="9703"/>
                  <a:pt x="2830" y="9699"/>
                  <a:pt x="2834" y="9699"/>
                </a:cubicBezTo>
                <a:lnTo>
                  <a:pt x="2946" y="9699"/>
                </a:lnTo>
                <a:cubicBezTo>
                  <a:pt x="2950" y="9699"/>
                  <a:pt x="2954" y="9703"/>
                  <a:pt x="2954" y="9707"/>
                </a:cubicBezTo>
                <a:cubicBezTo>
                  <a:pt x="2954" y="9712"/>
                  <a:pt x="2950" y="9716"/>
                  <a:pt x="2946" y="9716"/>
                </a:cubicBezTo>
                <a:close/>
                <a:moveTo>
                  <a:pt x="2754" y="9716"/>
                </a:moveTo>
                <a:lnTo>
                  <a:pt x="2642" y="9716"/>
                </a:lnTo>
                <a:cubicBezTo>
                  <a:pt x="2637" y="9716"/>
                  <a:pt x="2634" y="9712"/>
                  <a:pt x="2634" y="9707"/>
                </a:cubicBezTo>
                <a:cubicBezTo>
                  <a:pt x="2634" y="9703"/>
                  <a:pt x="2637" y="9699"/>
                  <a:pt x="2642" y="9699"/>
                </a:cubicBezTo>
                <a:lnTo>
                  <a:pt x="2754" y="9699"/>
                </a:lnTo>
                <a:cubicBezTo>
                  <a:pt x="2758" y="9699"/>
                  <a:pt x="2762" y="9703"/>
                  <a:pt x="2762" y="9707"/>
                </a:cubicBezTo>
                <a:cubicBezTo>
                  <a:pt x="2762" y="9712"/>
                  <a:pt x="2758" y="9716"/>
                  <a:pt x="2754" y="9716"/>
                </a:cubicBezTo>
                <a:close/>
                <a:moveTo>
                  <a:pt x="2562" y="9716"/>
                </a:moveTo>
                <a:lnTo>
                  <a:pt x="2450" y="9716"/>
                </a:lnTo>
                <a:cubicBezTo>
                  <a:pt x="2445" y="9716"/>
                  <a:pt x="2442" y="9712"/>
                  <a:pt x="2442" y="9707"/>
                </a:cubicBezTo>
                <a:cubicBezTo>
                  <a:pt x="2442" y="9703"/>
                  <a:pt x="2445" y="9699"/>
                  <a:pt x="2450" y="9699"/>
                </a:cubicBezTo>
                <a:lnTo>
                  <a:pt x="2562" y="9699"/>
                </a:lnTo>
                <a:cubicBezTo>
                  <a:pt x="2566" y="9699"/>
                  <a:pt x="2570" y="9703"/>
                  <a:pt x="2570" y="9707"/>
                </a:cubicBezTo>
                <a:cubicBezTo>
                  <a:pt x="2570" y="9712"/>
                  <a:pt x="2566" y="9716"/>
                  <a:pt x="2562" y="9716"/>
                </a:cubicBezTo>
                <a:close/>
                <a:moveTo>
                  <a:pt x="2369" y="9716"/>
                </a:moveTo>
                <a:lnTo>
                  <a:pt x="2257" y="9716"/>
                </a:lnTo>
                <a:cubicBezTo>
                  <a:pt x="2253" y="9716"/>
                  <a:pt x="2249" y="9712"/>
                  <a:pt x="2249" y="9707"/>
                </a:cubicBezTo>
                <a:cubicBezTo>
                  <a:pt x="2249" y="9703"/>
                  <a:pt x="2253" y="9699"/>
                  <a:pt x="2257" y="9699"/>
                </a:cubicBezTo>
                <a:lnTo>
                  <a:pt x="2369" y="9699"/>
                </a:lnTo>
                <a:cubicBezTo>
                  <a:pt x="2374" y="9699"/>
                  <a:pt x="2378" y="9703"/>
                  <a:pt x="2378" y="9707"/>
                </a:cubicBezTo>
                <a:cubicBezTo>
                  <a:pt x="2378" y="9712"/>
                  <a:pt x="2374" y="9716"/>
                  <a:pt x="2369" y="9716"/>
                </a:cubicBezTo>
                <a:close/>
                <a:moveTo>
                  <a:pt x="2177" y="9716"/>
                </a:moveTo>
                <a:lnTo>
                  <a:pt x="2065" y="9716"/>
                </a:lnTo>
                <a:cubicBezTo>
                  <a:pt x="2061" y="9716"/>
                  <a:pt x="2057" y="9712"/>
                  <a:pt x="2057" y="9707"/>
                </a:cubicBezTo>
                <a:cubicBezTo>
                  <a:pt x="2057" y="9703"/>
                  <a:pt x="2061" y="9699"/>
                  <a:pt x="2065" y="9699"/>
                </a:cubicBezTo>
                <a:lnTo>
                  <a:pt x="2177" y="9699"/>
                </a:lnTo>
                <a:cubicBezTo>
                  <a:pt x="2182" y="9699"/>
                  <a:pt x="2185" y="9703"/>
                  <a:pt x="2185" y="9707"/>
                </a:cubicBezTo>
                <a:cubicBezTo>
                  <a:pt x="2185" y="9712"/>
                  <a:pt x="2182" y="9716"/>
                  <a:pt x="2177" y="9716"/>
                </a:cubicBezTo>
                <a:close/>
                <a:moveTo>
                  <a:pt x="1985" y="9716"/>
                </a:moveTo>
                <a:lnTo>
                  <a:pt x="1873" y="9716"/>
                </a:lnTo>
                <a:cubicBezTo>
                  <a:pt x="1869" y="9716"/>
                  <a:pt x="1865" y="9712"/>
                  <a:pt x="1865" y="9707"/>
                </a:cubicBezTo>
                <a:cubicBezTo>
                  <a:pt x="1865" y="9703"/>
                  <a:pt x="1869" y="9699"/>
                  <a:pt x="1873" y="9699"/>
                </a:cubicBezTo>
                <a:lnTo>
                  <a:pt x="1985" y="9699"/>
                </a:lnTo>
                <a:cubicBezTo>
                  <a:pt x="1990" y="9699"/>
                  <a:pt x="1993" y="9703"/>
                  <a:pt x="1993" y="9707"/>
                </a:cubicBezTo>
                <a:cubicBezTo>
                  <a:pt x="1993" y="9712"/>
                  <a:pt x="1990" y="9716"/>
                  <a:pt x="1985" y="9716"/>
                </a:cubicBezTo>
                <a:close/>
                <a:moveTo>
                  <a:pt x="1793" y="9716"/>
                </a:moveTo>
                <a:lnTo>
                  <a:pt x="1681" y="9716"/>
                </a:lnTo>
                <a:cubicBezTo>
                  <a:pt x="1676" y="9716"/>
                  <a:pt x="1673" y="9712"/>
                  <a:pt x="1673" y="9707"/>
                </a:cubicBezTo>
                <a:cubicBezTo>
                  <a:pt x="1673" y="9703"/>
                  <a:pt x="1676" y="9699"/>
                  <a:pt x="1681" y="9699"/>
                </a:cubicBezTo>
                <a:lnTo>
                  <a:pt x="1793" y="9699"/>
                </a:lnTo>
                <a:cubicBezTo>
                  <a:pt x="1797" y="9699"/>
                  <a:pt x="1801" y="9703"/>
                  <a:pt x="1801" y="9707"/>
                </a:cubicBezTo>
                <a:cubicBezTo>
                  <a:pt x="1801" y="9712"/>
                  <a:pt x="1797" y="9716"/>
                  <a:pt x="1793" y="9716"/>
                </a:cubicBezTo>
                <a:close/>
                <a:moveTo>
                  <a:pt x="1601" y="9716"/>
                </a:moveTo>
                <a:lnTo>
                  <a:pt x="1489" y="9716"/>
                </a:lnTo>
                <a:cubicBezTo>
                  <a:pt x="1484" y="9716"/>
                  <a:pt x="1481" y="9712"/>
                  <a:pt x="1481" y="9707"/>
                </a:cubicBezTo>
                <a:cubicBezTo>
                  <a:pt x="1481" y="9703"/>
                  <a:pt x="1484" y="9699"/>
                  <a:pt x="1489" y="9699"/>
                </a:cubicBezTo>
                <a:lnTo>
                  <a:pt x="1601" y="9699"/>
                </a:lnTo>
                <a:cubicBezTo>
                  <a:pt x="1605" y="9699"/>
                  <a:pt x="1609" y="9703"/>
                  <a:pt x="1609" y="9707"/>
                </a:cubicBezTo>
                <a:cubicBezTo>
                  <a:pt x="1609" y="9712"/>
                  <a:pt x="1605" y="9716"/>
                  <a:pt x="1601" y="9716"/>
                </a:cubicBezTo>
                <a:close/>
                <a:moveTo>
                  <a:pt x="1409" y="9716"/>
                </a:moveTo>
                <a:lnTo>
                  <a:pt x="1296" y="9716"/>
                </a:lnTo>
                <a:cubicBezTo>
                  <a:pt x="1292" y="9716"/>
                  <a:pt x="1288" y="9712"/>
                  <a:pt x="1288" y="9707"/>
                </a:cubicBezTo>
                <a:cubicBezTo>
                  <a:pt x="1288" y="9703"/>
                  <a:pt x="1292" y="9699"/>
                  <a:pt x="1296" y="9699"/>
                </a:cubicBezTo>
                <a:lnTo>
                  <a:pt x="1409" y="9699"/>
                </a:lnTo>
                <a:cubicBezTo>
                  <a:pt x="1413" y="9699"/>
                  <a:pt x="1417" y="9703"/>
                  <a:pt x="1417" y="9707"/>
                </a:cubicBezTo>
                <a:cubicBezTo>
                  <a:pt x="1417" y="9712"/>
                  <a:pt x="1413" y="9716"/>
                  <a:pt x="1409" y="9716"/>
                </a:cubicBezTo>
                <a:close/>
                <a:moveTo>
                  <a:pt x="1216" y="9716"/>
                </a:moveTo>
                <a:lnTo>
                  <a:pt x="1104" y="9716"/>
                </a:lnTo>
                <a:cubicBezTo>
                  <a:pt x="1100" y="9716"/>
                  <a:pt x="1096" y="9712"/>
                  <a:pt x="1096" y="9707"/>
                </a:cubicBezTo>
                <a:cubicBezTo>
                  <a:pt x="1096" y="9703"/>
                  <a:pt x="1100" y="9699"/>
                  <a:pt x="1104" y="9699"/>
                </a:cubicBezTo>
                <a:lnTo>
                  <a:pt x="1216" y="9699"/>
                </a:lnTo>
                <a:cubicBezTo>
                  <a:pt x="1221" y="9699"/>
                  <a:pt x="1224" y="9703"/>
                  <a:pt x="1224" y="9707"/>
                </a:cubicBezTo>
                <a:cubicBezTo>
                  <a:pt x="1224" y="9712"/>
                  <a:pt x="1221" y="9716"/>
                  <a:pt x="1216" y="9716"/>
                </a:cubicBezTo>
                <a:close/>
                <a:moveTo>
                  <a:pt x="1024" y="9716"/>
                </a:moveTo>
                <a:lnTo>
                  <a:pt x="912" y="9716"/>
                </a:lnTo>
                <a:cubicBezTo>
                  <a:pt x="908" y="9716"/>
                  <a:pt x="904" y="9712"/>
                  <a:pt x="904" y="9707"/>
                </a:cubicBezTo>
                <a:cubicBezTo>
                  <a:pt x="904" y="9703"/>
                  <a:pt x="908" y="9699"/>
                  <a:pt x="912" y="9699"/>
                </a:cubicBezTo>
                <a:lnTo>
                  <a:pt x="1024" y="9699"/>
                </a:lnTo>
                <a:cubicBezTo>
                  <a:pt x="1029" y="9699"/>
                  <a:pt x="1032" y="9703"/>
                  <a:pt x="1032" y="9707"/>
                </a:cubicBezTo>
                <a:cubicBezTo>
                  <a:pt x="1032" y="9712"/>
                  <a:pt x="1029" y="9716"/>
                  <a:pt x="1024" y="9716"/>
                </a:cubicBezTo>
                <a:close/>
                <a:moveTo>
                  <a:pt x="832" y="9716"/>
                </a:moveTo>
                <a:lnTo>
                  <a:pt x="720" y="9716"/>
                </a:lnTo>
                <a:cubicBezTo>
                  <a:pt x="715" y="9716"/>
                  <a:pt x="712" y="9712"/>
                  <a:pt x="712" y="9707"/>
                </a:cubicBezTo>
                <a:cubicBezTo>
                  <a:pt x="712" y="9703"/>
                  <a:pt x="715" y="9699"/>
                  <a:pt x="720" y="9699"/>
                </a:cubicBezTo>
                <a:lnTo>
                  <a:pt x="832" y="9699"/>
                </a:lnTo>
                <a:cubicBezTo>
                  <a:pt x="836" y="9699"/>
                  <a:pt x="840" y="9703"/>
                  <a:pt x="840" y="9707"/>
                </a:cubicBezTo>
                <a:cubicBezTo>
                  <a:pt x="840" y="9712"/>
                  <a:pt x="836" y="9716"/>
                  <a:pt x="832" y="9716"/>
                </a:cubicBezTo>
                <a:close/>
                <a:moveTo>
                  <a:pt x="640" y="9716"/>
                </a:moveTo>
                <a:lnTo>
                  <a:pt x="528" y="9716"/>
                </a:lnTo>
                <a:cubicBezTo>
                  <a:pt x="523" y="9716"/>
                  <a:pt x="520" y="9712"/>
                  <a:pt x="520" y="9707"/>
                </a:cubicBezTo>
                <a:cubicBezTo>
                  <a:pt x="520" y="9703"/>
                  <a:pt x="523" y="9699"/>
                  <a:pt x="528" y="9699"/>
                </a:cubicBezTo>
                <a:lnTo>
                  <a:pt x="640" y="9699"/>
                </a:lnTo>
                <a:cubicBezTo>
                  <a:pt x="644" y="9699"/>
                  <a:pt x="648" y="9703"/>
                  <a:pt x="648" y="9707"/>
                </a:cubicBezTo>
                <a:cubicBezTo>
                  <a:pt x="648" y="9712"/>
                  <a:pt x="644" y="9716"/>
                  <a:pt x="640" y="9716"/>
                </a:cubicBezTo>
                <a:close/>
                <a:moveTo>
                  <a:pt x="448" y="9716"/>
                </a:moveTo>
                <a:lnTo>
                  <a:pt x="335" y="9716"/>
                </a:lnTo>
                <a:cubicBezTo>
                  <a:pt x="331" y="9716"/>
                  <a:pt x="327" y="9712"/>
                  <a:pt x="327" y="9707"/>
                </a:cubicBezTo>
                <a:cubicBezTo>
                  <a:pt x="327" y="9703"/>
                  <a:pt x="331" y="9699"/>
                  <a:pt x="335" y="9699"/>
                </a:cubicBezTo>
                <a:lnTo>
                  <a:pt x="448" y="9699"/>
                </a:lnTo>
                <a:cubicBezTo>
                  <a:pt x="452" y="9699"/>
                  <a:pt x="456" y="9703"/>
                  <a:pt x="456" y="9707"/>
                </a:cubicBezTo>
                <a:cubicBezTo>
                  <a:pt x="456" y="9712"/>
                  <a:pt x="452" y="9716"/>
                  <a:pt x="448" y="9716"/>
                </a:cubicBezTo>
                <a:close/>
                <a:moveTo>
                  <a:pt x="255" y="9716"/>
                </a:moveTo>
                <a:lnTo>
                  <a:pt x="143" y="9716"/>
                </a:lnTo>
                <a:cubicBezTo>
                  <a:pt x="139" y="9716"/>
                  <a:pt x="135" y="9712"/>
                  <a:pt x="135" y="9707"/>
                </a:cubicBezTo>
                <a:cubicBezTo>
                  <a:pt x="135" y="9703"/>
                  <a:pt x="139" y="9699"/>
                  <a:pt x="143" y="9699"/>
                </a:cubicBezTo>
                <a:lnTo>
                  <a:pt x="255" y="9699"/>
                </a:lnTo>
                <a:cubicBezTo>
                  <a:pt x="260" y="9699"/>
                  <a:pt x="263" y="9703"/>
                  <a:pt x="263" y="9707"/>
                </a:cubicBezTo>
                <a:cubicBezTo>
                  <a:pt x="263" y="9712"/>
                  <a:pt x="260" y="9716"/>
                  <a:pt x="255" y="9716"/>
                </a:cubicBezTo>
                <a:close/>
                <a:moveTo>
                  <a:pt x="63" y="9716"/>
                </a:moveTo>
                <a:lnTo>
                  <a:pt x="8" y="9716"/>
                </a:lnTo>
                <a:cubicBezTo>
                  <a:pt x="4" y="9716"/>
                  <a:pt x="0" y="9712"/>
                  <a:pt x="0" y="9707"/>
                </a:cubicBezTo>
                <a:lnTo>
                  <a:pt x="0" y="9650"/>
                </a:lnTo>
                <a:cubicBezTo>
                  <a:pt x="0" y="9646"/>
                  <a:pt x="4" y="9642"/>
                  <a:pt x="8" y="9642"/>
                </a:cubicBezTo>
                <a:cubicBezTo>
                  <a:pt x="13" y="9642"/>
                  <a:pt x="16" y="9646"/>
                  <a:pt x="16" y="9650"/>
                </a:cubicBezTo>
                <a:lnTo>
                  <a:pt x="16" y="9707"/>
                </a:lnTo>
                <a:lnTo>
                  <a:pt x="8" y="9699"/>
                </a:lnTo>
                <a:lnTo>
                  <a:pt x="63" y="9699"/>
                </a:lnTo>
                <a:cubicBezTo>
                  <a:pt x="68" y="9699"/>
                  <a:pt x="71" y="9703"/>
                  <a:pt x="71" y="9707"/>
                </a:cubicBezTo>
                <a:cubicBezTo>
                  <a:pt x="71" y="9712"/>
                  <a:pt x="68" y="9716"/>
                  <a:pt x="63" y="9716"/>
                </a:cubicBezTo>
                <a:close/>
                <a:moveTo>
                  <a:pt x="0" y="9570"/>
                </a:moveTo>
                <a:lnTo>
                  <a:pt x="0" y="9458"/>
                </a:lnTo>
                <a:cubicBezTo>
                  <a:pt x="0" y="9453"/>
                  <a:pt x="4" y="9450"/>
                  <a:pt x="8" y="9450"/>
                </a:cubicBezTo>
                <a:cubicBezTo>
                  <a:pt x="13" y="9450"/>
                  <a:pt x="16" y="9453"/>
                  <a:pt x="16" y="9458"/>
                </a:cubicBezTo>
                <a:lnTo>
                  <a:pt x="16" y="9570"/>
                </a:lnTo>
                <a:cubicBezTo>
                  <a:pt x="16" y="9574"/>
                  <a:pt x="13" y="9578"/>
                  <a:pt x="8" y="9578"/>
                </a:cubicBezTo>
                <a:cubicBezTo>
                  <a:pt x="4" y="9578"/>
                  <a:pt x="0" y="9574"/>
                  <a:pt x="0" y="9570"/>
                </a:cubicBezTo>
                <a:close/>
                <a:moveTo>
                  <a:pt x="0" y="9378"/>
                </a:moveTo>
                <a:lnTo>
                  <a:pt x="0" y="9266"/>
                </a:lnTo>
                <a:cubicBezTo>
                  <a:pt x="0" y="9261"/>
                  <a:pt x="4" y="9258"/>
                  <a:pt x="8" y="9258"/>
                </a:cubicBezTo>
                <a:cubicBezTo>
                  <a:pt x="13" y="9258"/>
                  <a:pt x="16" y="9261"/>
                  <a:pt x="16" y="9266"/>
                </a:cubicBezTo>
                <a:lnTo>
                  <a:pt x="16" y="9378"/>
                </a:lnTo>
                <a:cubicBezTo>
                  <a:pt x="16" y="9382"/>
                  <a:pt x="13" y="9386"/>
                  <a:pt x="8" y="9386"/>
                </a:cubicBezTo>
                <a:cubicBezTo>
                  <a:pt x="4" y="9386"/>
                  <a:pt x="0" y="9382"/>
                  <a:pt x="0" y="9378"/>
                </a:cubicBezTo>
                <a:close/>
                <a:moveTo>
                  <a:pt x="0" y="9186"/>
                </a:moveTo>
                <a:lnTo>
                  <a:pt x="0" y="9074"/>
                </a:lnTo>
                <a:cubicBezTo>
                  <a:pt x="0" y="9069"/>
                  <a:pt x="4" y="9066"/>
                  <a:pt x="8" y="9066"/>
                </a:cubicBezTo>
                <a:cubicBezTo>
                  <a:pt x="13" y="9066"/>
                  <a:pt x="16" y="9069"/>
                  <a:pt x="16" y="9074"/>
                </a:cubicBezTo>
                <a:lnTo>
                  <a:pt x="16" y="9186"/>
                </a:lnTo>
                <a:cubicBezTo>
                  <a:pt x="16" y="9190"/>
                  <a:pt x="13" y="9194"/>
                  <a:pt x="8" y="9194"/>
                </a:cubicBezTo>
                <a:cubicBezTo>
                  <a:pt x="4" y="9194"/>
                  <a:pt x="0" y="9190"/>
                  <a:pt x="0" y="9186"/>
                </a:cubicBezTo>
                <a:close/>
                <a:moveTo>
                  <a:pt x="0" y="8993"/>
                </a:moveTo>
                <a:lnTo>
                  <a:pt x="0" y="8881"/>
                </a:lnTo>
                <a:cubicBezTo>
                  <a:pt x="0" y="8877"/>
                  <a:pt x="4" y="8873"/>
                  <a:pt x="8" y="8873"/>
                </a:cubicBezTo>
                <a:cubicBezTo>
                  <a:pt x="13" y="8873"/>
                  <a:pt x="16" y="8877"/>
                  <a:pt x="16" y="8881"/>
                </a:cubicBezTo>
                <a:lnTo>
                  <a:pt x="16" y="8993"/>
                </a:lnTo>
                <a:cubicBezTo>
                  <a:pt x="16" y="8998"/>
                  <a:pt x="13" y="9001"/>
                  <a:pt x="8" y="9001"/>
                </a:cubicBezTo>
                <a:cubicBezTo>
                  <a:pt x="4" y="9001"/>
                  <a:pt x="0" y="8998"/>
                  <a:pt x="0" y="8993"/>
                </a:cubicBezTo>
                <a:close/>
                <a:moveTo>
                  <a:pt x="0" y="8801"/>
                </a:moveTo>
                <a:lnTo>
                  <a:pt x="0" y="8689"/>
                </a:lnTo>
                <a:cubicBezTo>
                  <a:pt x="0" y="8685"/>
                  <a:pt x="4" y="8681"/>
                  <a:pt x="8" y="8681"/>
                </a:cubicBezTo>
                <a:cubicBezTo>
                  <a:pt x="13" y="8681"/>
                  <a:pt x="16" y="8685"/>
                  <a:pt x="16" y="8689"/>
                </a:cubicBezTo>
                <a:lnTo>
                  <a:pt x="16" y="8801"/>
                </a:lnTo>
                <a:cubicBezTo>
                  <a:pt x="16" y="8806"/>
                  <a:pt x="13" y="8809"/>
                  <a:pt x="8" y="8809"/>
                </a:cubicBezTo>
                <a:cubicBezTo>
                  <a:pt x="4" y="8809"/>
                  <a:pt x="0" y="8806"/>
                  <a:pt x="0" y="8801"/>
                </a:cubicBezTo>
                <a:close/>
                <a:moveTo>
                  <a:pt x="0" y="8609"/>
                </a:moveTo>
                <a:lnTo>
                  <a:pt x="0" y="8497"/>
                </a:lnTo>
                <a:cubicBezTo>
                  <a:pt x="0" y="8493"/>
                  <a:pt x="4" y="8489"/>
                  <a:pt x="8" y="8489"/>
                </a:cubicBezTo>
                <a:cubicBezTo>
                  <a:pt x="13" y="8489"/>
                  <a:pt x="16" y="8493"/>
                  <a:pt x="16" y="8497"/>
                </a:cubicBezTo>
                <a:lnTo>
                  <a:pt x="16" y="8609"/>
                </a:lnTo>
                <a:cubicBezTo>
                  <a:pt x="16" y="8613"/>
                  <a:pt x="13" y="8617"/>
                  <a:pt x="8" y="8617"/>
                </a:cubicBezTo>
                <a:cubicBezTo>
                  <a:pt x="4" y="8617"/>
                  <a:pt x="0" y="8613"/>
                  <a:pt x="0" y="8609"/>
                </a:cubicBezTo>
                <a:close/>
                <a:moveTo>
                  <a:pt x="0" y="8417"/>
                </a:moveTo>
                <a:lnTo>
                  <a:pt x="0" y="8305"/>
                </a:lnTo>
                <a:cubicBezTo>
                  <a:pt x="0" y="8300"/>
                  <a:pt x="4" y="8297"/>
                  <a:pt x="8" y="8297"/>
                </a:cubicBezTo>
                <a:cubicBezTo>
                  <a:pt x="13" y="8297"/>
                  <a:pt x="16" y="8300"/>
                  <a:pt x="16" y="8305"/>
                </a:cubicBezTo>
                <a:lnTo>
                  <a:pt x="16" y="8417"/>
                </a:lnTo>
                <a:cubicBezTo>
                  <a:pt x="16" y="8421"/>
                  <a:pt x="13" y="8425"/>
                  <a:pt x="8" y="8425"/>
                </a:cubicBezTo>
                <a:cubicBezTo>
                  <a:pt x="4" y="8425"/>
                  <a:pt x="0" y="8421"/>
                  <a:pt x="0" y="8417"/>
                </a:cubicBezTo>
                <a:close/>
                <a:moveTo>
                  <a:pt x="0" y="8225"/>
                </a:moveTo>
                <a:lnTo>
                  <a:pt x="0" y="8113"/>
                </a:lnTo>
                <a:cubicBezTo>
                  <a:pt x="0" y="8108"/>
                  <a:pt x="4" y="8105"/>
                  <a:pt x="8" y="8105"/>
                </a:cubicBezTo>
                <a:cubicBezTo>
                  <a:pt x="13" y="8105"/>
                  <a:pt x="16" y="8108"/>
                  <a:pt x="16" y="8113"/>
                </a:cubicBezTo>
                <a:lnTo>
                  <a:pt x="16" y="8225"/>
                </a:lnTo>
                <a:cubicBezTo>
                  <a:pt x="16" y="8229"/>
                  <a:pt x="13" y="8233"/>
                  <a:pt x="8" y="8233"/>
                </a:cubicBezTo>
                <a:cubicBezTo>
                  <a:pt x="4" y="8233"/>
                  <a:pt x="0" y="8229"/>
                  <a:pt x="0" y="8225"/>
                </a:cubicBezTo>
                <a:close/>
                <a:moveTo>
                  <a:pt x="0" y="8032"/>
                </a:moveTo>
                <a:lnTo>
                  <a:pt x="0" y="7920"/>
                </a:lnTo>
                <a:cubicBezTo>
                  <a:pt x="0" y="7916"/>
                  <a:pt x="4" y="7912"/>
                  <a:pt x="8" y="7912"/>
                </a:cubicBezTo>
                <a:cubicBezTo>
                  <a:pt x="13" y="7912"/>
                  <a:pt x="16" y="7916"/>
                  <a:pt x="16" y="7920"/>
                </a:cubicBezTo>
                <a:lnTo>
                  <a:pt x="16" y="8032"/>
                </a:lnTo>
                <a:cubicBezTo>
                  <a:pt x="16" y="8037"/>
                  <a:pt x="13" y="8040"/>
                  <a:pt x="8" y="8040"/>
                </a:cubicBezTo>
                <a:cubicBezTo>
                  <a:pt x="4" y="8040"/>
                  <a:pt x="0" y="8037"/>
                  <a:pt x="0" y="8032"/>
                </a:cubicBezTo>
                <a:close/>
                <a:moveTo>
                  <a:pt x="0" y="7840"/>
                </a:moveTo>
                <a:lnTo>
                  <a:pt x="0" y="7728"/>
                </a:lnTo>
                <a:cubicBezTo>
                  <a:pt x="0" y="7724"/>
                  <a:pt x="4" y="7720"/>
                  <a:pt x="8" y="7720"/>
                </a:cubicBezTo>
                <a:cubicBezTo>
                  <a:pt x="13" y="7720"/>
                  <a:pt x="16" y="7724"/>
                  <a:pt x="16" y="7728"/>
                </a:cubicBezTo>
                <a:lnTo>
                  <a:pt x="16" y="7840"/>
                </a:lnTo>
                <a:cubicBezTo>
                  <a:pt x="16" y="7845"/>
                  <a:pt x="13" y="7848"/>
                  <a:pt x="8" y="7848"/>
                </a:cubicBezTo>
                <a:cubicBezTo>
                  <a:pt x="4" y="7848"/>
                  <a:pt x="0" y="7845"/>
                  <a:pt x="0" y="7840"/>
                </a:cubicBezTo>
                <a:close/>
                <a:moveTo>
                  <a:pt x="0" y="7648"/>
                </a:moveTo>
                <a:lnTo>
                  <a:pt x="0" y="7536"/>
                </a:lnTo>
                <a:cubicBezTo>
                  <a:pt x="0" y="7532"/>
                  <a:pt x="4" y="7528"/>
                  <a:pt x="8" y="7528"/>
                </a:cubicBezTo>
                <a:cubicBezTo>
                  <a:pt x="13" y="7528"/>
                  <a:pt x="16" y="7532"/>
                  <a:pt x="16" y="7536"/>
                </a:cubicBezTo>
                <a:lnTo>
                  <a:pt x="16" y="7648"/>
                </a:lnTo>
                <a:cubicBezTo>
                  <a:pt x="16" y="7653"/>
                  <a:pt x="13" y="7656"/>
                  <a:pt x="8" y="7656"/>
                </a:cubicBezTo>
                <a:cubicBezTo>
                  <a:pt x="4" y="7656"/>
                  <a:pt x="0" y="7653"/>
                  <a:pt x="0" y="7648"/>
                </a:cubicBezTo>
                <a:close/>
                <a:moveTo>
                  <a:pt x="0" y="7456"/>
                </a:moveTo>
                <a:lnTo>
                  <a:pt x="0" y="7344"/>
                </a:lnTo>
                <a:cubicBezTo>
                  <a:pt x="0" y="7339"/>
                  <a:pt x="4" y="7336"/>
                  <a:pt x="8" y="7336"/>
                </a:cubicBezTo>
                <a:cubicBezTo>
                  <a:pt x="13" y="7336"/>
                  <a:pt x="16" y="7339"/>
                  <a:pt x="16" y="7344"/>
                </a:cubicBezTo>
                <a:lnTo>
                  <a:pt x="16" y="7456"/>
                </a:lnTo>
                <a:cubicBezTo>
                  <a:pt x="16" y="7460"/>
                  <a:pt x="13" y="7464"/>
                  <a:pt x="8" y="7464"/>
                </a:cubicBezTo>
                <a:cubicBezTo>
                  <a:pt x="4" y="7464"/>
                  <a:pt x="0" y="7460"/>
                  <a:pt x="0" y="7456"/>
                </a:cubicBezTo>
                <a:close/>
                <a:moveTo>
                  <a:pt x="0" y="7264"/>
                </a:moveTo>
                <a:lnTo>
                  <a:pt x="0" y="7152"/>
                </a:lnTo>
                <a:cubicBezTo>
                  <a:pt x="0" y="7147"/>
                  <a:pt x="4" y="7144"/>
                  <a:pt x="8" y="7144"/>
                </a:cubicBezTo>
                <a:cubicBezTo>
                  <a:pt x="13" y="7144"/>
                  <a:pt x="16" y="7147"/>
                  <a:pt x="16" y="7152"/>
                </a:cubicBezTo>
                <a:lnTo>
                  <a:pt x="16" y="7264"/>
                </a:lnTo>
                <a:cubicBezTo>
                  <a:pt x="16" y="7268"/>
                  <a:pt x="13" y="7272"/>
                  <a:pt x="8" y="7272"/>
                </a:cubicBezTo>
                <a:cubicBezTo>
                  <a:pt x="4" y="7272"/>
                  <a:pt x="0" y="7268"/>
                  <a:pt x="0" y="7264"/>
                </a:cubicBezTo>
                <a:close/>
                <a:moveTo>
                  <a:pt x="0" y="7072"/>
                </a:moveTo>
                <a:lnTo>
                  <a:pt x="0" y="6959"/>
                </a:lnTo>
                <a:cubicBezTo>
                  <a:pt x="0" y="6955"/>
                  <a:pt x="4" y="6951"/>
                  <a:pt x="8" y="6951"/>
                </a:cubicBezTo>
                <a:cubicBezTo>
                  <a:pt x="13" y="6951"/>
                  <a:pt x="16" y="6955"/>
                  <a:pt x="16" y="6959"/>
                </a:cubicBezTo>
                <a:lnTo>
                  <a:pt x="16" y="7072"/>
                </a:lnTo>
                <a:cubicBezTo>
                  <a:pt x="16" y="7076"/>
                  <a:pt x="13" y="7080"/>
                  <a:pt x="8" y="7080"/>
                </a:cubicBezTo>
                <a:cubicBezTo>
                  <a:pt x="4" y="7080"/>
                  <a:pt x="0" y="7076"/>
                  <a:pt x="0" y="7072"/>
                </a:cubicBezTo>
                <a:close/>
                <a:moveTo>
                  <a:pt x="0" y="6879"/>
                </a:moveTo>
                <a:lnTo>
                  <a:pt x="0" y="6767"/>
                </a:lnTo>
                <a:cubicBezTo>
                  <a:pt x="0" y="6763"/>
                  <a:pt x="4" y="6759"/>
                  <a:pt x="8" y="6759"/>
                </a:cubicBezTo>
                <a:cubicBezTo>
                  <a:pt x="13" y="6759"/>
                  <a:pt x="16" y="6763"/>
                  <a:pt x="16" y="6767"/>
                </a:cubicBezTo>
                <a:lnTo>
                  <a:pt x="16" y="6879"/>
                </a:lnTo>
                <a:cubicBezTo>
                  <a:pt x="16" y="6884"/>
                  <a:pt x="13" y="6887"/>
                  <a:pt x="8" y="6887"/>
                </a:cubicBezTo>
                <a:cubicBezTo>
                  <a:pt x="4" y="6887"/>
                  <a:pt x="0" y="6884"/>
                  <a:pt x="0" y="6879"/>
                </a:cubicBezTo>
                <a:close/>
                <a:moveTo>
                  <a:pt x="0" y="6687"/>
                </a:moveTo>
                <a:lnTo>
                  <a:pt x="0" y="6575"/>
                </a:lnTo>
                <a:cubicBezTo>
                  <a:pt x="0" y="6571"/>
                  <a:pt x="4" y="6567"/>
                  <a:pt x="8" y="6567"/>
                </a:cubicBezTo>
                <a:cubicBezTo>
                  <a:pt x="13" y="6567"/>
                  <a:pt x="16" y="6571"/>
                  <a:pt x="16" y="6575"/>
                </a:cubicBezTo>
                <a:lnTo>
                  <a:pt x="16" y="6687"/>
                </a:lnTo>
                <a:cubicBezTo>
                  <a:pt x="16" y="6692"/>
                  <a:pt x="13" y="6695"/>
                  <a:pt x="8" y="6695"/>
                </a:cubicBezTo>
                <a:cubicBezTo>
                  <a:pt x="4" y="6695"/>
                  <a:pt x="0" y="6692"/>
                  <a:pt x="0" y="6687"/>
                </a:cubicBezTo>
                <a:close/>
                <a:moveTo>
                  <a:pt x="0" y="6495"/>
                </a:moveTo>
                <a:lnTo>
                  <a:pt x="0" y="6383"/>
                </a:lnTo>
                <a:cubicBezTo>
                  <a:pt x="0" y="6378"/>
                  <a:pt x="4" y="6375"/>
                  <a:pt x="8" y="6375"/>
                </a:cubicBezTo>
                <a:cubicBezTo>
                  <a:pt x="13" y="6375"/>
                  <a:pt x="16" y="6378"/>
                  <a:pt x="16" y="6383"/>
                </a:cubicBezTo>
                <a:lnTo>
                  <a:pt x="16" y="6495"/>
                </a:lnTo>
                <a:cubicBezTo>
                  <a:pt x="16" y="6499"/>
                  <a:pt x="13" y="6503"/>
                  <a:pt x="8" y="6503"/>
                </a:cubicBezTo>
                <a:cubicBezTo>
                  <a:pt x="4" y="6503"/>
                  <a:pt x="0" y="6499"/>
                  <a:pt x="0" y="6495"/>
                </a:cubicBezTo>
                <a:close/>
                <a:moveTo>
                  <a:pt x="0" y="6303"/>
                </a:moveTo>
                <a:lnTo>
                  <a:pt x="0" y="6191"/>
                </a:lnTo>
                <a:cubicBezTo>
                  <a:pt x="0" y="6186"/>
                  <a:pt x="4" y="6183"/>
                  <a:pt x="8" y="6183"/>
                </a:cubicBezTo>
                <a:cubicBezTo>
                  <a:pt x="13" y="6183"/>
                  <a:pt x="16" y="6186"/>
                  <a:pt x="16" y="6191"/>
                </a:cubicBezTo>
                <a:lnTo>
                  <a:pt x="16" y="6303"/>
                </a:lnTo>
                <a:cubicBezTo>
                  <a:pt x="16" y="6307"/>
                  <a:pt x="13" y="6311"/>
                  <a:pt x="8" y="6311"/>
                </a:cubicBezTo>
                <a:cubicBezTo>
                  <a:pt x="4" y="6311"/>
                  <a:pt x="0" y="6307"/>
                  <a:pt x="0" y="6303"/>
                </a:cubicBezTo>
                <a:close/>
                <a:moveTo>
                  <a:pt x="0" y="6111"/>
                </a:moveTo>
                <a:lnTo>
                  <a:pt x="0" y="5998"/>
                </a:lnTo>
                <a:cubicBezTo>
                  <a:pt x="0" y="5994"/>
                  <a:pt x="4" y="5990"/>
                  <a:pt x="8" y="5990"/>
                </a:cubicBezTo>
                <a:cubicBezTo>
                  <a:pt x="13" y="5990"/>
                  <a:pt x="16" y="5994"/>
                  <a:pt x="16" y="5998"/>
                </a:cubicBezTo>
                <a:lnTo>
                  <a:pt x="16" y="6111"/>
                </a:lnTo>
                <a:cubicBezTo>
                  <a:pt x="16" y="6115"/>
                  <a:pt x="13" y="6119"/>
                  <a:pt x="8" y="6119"/>
                </a:cubicBezTo>
                <a:cubicBezTo>
                  <a:pt x="4" y="6119"/>
                  <a:pt x="0" y="6115"/>
                  <a:pt x="0" y="6111"/>
                </a:cubicBezTo>
                <a:close/>
                <a:moveTo>
                  <a:pt x="0" y="5918"/>
                </a:moveTo>
                <a:lnTo>
                  <a:pt x="0" y="5806"/>
                </a:lnTo>
                <a:cubicBezTo>
                  <a:pt x="0" y="5802"/>
                  <a:pt x="4" y="5798"/>
                  <a:pt x="8" y="5798"/>
                </a:cubicBezTo>
                <a:cubicBezTo>
                  <a:pt x="13" y="5798"/>
                  <a:pt x="16" y="5802"/>
                  <a:pt x="16" y="5806"/>
                </a:cubicBezTo>
                <a:lnTo>
                  <a:pt x="16" y="5918"/>
                </a:lnTo>
                <a:cubicBezTo>
                  <a:pt x="16" y="5923"/>
                  <a:pt x="13" y="5926"/>
                  <a:pt x="8" y="5926"/>
                </a:cubicBezTo>
                <a:cubicBezTo>
                  <a:pt x="4" y="5926"/>
                  <a:pt x="0" y="5923"/>
                  <a:pt x="0" y="5918"/>
                </a:cubicBezTo>
                <a:close/>
                <a:moveTo>
                  <a:pt x="0" y="5726"/>
                </a:moveTo>
                <a:lnTo>
                  <a:pt x="0" y="5614"/>
                </a:lnTo>
                <a:cubicBezTo>
                  <a:pt x="0" y="5610"/>
                  <a:pt x="4" y="5606"/>
                  <a:pt x="8" y="5606"/>
                </a:cubicBezTo>
                <a:cubicBezTo>
                  <a:pt x="13" y="5606"/>
                  <a:pt x="16" y="5610"/>
                  <a:pt x="16" y="5614"/>
                </a:cubicBezTo>
                <a:lnTo>
                  <a:pt x="16" y="5726"/>
                </a:lnTo>
                <a:cubicBezTo>
                  <a:pt x="16" y="5731"/>
                  <a:pt x="13" y="5734"/>
                  <a:pt x="8" y="5734"/>
                </a:cubicBezTo>
                <a:cubicBezTo>
                  <a:pt x="4" y="5734"/>
                  <a:pt x="0" y="5731"/>
                  <a:pt x="0" y="5726"/>
                </a:cubicBezTo>
                <a:close/>
                <a:moveTo>
                  <a:pt x="0" y="5534"/>
                </a:moveTo>
                <a:lnTo>
                  <a:pt x="0" y="5422"/>
                </a:lnTo>
                <a:cubicBezTo>
                  <a:pt x="0" y="5417"/>
                  <a:pt x="4" y="5414"/>
                  <a:pt x="8" y="5414"/>
                </a:cubicBezTo>
                <a:cubicBezTo>
                  <a:pt x="13" y="5414"/>
                  <a:pt x="16" y="5417"/>
                  <a:pt x="16" y="5422"/>
                </a:cubicBezTo>
                <a:lnTo>
                  <a:pt x="16" y="5534"/>
                </a:lnTo>
                <a:cubicBezTo>
                  <a:pt x="16" y="5538"/>
                  <a:pt x="13" y="5542"/>
                  <a:pt x="8" y="5542"/>
                </a:cubicBezTo>
                <a:cubicBezTo>
                  <a:pt x="4" y="5542"/>
                  <a:pt x="0" y="5538"/>
                  <a:pt x="0" y="5534"/>
                </a:cubicBezTo>
                <a:close/>
                <a:moveTo>
                  <a:pt x="0" y="5342"/>
                </a:moveTo>
                <a:lnTo>
                  <a:pt x="0" y="5230"/>
                </a:lnTo>
                <a:cubicBezTo>
                  <a:pt x="0" y="5225"/>
                  <a:pt x="4" y="5222"/>
                  <a:pt x="8" y="5222"/>
                </a:cubicBezTo>
                <a:cubicBezTo>
                  <a:pt x="13" y="5222"/>
                  <a:pt x="16" y="5225"/>
                  <a:pt x="16" y="5230"/>
                </a:cubicBezTo>
                <a:lnTo>
                  <a:pt x="16" y="5342"/>
                </a:lnTo>
                <a:cubicBezTo>
                  <a:pt x="16" y="5346"/>
                  <a:pt x="13" y="5350"/>
                  <a:pt x="8" y="5350"/>
                </a:cubicBezTo>
                <a:cubicBezTo>
                  <a:pt x="4" y="5350"/>
                  <a:pt x="0" y="5346"/>
                  <a:pt x="0" y="5342"/>
                </a:cubicBezTo>
                <a:close/>
                <a:moveTo>
                  <a:pt x="0" y="5150"/>
                </a:moveTo>
                <a:lnTo>
                  <a:pt x="0" y="5037"/>
                </a:lnTo>
                <a:cubicBezTo>
                  <a:pt x="0" y="5033"/>
                  <a:pt x="4" y="5029"/>
                  <a:pt x="8" y="5029"/>
                </a:cubicBezTo>
                <a:cubicBezTo>
                  <a:pt x="13" y="5029"/>
                  <a:pt x="16" y="5033"/>
                  <a:pt x="16" y="5037"/>
                </a:cubicBezTo>
                <a:lnTo>
                  <a:pt x="16" y="5150"/>
                </a:lnTo>
                <a:cubicBezTo>
                  <a:pt x="16" y="5154"/>
                  <a:pt x="13" y="5158"/>
                  <a:pt x="8" y="5158"/>
                </a:cubicBezTo>
                <a:cubicBezTo>
                  <a:pt x="4" y="5158"/>
                  <a:pt x="0" y="5154"/>
                  <a:pt x="0" y="5150"/>
                </a:cubicBezTo>
                <a:close/>
                <a:moveTo>
                  <a:pt x="0" y="4957"/>
                </a:moveTo>
                <a:lnTo>
                  <a:pt x="0" y="4845"/>
                </a:lnTo>
                <a:cubicBezTo>
                  <a:pt x="0" y="4841"/>
                  <a:pt x="4" y="4837"/>
                  <a:pt x="8" y="4837"/>
                </a:cubicBezTo>
                <a:cubicBezTo>
                  <a:pt x="13" y="4837"/>
                  <a:pt x="16" y="4841"/>
                  <a:pt x="16" y="4845"/>
                </a:cubicBezTo>
                <a:lnTo>
                  <a:pt x="16" y="4957"/>
                </a:lnTo>
                <a:cubicBezTo>
                  <a:pt x="16" y="4962"/>
                  <a:pt x="13" y="4965"/>
                  <a:pt x="8" y="4965"/>
                </a:cubicBezTo>
                <a:cubicBezTo>
                  <a:pt x="4" y="4965"/>
                  <a:pt x="0" y="4962"/>
                  <a:pt x="0" y="4957"/>
                </a:cubicBezTo>
                <a:close/>
                <a:moveTo>
                  <a:pt x="0" y="4765"/>
                </a:moveTo>
                <a:lnTo>
                  <a:pt x="0" y="4653"/>
                </a:lnTo>
                <a:cubicBezTo>
                  <a:pt x="0" y="4649"/>
                  <a:pt x="4" y="4645"/>
                  <a:pt x="8" y="4645"/>
                </a:cubicBezTo>
                <a:cubicBezTo>
                  <a:pt x="13" y="4645"/>
                  <a:pt x="16" y="4649"/>
                  <a:pt x="16" y="4653"/>
                </a:cubicBezTo>
                <a:lnTo>
                  <a:pt x="16" y="4765"/>
                </a:lnTo>
                <a:cubicBezTo>
                  <a:pt x="16" y="4770"/>
                  <a:pt x="13" y="4773"/>
                  <a:pt x="8" y="4773"/>
                </a:cubicBezTo>
                <a:cubicBezTo>
                  <a:pt x="4" y="4773"/>
                  <a:pt x="0" y="4770"/>
                  <a:pt x="0" y="4765"/>
                </a:cubicBezTo>
                <a:close/>
                <a:moveTo>
                  <a:pt x="0" y="4573"/>
                </a:moveTo>
                <a:lnTo>
                  <a:pt x="0" y="4461"/>
                </a:lnTo>
                <a:cubicBezTo>
                  <a:pt x="0" y="4456"/>
                  <a:pt x="4" y="4453"/>
                  <a:pt x="8" y="4453"/>
                </a:cubicBezTo>
                <a:cubicBezTo>
                  <a:pt x="13" y="4453"/>
                  <a:pt x="16" y="4456"/>
                  <a:pt x="16" y="4461"/>
                </a:cubicBezTo>
                <a:lnTo>
                  <a:pt x="16" y="4573"/>
                </a:lnTo>
                <a:cubicBezTo>
                  <a:pt x="16" y="4577"/>
                  <a:pt x="13" y="4581"/>
                  <a:pt x="8" y="4581"/>
                </a:cubicBezTo>
                <a:cubicBezTo>
                  <a:pt x="4" y="4581"/>
                  <a:pt x="0" y="4577"/>
                  <a:pt x="0" y="4573"/>
                </a:cubicBezTo>
                <a:close/>
                <a:moveTo>
                  <a:pt x="0" y="4381"/>
                </a:moveTo>
                <a:lnTo>
                  <a:pt x="0" y="4269"/>
                </a:lnTo>
                <a:cubicBezTo>
                  <a:pt x="0" y="4264"/>
                  <a:pt x="4" y="4261"/>
                  <a:pt x="8" y="4261"/>
                </a:cubicBezTo>
                <a:cubicBezTo>
                  <a:pt x="13" y="4261"/>
                  <a:pt x="16" y="4264"/>
                  <a:pt x="16" y="4269"/>
                </a:cubicBezTo>
                <a:lnTo>
                  <a:pt x="16" y="4381"/>
                </a:lnTo>
                <a:cubicBezTo>
                  <a:pt x="16" y="4385"/>
                  <a:pt x="13" y="4389"/>
                  <a:pt x="8" y="4389"/>
                </a:cubicBezTo>
                <a:cubicBezTo>
                  <a:pt x="4" y="4389"/>
                  <a:pt x="0" y="4385"/>
                  <a:pt x="0" y="4381"/>
                </a:cubicBezTo>
                <a:close/>
                <a:moveTo>
                  <a:pt x="0" y="4189"/>
                </a:moveTo>
                <a:lnTo>
                  <a:pt x="0" y="4077"/>
                </a:lnTo>
                <a:cubicBezTo>
                  <a:pt x="0" y="4072"/>
                  <a:pt x="4" y="4069"/>
                  <a:pt x="8" y="4069"/>
                </a:cubicBezTo>
                <a:cubicBezTo>
                  <a:pt x="13" y="4069"/>
                  <a:pt x="16" y="4072"/>
                  <a:pt x="16" y="4077"/>
                </a:cubicBezTo>
                <a:lnTo>
                  <a:pt x="16" y="4189"/>
                </a:lnTo>
                <a:cubicBezTo>
                  <a:pt x="16" y="4193"/>
                  <a:pt x="13" y="4197"/>
                  <a:pt x="8" y="4197"/>
                </a:cubicBezTo>
                <a:cubicBezTo>
                  <a:pt x="4" y="4197"/>
                  <a:pt x="0" y="4193"/>
                  <a:pt x="0" y="4189"/>
                </a:cubicBezTo>
                <a:close/>
                <a:moveTo>
                  <a:pt x="0" y="3996"/>
                </a:moveTo>
                <a:lnTo>
                  <a:pt x="0" y="3884"/>
                </a:lnTo>
                <a:cubicBezTo>
                  <a:pt x="0" y="3880"/>
                  <a:pt x="4" y="3876"/>
                  <a:pt x="8" y="3876"/>
                </a:cubicBezTo>
                <a:cubicBezTo>
                  <a:pt x="13" y="3876"/>
                  <a:pt x="16" y="3880"/>
                  <a:pt x="16" y="3884"/>
                </a:cubicBezTo>
                <a:lnTo>
                  <a:pt x="16" y="3996"/>
                </a:lnTo>
                <a:cubicBezTo>
                  <a:pt x="16" y="4001"/>
                  <a:pt x="13" y="4004"/>
                  <a:pt x="8" y="4004"/>
                </a:cubicBezTo>
                <a:cubicBezTo>
                  <a:pt x="4" y="4004"/>
                  <a:pt x="0" y="4001"/>
                  <a:pt x="0" y="3996"/>
                </a:cubicBezTo>
                <a:close/>
                <a:moveTo>
                  <a:pt x="0" y="3804"/>
                </a:moveTo>
                <a:lnTo>
                  <a:pt x="0" y="3692"/>
                </a:lnTo>
                <a:cubicBezTo>
                  <a:pt x="0" y="3688"/>
                  <a:pt x="4" y="3684"/>
                  <a:pt x="8" y="3684"/>
                </a:cubicBezTo>
                <a:cubicBezTo>
                  <a:pt x="13" y="3684"/>
                  <a:pt x="16" y="3688"/>
                  <a:pt x="16" y="3692"/>
                </a:cubicBezTo>
                <a:lnTo>
                  <a:pt x="16" y="3804"/>
                </a:lnTo>
                <a:cubicBezTo>
                  <a:pt x="16" y="3809"/>
                  <a:pt x="13" y="3812"/>
                  <a:pt x="8" y="3812"/>
                </a:cubicBezTo>
                <a:cubicBezTo>
                  <a:pt x="4" y="3812"/>
                  <a:pt x="0" y="3809"/>
                  <a:pt x="0" y="3804"/>
                </a:cubicBezTo>
                <a:close/>
                <a:moveTo>
                  <a:pt x="0" y="3612"/>
                </a:moveTo>
                <a:lnTo>
                  <a:pt x="0" y="3500"/>
                </a:lnTo>
                <a:cubicBezTo>
                  <a:pt x="0" y="3496"/>
                  <a:pt x="4" y="3492"/>
                  <a:pt x="8" y="3492"/>
                </a:cubicBezTo>
                <a:cubicBezTo>
                  <a:pt x="13" y="3492"/>
                  <a:pt x="16" y="3496"/>
                  <a:pt x="16" y="3500"/>
                </a:cubicBezTo>
                <a:lnTo>
                  <a:pt x="16" y="3612"/>
                </a:lnTo>
                <a:cubicBezTo>
                  <a:pt x="16" y="3616"/>
                  <a:pt x="13" y="3620"/>
                  <a:pt x="8" y="3620"/>
                </a:cubicBezTo>
                <a:cubicBezTo>
                  <a:pt x="4" y="3620"/>
                  <a:pt x="0" y="3616"/>
                  <a:pt x="0" y="3612"/>
                </a:cubicBezTo>
                <a:close/>
                <a:moveTo>
                  <a:pt x="0" y="3420"/>
                </a:moveTo>
                <a:lnTo>
                  <a:pt x="0" y="3308"/>
                </a:lnTo>
                <a:cubicBezTo>
                  <a:pt x="0" y="3303"/>
                  <a:pt x="4" y="3300"/>
                  <a:pt x="8" y="3300"/>
                </a:cubicBezTo>
                <a:cubicBezTo>
                  <a:pt x="13" y="3300"/>
                  <a:pt x="16" y="3303"/>
                  <a:pt x="16" y="3308"/>
                </a:cubicBezTo>
                <a:lnTo>
                  <a:pt x="16" y="3420"/>
                </a:lnTo>
                <a:cubicBezTo>
                  <a:pt x="16" y="3424"/>
                  <a:pt x="13" y="3428"/>
                  <a:pt x="8" y="3428"/>
                </a:cubicBezTo>
                <a:cubicBezTo>
                  <a:pt x="4" y="3428"/>
                  <a:pt x="0" y="3424"/>
                  <a:pt x="0" y="3420"/>
                </a:cubicBezTo>
                <a:close/>
                <a:moveTo>
                  <a:pt x="0" y="3228"/>
                </a:moveTo>
                <a:lnTo>
                  <a:pt x="0" y="3116"/>
                </a:lnTo>
                <a:cubicBezTo>
                  <a:pt x="0" y="3111"/>
                  <a:pt x="4" y="3108"/>
                  <a:pt x="8" y="3108"/>
                </a:cubicBezTo>
                <a:cubicBezTo>
                  <a:pt x="13" y="3108"/>
                  <a:pt x="16" y="3111"/>
                  <a:pt x="16" y="3116"/>
                </a:cubicBezTo>
                <a:lnTo>
                  <a:pt x="16" y="3228"/>
                </a:lnTo>
                <a:cubicBezTo>
                  <a:pt x="16" y="3232"/>
                  <a:pt x="13" y="3236"/>
                  <a:pt x="8" y="3236"/>
                </a:cubicBezTo>
                <a:cubicBezTo>
                  <a:pt x="4" y="3236"/>
                  <a:pt x="0" y="3232"/>
                  <a:pt x="0" y="3228"/>
                </a:cubicBezTo>
                <a:close/>
                <a:moveTo>
                  <a:pt x="0" y="3035"/>
                </a:moveTo>
                <a:lnTo>
                  <a:pt x="0" y="2923"/>
                </a:lnTo>
                <a:cubicBezTo>
                  <a:pt x="0" y="2919"/>
                  <a:pt x="4" y="2915"/>
                  <a:pt x="8" y="2915"/>
                </a:cubicBezTo>
                <a:cubicBezTo>
                  <a:pt x="13" y="2915"/>
                  <a:pt x="16" y="2919"/>
                  <a:pt x="16" y="2923"/>
                </a:cubicBezTo>
                <a:lnTo>
                  <a:pt x="16" y="3035"/>
                </a:lnTo>
                <a:cubicBezTo>
                  <a:pt x="16" y="3040"/>
                  <a:pt x="13" y="3043"/>
                  <a:pt x="8" y="3043"/>
                </a:cubicBezTo>
                <a:cubicBezTo>
                  <a:pt x="4" y="3043"/>
                  <a:pt x="0" y="3040"/>
                  <a:pt x="0" y="3035"/>
                </a:cubicBezTo>
                <a:close/>
                <a:moveTo>
                  <a:pt x="0" y="2843"/>
                </a:moveTo>
                <a:lnTo>
                  <a:pt x="0" y="2731"/>
                </a:lnTo>
                <a:cubicBezTo>
                  <a:pt x="0" y="2727"/>
                  <a:pt x="4" y="2723"/>
                  <a:pt x="8" y="2723"/>
                </a:cubicBezTo>
                <a:cubicBezTo>
                  <a:pt x="13" y="2723"/>
                  <a:pt x="16" y="2727"/>
                  <a:pt x="16" y="2731"/>
                </a:cubicBezTo>
                <a:lnTo>
                  <a:pt x="16" y="2843"/>
                </a:lnTo>
                <a:cubicBezTo>
                  <a:pt x="16" y="2848"/>
                  <a:pt x="13" y="2851"/>
                  <a:pt x="8" y="2851"/>
                </a:cubicBezTo>
                <a:cubicBezTo>
                  <a:pt x="4" y="2851"/>
                  <a:pt x="0" y="2848"/>
                  <a:pt x="0" y="2843"/>
                </a:cubicBezTo>
                <a:close/>
                <a:moveTo>
                  <a:pt x="0" y="2651"/>
                </a:moveTo>
                <a:lnTo>
                  <a:pt x="0" y="2539"/>
                </a:lnTo>
                <a:cubicBezTo>
                  <a:pt x="0" y="2535"/>
                  <a:pt x="4" y="2531"/>
                  <a:pt x="8" y="2531"/>
                </a:cubicBezTo>
                <a:cubicBezTo>
                  <a:pt x="13" y="2531"/>
                  <a:pt x="16" y="2535"/>
                  <a:pt x="16" y="2539"/>
                </a:cubicBezTo>
                <a:lnTo>
                  <a:pt x="16" y="2651"/>
                </a:lnTo>
                <a:cubicBezTo>
                  <a:pt x="16" y="2656"/>
                  <a:pt x="13" y="2659"/>
                  <a:pt x="8" y="2659"/>
                </a:cubicBezTo>
                <a:cubicBezTo>
                  <a:pt x="4" y="2659"/>
                  <a:pt x="0" y="2656"/>
                  <a:pt x="0" y="2651"/>
                </a:cubicBezTo>
                <a:close/>
                <a:moveTo>
                  <a:pt x="0" y="2459"/>
                </a:moveTo>
                <a:lnTo>
                  <a:pt x="0" y="2347"/>
                </a:lnTo>
                <a:cubicBezTo>
                  <a:pt x="0" y="2342"/>
                  <a:pt x="4" y="2339"/>
                  <a:pt x="8" y="2339"/>
                </a:cubicBezTo>
                <a:cubicBezTo>
                  <a:pt x="13" y="2339"/>
                  <a:pt x="16" y="2342"/>
                  <a:pt x="16" y="2347"/>
                </a:cubicBezTo>
                <a:lnTo>
                  <a:pt x="16" y="2459"/>
                </a:lnTo>
                <a:cubicBezTo>
                  <a:pt x="16" y="2463"/>
                  <a:pt x="13" y="2467"/>
                  <a:pt x="8" y="2467"/>
                </a:cubicBezTo>
                <a:cubicBezTo>
                  <a:pt x="4" y="2467"/>
                  <a:pt x="0" y="2463"/>
                  <a:pt x="0" y="2459"/>
                </a:cubicBezTo>
                <a:close/>
                <a:moveTo>
                  <a:pt x="0" y="2267"/>
                </a:moveTo>
                <a:lnTo>
                  <a:pt x="0" y="2155"/>
                </a:lnTo>
                <a:cubicBezTo>
                  <a:pt x="0" y="2150"/>
                  <a:pt x="4" y="2147"/>
                  <a:pt x="8" y="2147"/>
                </a:cubicBezTo>
                <a:cubicBezTo>
                  <a:pt x="13" y="2147"/>
                  <a:pt x="16" y="2150"/>
                  <a:pt x="16" y="2155"/>
                </a:cubicBezTo>
                <a:lnTo>
                  <a:pt x="16" y="2267"/>
                </a:lnTo>
                <a:cubicBezTo>
                  <a:pt x="16" y="2271"/>
                  <a:pt x="13" y="2275"/>
                  <a:pt x="8" y="2275"/>
                </a:cubicBezTo>
                <a:cubicBezTo>
                  <a:pt x="4" y="2275"/>
                  <a:pt x="0" y="2271"/>
                  <a:pt x="0" y="2267"/>
                </a:cubicBezTo>
                <a:close/>
                <a:moveTo>
                  <a:pt x="0" y="2075"/>
                </a:moveTo>
                <a:lnTo>
                  <a:pt x="0" y="1962"/>
                </a:lnTo>
                <a:cubicBezTo>
                  <a:pt x="0" y="1958"/>
                  <a:pt x="4" y="1954"/>
                  <a:pt x="8" y="1954"/>
                </a:cubicBezTo>
                <a:cubicBezTo>
                  <a:pt x="13" y="1954"/>
                  <a:pt x="16" y="1958"/>
                  <a:pt x="16" y="1962"/>
                </a:cubicBezTo>
                <a:lnTo>
                  <a:pt x="16" y="2075"/>
                </a:lnTo>
                <a:cubicBezTo>
                  <a:pt x="16" y="2079"/>
                  <a:pt x="13" y="2083"/>
                  <a:pt x="8" y="2083"/>
                </a:cubicBezTo>
                <a:cubicBezTo>
                  <a:pt x="4" y="2083"/>
                  <a:pt x="0" y="2079"/>
                  <a:pt x="0" y="2075"/>
                </a:cubicBezTo>
                <a:close/>
                <a:moveTo>
                  <a:pt x="0" y="1882"/>
                </a:moveTo>
                <a:lnTo>
                  <a:pt x="0" y="1770"/>
                </a:lnTo>
                <a:cubicBezTo>
                  <a:pt x="0" y="1766"/>
                  <a:pt x="4" y="1762"/>
                  <a:pt x="8" y="1762"/>
                </a:cubicBezTo>
                <a:cubicBezTo>
                  <a:pt x="13" y="1762"/>
                  <a:pt x="16" y="1766"/>
                  <a:pt x="16" y="1770"/>
                </a:cubicBezTo>
                <a:lnTo>
                  <a:pt x="16" y="1882"/>
                </a:lnTo>
                <a:cubicBezTo>
                  <a:pt x="16" y="1887"/>
                  <a:pt x="13" y="1890"/>
                  <a:pt x="8" y="1890"/>
                </a:cubicBezTo>
                <a:cubicBezTo>
                  <a:pt x="4" y="1890"/>
                  <a:pt x="0" y="1887"/>
                  <a:pt x="0" y="1882"/>
                </a:cubicBezTo>
                <a:close/>
                <a:moveTo>
                  <a:pt x="0" y="1690"/>
                </a:moveTo>
                <a:lnTo>
                  <a:pt x="0" y="1578"/>
                </a:lnTo>
                <a:cubicBezTo>
                  <a:pt x="0" y="1574"/>
                  <a:pt x="4" y="1570"/>
                  <a:pt x="8" y="1570"/>
                </a:cubicBezTo>
                <a:cubicBezTo>
                  <a:pt x="13" y="1570"/>
                  <a:pt x="16" y="1574"/>
                  <a:pt x="16" y="1578"/>
                </a:cubicBezTo>
                <a:lnTo>
                  <a:pt x="16" y="1690"/>
                </a:lnTo>
                <a:cubicBezTo>
                  <a:pt x="16" y="1695"/>
                  <a:pt x="13" y="1698"/>
                  <a:pt x="8" y="1698"/>
                </a:cubicBezTo>
                <a:cubicBezTo>
                  <a:pt x="4" y="1698"/>
                  <a:pt x="0" y="1695"/>
                  <a:pt x="0" y="1690"/>
                </a:cubicBezTo>
                <a:close/>
                <a:moveTo>
                  <a:pt x="0" y="1498"/>
                </a:moveTo>
                <a:lnTo>
                  <a:pt x="0" y="1386"/>
                </a:lnTo>
                <a:cubicBezTo>
                  <a:pt x="0" y="1381"/>
                  <a:pt x="4" y="1378"/>
                  <a:pt x="8" y="1378"/>
                </a:cubicBezTo>
                <a:cubicBezTo>
                  <a:pt x="13" y="1378"/>
                  <a:pt x="16" y="1381"/>
                  <a:pt x="16" y="1386"/>
                </a:cubicBezTo>
                <a:lnTo>
                  <a:pt x="16" y="1498"/>
                </a:lnTo>
                <a:cubicBezTo>
                  <a:pt x="16" y="1502"/>
                  <a:pt x="13" y="1506"/>
                  <a:pt x="8" y="1506"/>
                </a:cubicBezTo>
                <a:cubicBezTo>
                  <a:pt x="4" y="1506"/>
                  <a:pt x="0" y="1502"/>
                  <a:pt x="0" y="1498"/>
                </a:cubicBezTo>
                <a:close/>
                <a:moveTo>
                  <a:pt x="0" y="1306"/>
                </a:moveTo>
                <a:lnTo>
                  <a:pt x="0" y="1194"/>
                </a:lnTo>
                <a:cubicBezTo>
                  <a:pt x="0" y="1189"/>
                  <a:pt x="4" y="1186"/>
                  <a:pt x="8" y="1186"/>
                </a:cubicBezTo>
                <a:cubicBezTo>
                  <a:pt x="13" y="1186"/>
                  <a:pt x="16" y="1189"/>
                  <a:pt x="16" y="1194"/>
                </a:cubicBezTo>
                <a:lnTo>
                  <a:pt x="16" y="1306"/>
                </a:lnTo>
                <a:cubicBezTo>
                  <a:pt x="16" y="1310"/>
                  <a:pt x="13" y="1314"/>
                  <a:pt x="8" y="1314"/>
                </a:cubicBezTo>
                <a:cubicBezTo>
                  <a:pt x="4" y="1314"/>
                  <a:pt x="0" y="1310"/>
                  <a:pt x="0" y="1306"/>
                </a:cubicBezTo>
                <a:close/>
                <a:moveTo>
                  <a:pt x="0" y="1114"/>
                </a:moveTo>
                <a:lnTo>
                  <a:pt x="0" y="1001"/>
                </a:lnTo>
                <a:cubicBezTo>
                  <a:pt x="0" y="997"/>
                  <a:pt x="4" y="993"/>
                  <a:pt x="8" y="993"/>
                </a:cubicBezTo>
                <a:cubicBezTo>
                  <a:pt x="13" y="993"/>
                  <a:pt x="16" y="997"/>
                  <a:pt x="16" y="1001"/>
                </a:cubicBezTo>
                <a:lnTo>
                  <a:pt x="16" y="1114"/>
                </a:lnTo>
                <a:cubicBezTo>
                  <a:pt x="16" y="1118"/>
                  <a:pt x="13" y="1122"/>
                  <a:pt x="8" y="1122"/>
                </a:cubicBezTo>
                <a:cubicBezTo>
                  <a:pt x="4" y="1122"/>
                  <a:pt x="0" y="1118"/>
                  <a:pt x="0" y="1114"/>
                </a:cubicBezTo>
                <a:close/>
                <a:moveTo>
                  <a:pt x="0" y="921"/>
                </a:moveTo>
                <a:lnTo>
                  <a:pt x="0" y="809"/>
                </a:lnTo>
                <a:cubicBezTo>
                  <a:pt x="0" y="805"/>
                  <a:pt x="4" y="801"/>
                  <a:pt x="8" y="801"/>
                </a:cubicBezTo>
                <a:cubicBezTo>
                  <a:pt x="13" y="801"/>
                  <a:pt x="16" y="805"/>
                  <a:pt x="16" y="809"/>
                </a:cubicBezTo>
                <a:lnTo>
                  <a:pt x="16" y="921"/>
                </a:lnTo>
                <a:cubicBezTo>
                  <a:pt x="16" y="926"/>
                  <a:pt x="13" y="929"/>
                  <a:pt x="8" y="929"/>
                </a:cubicBezTo>
                <a:cubicBezTo>
                  <a:pt x="4" y="929"/>
                  <a:pt x="0" y="926"/>
                  <a:pt x="0" y="921"/>
                </a:cubicBezTo>
                <a:close/>
                <a:moveTo>
                  <a:pt x="0" y="729"/>
                </a:moveTo>
                <a:lnTo>
                  <a:pt x="0" y="617"/>
                </a:lnTo>
                <a:cubicBezTo>
                  <a:pt x="0" y="613"/>
                  <a:pt x="4" y="609"/>
                  <a:pt x="8" y="609"/>
                </a:cubicBezTo>
                <a:cubicBezTo>
                  <a:pt x="13" y="609"/>
                  <a:pt x="16" y="613"/>
                  <a:pt x="16" y="617"/>
                </a:cubicBezTo>
                <a:lnTo>
                  <a:pt x="16" y="729"/>
                </a:lnTo>
                <a:cubicBezTo>
                  <a:pt x="16" y="734"/>
                  <a:pt x="13" y="737"/>
                  <a:pt x="8" y="737"/>
                </a:cubicBezTo>
                <a:cubicBezTo>
                  <a:pt x="4" y="737"/>
                  <a:pt x="0" y="734"/>
                  <a:pt x="0" y="729"/>
                </a:cubicBezTo>
                <a:close/>
                <a:moveTo>
                  <a:pt x="0" y="537"/>
                </a:moveTo>
                <a:lnTo>
                  <a:pt x="0" y="425"/>
                </a:lnTo>
                <a:cubicBezTo>
                  <a:pt x="0" y="420"/>
                  <a:pt x="4" y="417"/>
                  <a:pt x="8" y="417"/>
                </a:cubicBezTo>
                <a:cubicBezTo>
                  <a:pt x="13" y="417"/>
                  <a:pt x="16" y="420"/>
                  <a:pt x="16" y="425"/>
                </a:cubicBezTo>
                <a:lnTo>
                  <a:pt x="16" y="537"/>
                </a:lnTo>
                <a:cubicBezTo>
                  <a:pt x="16" y="541"/>
                  <a:pt x="13" y="545"/>
                  <a:pt x="8" y="545"/>
                </a:cubicBezTo>
                <a:cubicBezTo>
                  <a:pt x="4" y="545"/>
                  <a:pt x="0" y="541"/>
                  <a:pt x="0" y="537"/>
                </a:cubicBezTo>
                <a:close/>
                <a:moveTo>
                  <a:pt x="0" y="345"/>
                </a:moveTo>
                <a:lnTo>
                  <a:pt x="0" y="233"/>
                </a:lnTo>
                <a:cubicBezTo>
                  <a:pt x="0" y="228"/>
                  <a:pt x="4" y="225"/>
                  <a:pt x="8" y="225"/>
                </a:cubicBezTo>
                <a:cubicBezTo>
                  <a:pt x="13" y="225"/>
                  <a:pt x="16" y="228"/>
                  <a:pt x="16" y="233"/>
                </a:cubicBezTo>
                <a:lnTo>
                  <a:pt x="16" y="345"/>
                </a:lnTo>
                <a:cubicBezTo>
                  <a:pt x="16" y="349"/>
                  <a:pt x="13" y="353"/>
                  <a:pt x="8" y="353"/>
                </a:cubicBezTo>
                <a:cubicBezTo>
                  <a:pt x="4" y="353"/>
                  <a:pt x="0" y="349"/>
                  <a:pt x="0" y="345"/>
                </a:cubicBezTo>
                <a:close/>
                <a:moveTo>
                  <a:pt x="0" y="153"/>
                </a:moveTo>
                <a:lnTo>
                  <a:pt x="0" y="40"/>
                </a:lnTo>
                <a:cubicBezTo>
                  <a:pt x="0" y="36"/>
                  <a:pt x="4" y="32"/>
                  <a:pt x="8" y="32"/>
                </a:cubicBezTo>
                <a:cubicBezTo>
                  <a:pt x="13" y="32"/>
                  <a:pt x="16" y="36"/>
                  <a:pt x="16" y="40"/>
                </a:cubicBezTo>
                <a:lnTo>
                  <a:pt x="16" y="153"/>
                </a:lnTo>
                <a:cubicBezTo>
                  <a:pt x="16" y="157"/>
                  <a:pt x="13" y="161"/>
                  <a:pt x="8" y="161"/>
                </a:cubicBezTo>
                <a:cubicBezTo>
                  <a:pt x="4" y="161"/>
                  <a:pt x="0" y="157"/>
                  <a:pt x="0" y="153"/>
                </a:cubicBezTo>
                <a:close/>
                <a:moveTo>
                  <a:pt x="56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248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441" y="0"/>
                </a:moveTo>
                <a:lnTo>
                  <a:pt x="553" y="0"/>
                </a:lnTo>
                <a:cubicBezTo>
                  <a:pt x="557" y="0"/>
                  <a:pt x="561" y="4"/>
                  <a:pt x="561" y="8"/>
                </a:cubicBezTo>
                <a:cubicBezTo>
                  <a:pt x="561" y="13"/>
                  <a:pt x="557" y="16"/>
                  <a:pt x="553" y="16"/>
                </a:cubicBezTo>
                <a:lnTo>
                  <a:pt x="441" y="16"/>
                </a:lnTo>
                <a:cubicBezTo>
                  <a:pt x="436" y="16"/>
                  <a:pt x="433" y="13"/>
                  <a:pt x="433" y="8"/>
                </a:cubicBezTo>
                <a:cubicBezTo>
                  <a:pt x="433" y="4"/>
                  <a:pt x="436" y="0"/>
                  <a:pt x="441" y="0"/>
                </a:cubicBezTo>
                <a:close/>
                <a:moveTo>
                  <a:pt x="633" y="0"/>
                </a:moveTo>
                <a:lnTo>
                  <a:pt x="674" y="0"/>
                </a:lnTo>
                <a:cubicBezTo>
                  <a:pt x="678" y="0"/>
                  <a:pt x="682" y="4"/>
                  <a:pt x="682" y="8"/>
                </a:cubicBezTo>
                <a:cubicBezTo>
                  <a:pt x="682" y="13"/>
                  <a:pt x="678" y="16"/>
                  <a:pt x="674" y="16"/>
                </a:cubicBezTo>
                <a:lnTo>
                  <a:pt x="633" y="16"/>
                </a:lnTo>
                <a:cubicBezTo>
                  <a:pt x="628" y="16"/>
                  <a:pt x="625" y="13"/>
                  <a:pt x="625" y="8"/>
                </a:cubicBezTo>
                <a:cubicBezTo>
                  <a:pt x="625" y="4"/>
                  <a:pt x="628" y="0"/>
                  <a:pt x="633" y="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6" name="Freeform 168"/>
          <p:cNvSpPr>
            <a:spLocks/>
          </p:cNvSpPr>
          <p:nvPr/>
        </p:nvSpPr>
        <p:spPr bwMode="auto">
          <a:xfrm>
            <a:off x="1839913" y="1587500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7" name="Rectangle 169"/>
          <p:cNvSpPr>
            <a:spLocks noChangeArrowheads="1"/>
          </p:cNvSpPr>
          <p:nvPr/>
        </p:nvSpPr>
        <p:spPr bwMode="auto">
          <a:xfrm>
            <a:off x="3986213" y="6284913"/>
            <a:ext cx="4222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8" name="Rectangle 170"/>
          <p:cNvSpPr>
            <a:spLocks noChangeArrowheads="1"/>
          </p:cNvSpPr>
          <p:nvPr/>
        </p:nvSpPr>
        <p:spPr bwMode="auto">
          <a:xfrm>
            <a:off x="3989388" y="6284913"/>
            <a:ext cx="4826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Dependency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0" name="Freeform 172"/>
          <p:cNvSpPr>
            <a:spLocks/>
          </p:cNvSpPr>
          <p:nvPr/>
        </p:nvSpPr>
        <p:spPr bwMode="auto">
          <a:xfrm>
            <a:off x="5137151" y="4727575"/>
            <a:ext cx="93663" cy="61913"/>
          </a:xfrm>
          <a:custGeom>
            <a:avLst/>
            <a:gdLst>
              <a:gd name="T0" fmla="*/ 59 w 59"/>
              <a:gd name="T1" fmla="*/ 0 h 39"/>
              <a:gd name="T2" fmla="*/ 0 w 59"/>
              <a:gd name="T3" fmla="*/ 20 h 39"/>
              <a:gd name="T4" fmla="*/ 59 w 59"/>
              <a:gd name="T5" fmla="*/ 39 h 39"/>
              <a:gd name="T6" fmla="*/ 59 w 59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39">
                <a:moveTo>
                  <a:pt x="59" y="0"/>
                </a:moveTo>
                <a:lnTo>
                  <a:pt x="0" y="20"/>
                </a:lnTo>
                <a:lnTo>
                  <a:pt x="59" y="39"/>
                </a:lnTo>
                <a:lnTo>
                  <a:pt x="59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1" name="Rectangle 173"/>
          <p:cNvSpPr>
            <a:spLocks noChangeArrowheads="1"/>
          </p:cNvSpPr>
          <p:nvPr/>
        </p:nvSpPr>
        <p:spPr bwMode="auto">
          <a:xfrm>
            <a:off x="5800726" y="470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2" name="Group 1161"/>
          <p:cNvGrpSpPr/>
          <p:nvPr/>
        </p:nvGrpSpPr>
        <p:grpSpPr>
          <a:xfrm>
            <a:off x="5227638" y="4238625"/>
            <a:ext cx="1397001" cy="639763"/>
            <a:chOff x="5227638" y="4238625"/>
            <a:chExt cx="1397001" cy="639763"/>
          </a:xfrm>
        </p:grpSpPr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6313488" y="4238625"/>
              <a:ext cx="150813" cy="639763"/>
            </a:xfrm>
            <a:custGeom>
              <a:avLst/>
              <a:gdLst>
                <a:gd name="T0" fmla="*/ 16 w 308"/>
                <a:gd name="T1" fmla="*/ 120 h 1316"/>
                <a:gd name="T2" fmla="*/ 0 w 308"/>
                <a:gd name="T3" fmla="*/ 120 h 1316"/>
                <a:gd name="T4" fmla="*/ 8 w 308"/>
                <a:gd name="T5" fmla="*/ 0 h 1316"/>
                <a:gd name="T6" fmla="*/ 16 w 308"/>
                <a:gd name="T7" fmla="*/ 200 h 1316"/>
                <a:gd name="T8" fmla="*/ 8 w 308"/>
                <a:gd name="T9" fmla="*/ 320 h 1316"/>
                <a:gd name="T10" fmla="*/ 0 w 308"/>
                <a:gd name="T11" fmla="*/ 200 h 1316"/>
                <a:gd name="T12" fmla="*/ 16 w 308"/>
                <a:gd name="T13" fmla="*/ 200 h 1316"/>
                <a:gd name="T14" fmla="*/ 16 w 308"/>
                <a:gd name="T15" fmla="*/ 504 h 1316"/>
                <a:gd name="T16" fmla="*/ 0 w 308"/>
                <a:gd name="T17" fmla="*/ 504 h 1316"/>
                <a:gd name="T18" fmla="*/ 8 w 308"/>
                <a:gd name="T19" fmla="*/ 384 h 1316"/>
                <a:gd name="T20" fmla="*/ 16 w 308"/>
                <a:gd name="T21" fmla="*/ 584 h 1316"/>
                <a:gd name="T22" fmla="*/ 8 w 308"/>
                <a:gd name="T23" fmla="*/ 704 h 1316"/>
                <a:gd name="T24" fmla="*/ 0 w 308"/>
                <a:gd name="T25" fmla="*/ 584 h 1316"/>
                <a:gd name="T26" fmla="*/ 16 w 308"/>
                <a:gd name="T27" fmla="*/ 584 h 1316"/>
                <a:gd name="T28" fmla="*/ 121 w 308"/>
                <a:gd name="T29" fmla="*/ 768 h 1316"/>
                <a:gd name="T30" fmla="*/ 121 w 308"/>
                <a:gd name="T31" fmla="*/ 784 h 1316"/>
                <a:gd name="T32" fmla="*/ 1 w 308"/>
                <a:gd name="T33" fmla="*/ 776 h 1316"/>
                <a:gd name="T34" fmla="*/ 201 w 308"/>
                <a:gd name="T35" fmla="*/ 768 h 1316"/>
                <a:gd name="T36" fmla="*/ 308 w 308"/>
                <a:gd name="T37" fmla="*/ 776 h 1316"/>
                <a:gd name="T38" fmla="*/ 300 w 308"/>
                <a:gd name="T39" fmla="*/ 797 h 1316"/>
                <a:gd name="T40" fmla="*/ 292 w 308"/>
                <a:gd name="T41" fmla="*/ 776 h 1316"/>
                <a:gd name="T42" fmla="*/ 201 w 308"/>
                <a:gd name="T43" fmla="*/ 784 h 1316"/>
                <a:gd name="T44" fmla="*/ 201 w 308"/>
                <a:gd name="T45" fmla="*/ 768 h 1316"/>
                <a:gd name="T46" fmla="*/ 308 w 308"/>
                <a:gd name="T47" fmla="*/ 981 h 1316"/>
                <a:gd name="T48" fmla="*/ 292 w 308"/>
                <a:gd name="T49" fmla="*/ 981 h 1316"/>
                <a:gd name="T50" fmla="*/ 300 w 308"/>
                <a:gd name="T51" fmla="*/ 861 h 1316"/>
                <a:gd name="T52" fmla="*/ 308 w 308"/>
                <a:gd name="T53" fmla="*/ 1061 h 1316"/>
                <a:gd name="T54" fmla="*/ 300 w 308"/>
                <a:gd name="T55" fmla="*/ 1181 h 1316"/>
                <a:gd name="T56" fmla="*/ 292 w 308"/>
                <a:gd name="T57" fmla="*/ 1061 h 1316"/>
                <a:gd name="T58" fmla="*/ 308 w 308"/>
                <a:gd name="T59" fmla="*/ 1061 h 1316"/>
                <a:gd name="T60" fmla="*/ 308 w 308"/>
                <a:gd name="T61" fmla="*/ 1308 h 1316"/>
                <a:gd name="T62" fmla="*/ 292 w 308"/>
                <a:gd name="T63" fmla="*/ 1308 h 1316"/>
                <a:gd name="T64" fmla="*/ 300 w 308"/>
                <a:gd name="T65" fmla="*/ 1245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1316">
                  <a:moveTo>
                    <a:pt x="16" y="8"/>
                  </a:moveTo>
                  <a:lnTo>
                    <a:pt x="16" y="120"/>
                  </a:lnTo>
                  <a:cubicBezTo>
                    <a:pt x="16" y="124"/>
                    <a:pt x="13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lose/>
                  <a:moveTo>
                    <a:pt x="16" y="200"/>
                  </a:moveTo>
                  <a:lnTo>
                    <a:pt x="16" y="312"/>
                  </a:lnTo>
                  <a:cubicBezTo>
                    <a:pt x="16" y="317"/>
                    <a:pt x="13" y="320"/>
                    <a:pt x="8" y="320"/>
                  </a:cubicBezTo>
                  <a:cubicBezTo>
                    <a:pt x="4" y="320"/>
                    <a:pt x="0" y="317"/>
                    <a:pt x="0" y="312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392"/>
                  </a:moveTo>
                  <a:lnTo>
                    <a:pt x="16" y="504"/>
                  </a:lnTo>
                  <a:cubicBezTo>
                    <a:pt x="16" y="509"/>
                    <a:pt x="13" y="512"/>
                    <a:pt x="8" y="512"/>
                  </a:cubicBezTo>
                  <a:cubicBezTo>
                    <a:pt x="4" y="512"/>
                    <a:pt x="0" y="509"/>
                    <a:pt x="0" y="504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584"/>
                  </a:moveTo>
                  <a:lnTo>
                    <a:pt x="16" y="696"/>
                  </a:lnTo>
                  <a:cubicBezTo>
                    <a:pt x="16" y="701"/>
                    <a:pt x="13" y="704"/>
                    <a:pt x="8" y="704"/>
                  </a:cubicBezTo>
                  <a:cubicBezTo>
                    <a:pt x="4" y="704"/>
                    <a:pt x="0" y="701"/>
                    <a:pt x="0" y="696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9" y="768"/>
                  </a:moveTo>
                  <a:lnTo>
                    <a:pt x="121" y="768"/>
                  </a:lnTo>
                  <a:cubicBezTo>
                    <a:pt x="126" y="768"/>
                    <a:pt x="129" y="771"/>
                    <a:pt x="129" y="776"/>
                  </a:cubicBezTo>
                  <a:cubicBezTo>
                    <a:pt x="129" y="780"/>
                    <a:pt x="126" y="784"/>
                    <a:pt x="121" y="784"/>
                  </a:cubicBezTo>
                  <a:lnTo>
                    <a:pt x="9" y="784"/>
                  </a:lnTo>
                  <a:cubicBezTo>
                    <a:pt x="5" y="784"/>
                    <a:pt x="1" y="780"/>
                    <a:pt x="1" y="776"/>
                  </a:cubicBezTo>
                  <a:cubicBezTo>
                    <a:pt x="1" y="771"/>
                    <a:pt x="5" y="768"/>
                    <a:pt x="9" y="768"/>
                  </a:cubicBezTo>
                  <a:close/>
                  <a:moveTo>
                    <a:pt x="201" y="768"/>
                  </a:moveTo>
                  <a:lnTo>
                    <a:pt x="300" y="768"/>
                  </a:lnTo>
                  <a:cubicBezTo>
                    <a:pt x="305" y="768"/>
                    <a:pt x="308" y="771"/>
                    <a:pt x="308" y="776"/>
                  </a:cubicBezTo>
                  <a:lnTo>
                    <a:pt x="308" y="789"/>
                  </a:lnTo>
                  <a:cubicBezTo>
                    <a:pt x="308" y="793"/>
                    <a:pt x="305" y="797"/>
                    <a:pt x="300" y="797"/>
                  </a:cubicBezTo>
                  <a:cubicBezTo>
                    <a:pt x="296" y="797"/>
                    <a:pt x="292" y="793"/>
                    <a:pt x="292" y="789"/>
                  </a:cubicBezTo>
                  <a:lnTo>
                    <a:pt x="292" y="776"/>
                  </a:lnTo>
                  <a:lnTo>
                    <a:pt x="300" y="784"/>
                  </a:lnTo>
                  <a:lnTo>
                    <a:pt x="201" y="784"/>
                  </a:lnTo>
                  <a:cubicBezTo>
                    <a:pt x="197" y="784"/>
                    <a:pt x="193" y="780"/>
                    <a:pt x="193" y="776"/>
                  </a:cubicBezTo>
                  <a:cubicBezTo>
                    <a:pt x="193" y="771"/>
                    <a:pt x="197" y="768"/>
                    <a:pt x="201" y="768"/>
                  </a:cubicBezTo>
                  <a:close/>
                  <a:moveTo>
                    <a:pt x="308" y="869"/>
                  </a:moveTo>
                  <a:lnTo>
                    <a:pt x="308" y="981"/>
                  </a:lnTo>
                  <a:cubicBezTo>
                    <a:pt x="308" y="985"/>
                    <a:pt x="305" y="989"/>
                    <a:pt x="300" y="989"/>
                  </a:cubicBezTo>
                  <a:cubicBezTo>
                    <a:pt x="296" y="989"/>
                    <a:pt x="292" y="985"/>
                    <a:pt x="292" y="981"/>
                  </a:cubicBezTo>
                  <a:lnTo>
                    <a:pt x="292" y="869"/>
                  </a:lnTo>
                  <a:cubicBezTo>
                    <a:pt x="292" y="865"/>
                    <a:pt x="296" y="861"/>
                    <a:pt x="300" y="861"/>
                  </a:cubicBezTo>
                  <a:cubicBezTo>
                    <a:pt x="305" y="861"/>
                    <a:pt x="308" y="865"/>
                    <a:pt x="308" y="869"/>
                  </a:cubicBezTo>
                  <a:close/>
                  <a:moveTo>
                    <a:pt x="308" y="1061"/>
                  </a:moveTo>
                  <a:lnTo>
                    <a:pt x="308" y="1173"/>
                  </a:lnTo>
                  <a:cubicBezTo>
                    <a:pt x="308" y="1178"/>
                    <a:pt x="305" y="1181"/>
                    <a:pt x="300" y="1181"/>
                  </a:cubicBezTo>
                  <a:cubicBezTo>
                    <a:pt x="296" y="1181"/>
                    <a:pt x="292" y="1178"/>
                    <a:pt x="292" y="1173"/>
                  </a:cubicBezTo>
                  <a:lnTo>
                    <a:pt x="292" y="1061"/>
                  </a:lnTo>
                  <a:cubicBezTo>
                    <a:pt x="292" y="1057"/>
                    <a:pt x="296" y="1053"/>
                    <a:pt x="300" y="1053"/>
                  </a:cubicBezTo>
                  <a:cubicBezTo>
                    <a:pt x="305" y="1053"/>
                    <a:pt x="308" y="1057"/>
                    <a:pt x="308" y="1061"/>
                  </a:cubicBezTo>
                  <a:close/>
                  <a:moveTo>
                    <a:pt x="308" y="1253"/>
                  </a:moveTo>
                  <a:lnTo>
                    <a:pt x="308" y="1308"/>
                  </a:lnTo>
                  <a:cubicBezTo>
                    <a:pt x="308" y="1312"/>
                    <a:pt x="305" y="1316"/>
                    <a:pt x="300" y="1316"/>
                  </a:cubicBezTo>
                  <a:cubicBezTo>
                    <a:pt x="296" y="1316"/>
                    <a:pt x="292" y="1312"/>
                    <a:pt x="292" y="1308"/>
                  </a:cubicBezTo>
                  <a:lnTo>
                    <a:pt x="292" y="1253"/>
                  </a:lnTo>
                  <a:cubicBezTo>
                    <a:pt x="292" y="1249"/>
                    <a:pt x="296" y="1245"/>
                    <a:pt x="300" y="1245"/>
                  </a:cubicBezTo>
                  <a:cubicBezTo>
                    <a:pt x="305" y="1245"/>
                    <a:pt x="308" y="1249"/>
                    <a:pt x="308" y="1253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6197601" y="4584700"/>
              <a:ext cx="42703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Realization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61" name="Group 1160"/>
            <p:cNvGrpSpPr/>
            <p:nvPr/>
          </p:nvGrpSpPr>
          <p:grpSpPr>
            <a:xfrm>
              <a:off x="5227638" y="4238625"/>
              <a:ext cx="1093788" cy="595313"/>
              <a:chOff x="5227638" y="4238625"/>
              <a:chExt cx="1093788" cy="595313"/>
            </a:xfrm>
          </p:grpSpPr>
          <p:sp>
            <p:nvSpPr>
              <p:cNvPr id="1129" name="Freeform 171"/>
              <p:cNvSpPr>
                <a:spLocks noEditPoints="1"/>
              </p:cNvSpPr>
              <p:nvPr/>
            </p:nvSpPr>
            <p:spPr bwMode="auto">
              <a:xfrm>
                <a:off x="5227638" y="4238625"/>
                <a:ext cx="1093788" cy="523875"/>
              </a:xfrm>
              <a:custGeom>
                <a:avLst/>
                <a:gdLst>
                  <a:gd name="T0" fmla="*/ 2244 w 2252"/>
                  <a:gd name="T1" fmla="*/ 128 h 1078"/>
                  <a:gd name="T2" fmla="*/ 2244 w 2252"/>
                  <a:gd name="T3" fmla="*/ 0 h 1078"/>
                  <a:gd name="T4" fmla="*/ 2252 w 2252"/>
                  <a:gd name="T5" fmla="*/ 312 h 1078"/>
                  <a:gd name="T6" fmla="*/ 2236 w 2252"/>
                  <a:gd name="T7" fmla="*/ 200 h 1078"/>
                  <a:gd name="T8" fmla="*/ 2252 w 2252"/>
                  <a:gd name="T9" fmla="*/ 392 h 1078"/>
                  <a:gd name="T10" fmla="*/ 2236 w 2252"/>
                  <a:gd name="T11" fmla="*/ 504 h 1078"/>
                  <a:gd name="T12" fmla="*/ 2252 w 2252"/>
                  <a:gd name="T13" fmla="*/ 392 h 1078"/>
                  <a:gd name="T14" fmla="*/ 2244 w 2252"/>
                  <a:gd name="T15" fmla="*/ 704 h 1078"/>
                  <a:gd name="T16" fmla="*/ 2244 w 2252"/>
                  <a:gd name="T17" fmla="*/ 576 h 1078"/>
                  <a:gd name="T18" fmla="*/ 2252 w 2252"/>
                  <a:gd name="T19" fmla="*/ 889 h 1078"/>
                  <a:gd name="T20" fmla="*/ 2236 w 2252"/>
                  <a:gd name="T21" fmla="*/ 777 h 1078"/>
                  <a:gd name="T22" fmla="*/ 2252 w 2252"/>
                  <a:gd name="T23" fmla="*/ 969 h 1078"/>
                  <a:gd name="T24" fmla="*/ 2233 w 2252"/>
                  <a:gd name="T25" fmla="*/ 1078 h 1078"/>
                  <a:gd name="T26" fmla="*/ 2244 w 2252"/>
                  <a:gd name="T27" fmla="*/ 1062 h 1078"/>
                  <a:gd name="T28" fmla="*/ 2244 w 2252"/>
                  <a:gd name="T29" fmla="*/ 961 h 1078"/>
                  <a:gd name="T30" fmla="*/ 2041 w 2252"/>
                  <a:gd name="T31" fmla="*/ 1078 h 1078"/>
                  <a:gd name="T32" fmla="*/ 2153 w 2252"/>
                  <a:gd name="T33" fmla="*/ 1062 h 1078"/>
                  <a:gd name="T34" fmla="*/ 1961 w 2252"/>
                  <a:gd name="T35" fmla="*/ 1078 h 1078"/>
                  <a:gd name="T36" fmla="*/ 1849 w 2252"/>
                  <a:gd name="T37" fmla="*/ 1062 h 1078"/>
                  <a:gd name="T38" fmla="*/ 1961 w 2252"/>
                  <a:gd name="T39" fmla="*/ 1078 h 1078"/>
                  <a:gd name="T40" fmla="*/ 1649 w 2252"/>
                  <a:gd name="T41" fmla="*/ 1070 h 1078"/>
                  <a:gd name="T42" fmla="*/ 1777 w 2252"/>
                  <a:gd name="T43" fmla="*/ 1070 h 1078"/>
                  <a:gd name="T44" fmla="*/ 1465 w 2252"/>
                  <a:gd name="T45" fmla="*/ 1078 h 1078"/>
                  <a:gd name="T46" fmla="*/ 1577 w 2252"/>
                  <a:gd name="T47" fmla="*/ 1062 h 1078"/>
                  <a:gd name="T48" fmla="*/ 1385 w 2252"/>
                  <a:gd name="T49" fmla="*/ 1078 h 1078"/>
                  <a:gd name="T50" fmla="*/ 1272 w 2252"/>
                  <a:gd name="T51" fmla="*/ 1062 h 1078"/>
                  <a:gd name="T52" fmla="*/ 1385 w 2252"/>
                  <a:gd name="T53" fmla="*/ 1078 h 1078"/>
                  <a:gd name="T54" fmla="*/ 1072 w 2252"/>
                  <a:gd name="T55" fmla="*/ 1070 h 1078"/>
                  <a:gd name="T56" fmla="*/ 1200 w 2252"/>
                  <a:gd name="T57" fmla="*/ 1070 h 1078"/>
                  <a:gd name="T58" fmla="*/ 888 w 2252"/>
                  <a:gd name="T59" fmla="*/ 1078 h 1078"/>
                  <a:gd name="T60" fmla="*/ 1000 w 2252"/>
                  <a:gd name="T61" fmla="*/ 1062 h 1078"/>
                  <a:gd name="T62" fmla="*/ 808 w 2252"/>
                  <a:gd name="T63" fmla="*/ 1078 h 1078"/>
                  <a:gd name="T64" fmla="*/ 696 w 2252"/>
                  <a:gd name="T65" fmla="*/ 1062 h 1078"/>
                  <a:gd name="T66" fmla="*/ 808 w 2252"/>
                  <a:gd name="T67" fmla="*/ 1078 h 1078"/>
                  <a:gd name="T68" fmla="*/ 496 w 2252"/>
                  <a:gd name="T69" fmla="*/ 1070 h 1078"/>
                  <a:gd name="T70" fmla="*/ 624 w 2252"/>
                  <a:gd name="T71" fmla="*/ 1070 h 1078"/>
                  <a:gd name="T72" fmla="*/ 311 w 2252"/>
                  <a:gd name="T73" fmla="*/ 1078 h 1078"/>
                  <a:gd name="T74" fmla="*/ 424 w 2252"/>
                  <a:gd name="T75" fmla="*/ 1062 h 1078"/>
                  <a:gd name="T76" fmla="*/ 231 w 2252"/>
                  <a:gd name="T77" fmla="*/ 1078 h 1078"/>
                  <a:gd name="T78" fmla="*/ 119 w 2252"/>
                  <a:gd name="T79" fmla="*/ 1062 h 1078"/>
                  <a:gd name="T80" fmla="*/ 231 w 2252"/>
                  <a:gd name="T81" fmla="*/ 1078 h 1078"/>
                  <a:gd name="T82" fmla="*/ 0 w 2252"/>
                  <a:gd name="T83" fmla="*/ 1070 h 1078"/>
                  <a:gd name="T84" fmla="*/ 47 w 2252"/>
                  <a:gd name="T85" fmla="*/ 107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52" h="1078">
                    <a:moveTo>
                      <a:pt x="2252" y="8"/>
                    </a:moveTo>
                    <a:lnTo>
                      <a:pt x="2252" y="120"/>
                    </a:lnTo>
                    <a:cubicBezTo>
                      <a:pt x="2252" y="124"/>
                      <a:pt x="2249" y="128"/>
                      <a:pt x="2244" y="128"/>
                    </a:cubicBezTo>
                    <a:cubicBezTo>
                      <a:pt x="2240" y="128"/>
                      <a:pt x="2236" y="124"/>
                      <a:pt x="2236" y="120"/>
                    </a:cubicBezTo>
                    <a:lnTo>
                      <a:pt x="2236" y="8"/>
                    </a:lnTo>
                    <a:cubicBezTo>
                      <a:pt x="2236" y="3"/>
                      <a:pt x="2240" y="0"/>
                      <a:pt x="2244" y="0"/>
                    </a:cubicBezTo>
                    <a:cubicBezTo>
                      <a:pt x="2249" y="0"/>
                      <a:pt x="2252" y="3"/>
                      <a:pt x="2252" y="8"/>
                    </a:cubicBezTo>
                    <a:close/>
                    <a:moveTo>
                      <a:pt x="2252" y="200"/>
                    </a:moveTo>
                    <a:lnTo>
                      <a:pt x="2252" y="312"/>
                    </a:lnTo>
                    <a:cubicBezTo>
                      <a:pt x="2252" y="317"/>
                      <a:pt x="2249" y="320"/>
                      <a:pt x="2244" y="320"/>
                    </a:cubicBezTo>
                    <a:cubicBezTo>
                      <a:pt x="2240" y="320"/>
                      <a:pt x="2236" y="317"/>
                      <a:pt x="2236" y="312"/>
                    </a:cubicBezTo>
                    <a:lnTo>
                      <a:pt x="2236" y="200"/>
                    </a:lnTo>
                    <a:cubicBezTo>
                      <a:pt x="2236" y="196"/>
                      <a:pt x="2240" y="192"/>
                      <a:pt x="2244" y="192"/>
                    </a:cubicBezTo>
                    <a:cubicBezTo>
                      <a:pt x="2249" y="192"/>
                      <a:pt x="2252" y="196"/>
                      <a:pt x="2252" y="200"/>
                    </a:cubicBezTo>
                    <a:close/>
                    <a:moveTo>
                      <a:pt x="2252" y="392"/>
                    </a:moveTo>
                    <a:lnTo>
                      <a:pt x="2252" y="504"/>
                    </a:lnTo>
                    <a:cubicBezTo>
                      <a:pt x="2252" y="509"/>
                      <a:pt x="2249" y="512"/>
                      <a:pt x="2244" y="512"/>
                    </a:cubicBezTo>
                    <a:cubicBezTo>
                      <a:pt x="2240" y="512"/>
                      <a:pt x="2236" y="509"/>
                      <a:pt x="2236" y="504"/>
                    </a:cubicBezTo>
                    <a:lnTo>
                      <a:pt x="2236" y="392"/>
                    </a:lnTo>
                    <a:cubicBezTo>
                      <a:pt x="2236" y="388"/>
                      <a:pt x="2240" y="384"/>
                      <a:pt x="2244" y="384"/>
                    </a:cubicBezTo>
                    <a:cubicBezTo>
                      <a:pt x="2249" y="384"/>
                      <a:pt x="2252" y="388"/>
                      <a:pt x="2252" y="392"/>
                    </a:cubicBezTo>
                    <a:close/>
                    <a:moveTo>
                      <a:pt x="2252" y="584"/>
                    </a:moveTo>
                    <a:lnTo>
                      <a:pt x="2252" y="696"/>
                    </a:lnTo>
                    <a:cubicBezTo>
                      <a:pt x="2252" y="701"/>
                      <a:pt x="2249" y="704"/>
                      <a:pt x="2244" y="704"/>
                    </a:cubicBezTo>
                    <a:cubicBezTo>
                      <a:pt x="2240" y="704"/>
                      <a:pt x="2236" y="701"/>
                      <a:pt x="2236" y="696"/>
                    </a:cubicBezTo>
                    <a:lnTo>
                      <a:pt x="2236" y="584"/>
                    </a:lnTo>
                    <a:cubicBezTo>
                      <a:pt x="2236" y="580"/>
                      <a:pt x="2240" y="576"/>
                      <a:pt x="2244" y="576"/>
                    </a:cubicBezTo>
                    <a:cubicBezTo>
                      <a:pt x="2249" y="576"/>
                      <a:pt x="2252" y="580"/>
                      <a:pt x="2252" y="584"/>
                    </a:cubicBezTo>
                    <a:close/>
                    <a:moveTo>
                      <a:pt x="2252" y="777"/>
                    </a:moveTo>
                    <a:lnTo>
                      <a:pt x="2252" y="889"/>
                    </a:lnTo>
                    <a:cubicBezTo>
                      <a:pt x="2252" y="893"/>
                      <a:pt x="2249" y="897"/>
                      <a:pt x="2244" y="897"/>
                    </a:cubicBezTo>
                    <a:cubicBezTo>
                      <a:pt x="2240" y="897"/>
                      <a:pt x="2236" y="893"/>
                      <a:pt x="2236" y="889"/>
                    </a:cubicBezTo>
                    <a:lnTo>
                      <a:pt x="2236" y="777"/>
                    </a:lnTo>
                    <a:cubicBezTo>
                      <a:pt x="2236" y="772"/>
                      <a:pt x="2240" y="769"/>
                      <a:pt x="2244" y="769"/>
                    </a:cubicBezTo>
                    <a:cubicBezTo>
                      <a:pt x="2249" y="769"/>
                      <a:pt x="2252" y="772"/>
                      <a:pt x="2252" y="777"/>
                    </a:cubicBezTo>
                    <a:close/>
                    <a:moveTo>
                      <a:pt x="2252" y="969"/>
                    </a:moveTo>
                    <a:lnTo>
                      <a:pt x="2252" y="1070"/>
                    </a:lnTo>
                    <a:cubicBezTo>
                      <a:pt x="2252" y="1074"/>
                      <a:pt x="2249" y="1078"/>
                      <a:pt x="2244" y="1078"/>
                    </a:cubicBezTo>
                    <a:lnTo>
                      <a:pt x="2233" y="1078"/>
                    </a:lnTo>
                    <a:cubicBezTo>
                      <a:pt x="2229" y="1078"/>
                      <a:pt x="2225" y="1074"/>
                      <a:pt x="2225" y="1070"/>
                    </a:cubicBezTo>
                    <a:cubicBezTo>
                      <a:pt x="2225" y="1065"/>
                      <a:pt x="2229" y="1062"/>
                      <a:pt x="2233" y="1062"/>
                    </a:cubicBezTo>
                    <a:lnTo>
                      <a:pt x="2244" y="1062"/>
                    </a:lnTo>
                    <a:lnTo>
                      <a:pt x="2236" y="1070"/>
                    </a:lnTo>
                    <a:lnTo>
                      <a:pt x="2236" y="969"/>
                    </a:lnTo>
                    <a:cubicBezTo>
                      <a:pt x="2236" y="964"/>
                      <a:pt x="2240" y="961"/>
                      <a:pt x="2244" y="961"/>
                    </a:cubicBezTo>
                    <a:cubicBezTo>
                      <a:pt x="2249" y="961"/>
                      <a:pt x="2252" y="964"/>
                      <a:pt x="2252" y="969"/>
                    </a:cubicBezTo>
                    <a:close/>
                    <a:moveTo>
                      <a:pt x="2153" y="1078"/>
                    </a:moveTo>
                    <a:lnTo>
                      <a:pt x="2041" y="1078"/>
                    </a:lnTo>
                    <a:cubicBezTo>
                      <a:pt x="2037" y="1078"/>
                      <a:pt x="2033" y="1074"/>
                      <a:pt x="2033" y="1070"/>
                    </a:cubicBezTo>
                    <a:cubicBezTo>
                      <a:pt x="2033" y="1065"/>
                      <a:pt x="2037" y="1062"/>
                      <a:pt x="2041" y="1062"/>
                    </a:cubicBezTo>
                    <a:lnTo>
                      <a:pt x="2153" y="1062"/>
                    </a:lnTo>
                    <a:cubicBezTo>
                      <a:pt x="2158" y="1062"/>
                      <a:pt x="2161" y="1065"/>
                      <a:pt x="2161" y="1070"/>
                    </a:cubicBezTo>
                    <a:cubicBezTo>
                      <a:pt x="2161" y="1074"/>
                      <a:pt x="2158" y="1078"/>
                      <a:pt x="2153" y="1078"/>
                    </a:cubicBezTo>
                    <a:close/>
                    <a:moveTo>
                      <a:pt x="1961" y="1078"/>
                    </a:moveTo>
                    <a:lnTo>
                      <a:pt x="1849" y="1078"/>
                    </a:lnTo>
                    <a:cubicBezTo>
                      <a:pt x="1845" y="1078"/>
                      <a:pt x="1841" y="1074"/>
                      <a:pt x="1841" y="1070"/>
                    </a:cubicBezTo>
                    <a:cubicBezTo>
                      <a:pt x="1841" y="1065"/>
                      <a:pt x="1845" y="1062"/>
                      <a:pt x="1849" y="1062"/>
                    </a:cubicBezTo>
                    <a:lnTo>
                      <a:pt x="1961" y="1062"/>
                    </a:lnTo>
                    <a:cubicBezTo>
                      <a:pt x="1966" y="1062"/>
                      <a:pt x="1969" y="1065"/>
                      <a:pt x="1969" y="1070"/>
                    </a:cubicBezTo>
                    <a:cubicBezTo>
                      <a:pt x="1969" y="1074"/>
                      <a:pt x="1966" y="1078"/>
                      <a:pt x="1961" y="1078"/>
                    </a:cubicBezTo>
                    <a:close/>
                    <a:moveTo>
                      <a:pt x="1769" y="1078"/>
                    </a:moveTo>
                    <a:lnTo>
                      <a:pt x="1657" y="1078"/>
                    </a:lnTo>
                    <a:cubicBezTo>
                      <a:pt x="1652" y="1078"/>
                      <a:pt x="1649" y="1074"/>
                      <a:pt x="1649" y="1070"/>
                    </a:cubicBezTo>
                    <a:cubicBezTo>
                      <a:pt x="1649" y="1065"/>
                      <a:pt x="1652" y="1062"/>
                      <a:pt x="1657" y="1062"/>
                    </a:cubicBezTo>
                    <a:lnTo>
                      <a:pt x="1769" y="1062"/>
                    </a:lnTo>
                    <a:cubicBezTo>
                      <a:pt x="1773" y="1062"/>
                      <a:pt x="1777" y="1065"/>
                      <a:pt x="1777" y="1070"/>
                    </a:cubicBezTo>
                    <a:cubicBezTo>
                      <a:pt x="1777" y="1074"/>
                      <a:pt x="1773" y="1078"/>
                      <a:pt x="1769" y="1078"/>
                    </a:cubicBezTo>
                    <a:close/>
                    <a:moveTo>
                      <a:pt x="1577" y="1078"/>
                    </a:moveTo>
                    <a:lnTo>
                      <a:pt x="1465" y="1078"/>
                    </a:lnTo>
                    <a:cubicBezTo>
                      <a:pt x="1460" y="1078"/>
                      <a:pt x="1457" y="1074"/>
                      <a:pt x="1457" y="1070"/>
                    </a:cubicBezTo>
                    <a:cubicBezTo>
                      <a:pt x="1457" y="1065"/>
                      <a:pt x="1460" y="1062"/>
                      <a:pt x="1465" y="1062"/>
                    </a:cubicBezTo>
                    <a:lnTo>
                      <a:pt x="1577" y="1062"/>
                    </a:lnTo>
                    <a:cubicBezTo>
                      <a:pt x="1581" y="1062"/>
                      <a:pt x="1585" y="1065"/>
                      <a:pt x="1585" y="1070"/>
                    </a:cubicBezTo>
                    <a:cubicBezTo>
                      <a:pt x="1585" y="1074"/>
                      <a:pt x="1581" y="1078"/>
                      <a:pt x="1577" y="1078"/>
                    </a:cubicBezTo>
                    <a:close/>
                    <a:moveTo>
                      <a:pt x="1385" y="1078"/>
                    </a:moveTo>
                    <a:lnTo>
                      <a:pt x="1272" y="1078"/>
                    </a:lnTo>
                    <a:cubicBezTo>
                      <a:pt x="1268" y="1078"/>
                      <a:pt x="1264" y="1074"/>
                      <a:pt x="1264" y="1070"/>
                    </a:cubicBezTo>
                    <a:cubicBezTo>
                      <a:pt x="1264" y="1065"/>
                      <a:pt x="1268" y="1062"/>
                      <a:pt x="1272" y="1062"/>
                    </a:cubicBezTo>
                    <a:lnTo>
                      <a:pt x="1385" y="1062"/>
                    </a:lnTo>
                    <a:cubicBezTo>
                      <a:pt x="1389" y="1062"/>
                      <a:pt x="1393" y="1065"/>
                      <a:pt x="1393" y="1070"/>
                    </a:cubicBezTo>
                    <a:cubicBezTo>
                      <a:pt x="1393" y="1074"/>
                      <a:pt x="1389" y="1078"/>
                      <a:pt x="1385" y="1078"/>
                    </a:cubicBezTo>
                    <a:close/>
                    <a:moveTo>
                      <a:pt x="1192" y="1078"/>
                    </a:moveTo>
                    <a:lnTo>
                      <a:pt x="1080" y="1078"/>
                    </a:lnTo>
                    <a:cubicBezTo>
                      <a:pt x="1076" y="1078"/>
                      <a:pt x="1072" y="1074"/>
                      <a:pt x="1072" y="1070"/>
                    </a:cubicBezTo>
                    <a:cubicBezTo>
                      <a:pt x="1072" y="1065"/>
                      <a:pt x="1076" y="1062"/>
                      <a:pt x="1080" y="1062"/>
                    </a:cubicBezTo>
                    <a:lnTo>
                      <a:pt x="1192" y="1062"/>
                    </a:lnTo>
                    <a:cubicBezTo>
                      <a:pt x="1197" y="1062"/>
                      <a:pt x="1200" y="1065"/>
                      <a:pt x="1200" y="1070"/>
                    </a:cubicBezTo>
                    <a:cubicBezTo>
                      <a:pt x="1200" y="1074"/>
                      <a:pt x="1197" y="1078"/>
                      <a:pt x="1192" y="1078"/>
                    </a:cubicBezTo>
                    <a:close/>
                    <a:moveTo>
                      <a:pt x="1000" y="1078"/>
                    </a:moveTo>
                    <a:lnTo>
                      <a:pt x="888" y="1078"/>
                    </a:lnTo>
                    <a:cubicBezTo>
                      <a:pt x="884" y="1078"/>
                      <a:pt x="880" y="1074"/>
                      <a:pt x="880" y="1070"/>
                    </a:cubicBezTo>
                    <a:cubicBezTo>
                      <a:pt x="880" y="1065"/>
                      <a:pt x="884" y="1062"/>
                      <a:pt x="888" y="1062"/>
                    </a:cubicBezTo>
                    <a:lnTo>
                      <a:pt x="1000" y="1062"/>
                    </a:lnTo>
                    <a:cubicBezTo>
                      <a:pt x="1005" y="1062"/>
                      <a:pt x="1008" y="1065"/>
                      <a:pt x="1008" y="1070"/>
                    </a:cubicBezTo>
                    <a:cubicBezTo>
                      <a:pt x="1008" y="1074"/>
                      <a:pt x="1005" y="1078"/>
                      <a:pt x="1000" y="1078"/>
                    </a:cubicBezTo>
                    <a:close/>
                    <a:moveTo>
                      <a:pt x="808" y="1078"/>
                    </a:moveTo>
                    <a:lnTo>
                      <a:pt x="696" y="1078"/>
                    </a:lnTo>
                    <a:cubicBezTo>
                      <a:pt x="691" y="1078"/>
                      <a:pt x="688" y="1074"/>
                      <a:pt x="688" y="1070"/>
                    </a:cubicBezTo>
                    <a:cubicBezTo>
                      <a:pt x="688" y="1065"/>
                      <a:pt x="691" y="1062"/>
                      <a:pt x="696" y="1062"/>
                    </a:cubicBezTo>
                    <a:lnTo>
                      <a:pt x="808" y="1062"/>
                    </a:lnTo>
                    <a:cubicBezTo>
                      <a:pt x="812" y="1062"/>
                      <a:pt x="816" y="1065"/>
                      <a:pt x="816" y="1070"/>
                    </a:cubicBezTo>
                    <a:cubicBezTo>
                      <a:pt x="816" y="1074"/>
                      <a:pt x="812" y="1078"/>
                      <a:pt x="808" y="1078"/>
                    </a:cubicBezTo>
                    <a:close/>
                    <a:moveTo>
                      <a:pt x="616" y="1078"/>
                    </a:moveTo>
                    <a:lnTo>
                      <a:pt x="504" y="1078"/>
                    </a:lnTo>
                    <a:cubicBezTo>
                      <a:pt x="499" y="1078"/>
                      <a:pt x="496" y="1074"/>
                      <a:pt x="496" y="1070"/>
                    </a:cubicBezTo>
                    <a:cubicBezTo>
                      <a:pt x="496" y="1065"/>
                      <a:pt x="499" y="1062"/>
                      <a:pt x="504" y="1062"/>
                    </a:cubicBezTo>
                    <a:lnTo>
                      <a:pt x="616" y="1062"/>
                    </a:lnTo>
                    <a:cubicBezTo>
                      <a:pt x="620" y="1062"/>
                      <a:pt x="624" y="1065"/>
                      <a:pt x="624" y="1070"/>
                    </a:cubicBezTo>
                    <a:cubicBezTo>
                      <a:pt x="624" y="1074"/>
                      <a:pt x="620" y="1078"/>
                      <a:pt x="616" y="1078"/>
                    </a:cubicBezTo>
                    <a:close/>
                    <a:moveTo>
                      <a:pt x="424" y="1078"/>
                    </a:moveTo>
                    <a:lnTo>
                      <a:pt x="311" y="1078"/>
                    </a:lnTo>
                    <a:cubicBezTo>
                      <a:pt x="307" y="1078"/>
                      <a:pt x="303" y="1074"/>
                      <a:pt x="303" y="1070"/>
                    </a:cubicBezTo>
                    <a:cubicBezTo>
                      <a:pt x="303" y="1065"/>
                      <a:pt x="307" y="1062"/>
                      <a:pt x="311" y="1062"/>
                    </a:cubicBezTo>
                    <a:lnTo>
                      <a:pt x="424" y="1062"/>
                    </a:lnTo>
                    <a:cubicBezTo>
                      <a:pt x="428" y="1062"/>
                      <a:pt x="432" y="1065"/>
                      <a:pt x="432" y="1070"/>
                    </a:cubicBezTo>
                    <a:cubicBezTo>
                      <a:pt x="432" y="1074"/>
                      <a:pt x="428" y="1078"/>
                      <a:pt x="424" y="1078"/>
                    </a:cubicBezTo>
                    <a:close/>
                    <a:moveTo>
                      <a:pt x="231" y="1078"/>
                    </a:moveTo>
                    <a:lnTo>
                      <a:pt x="119" y="1078"/>
                    </a:lnTo>
                    <a:cubicBezTo>
                      <a:pt x="115" y="1078"/>
                      <a:pt x="111" y="1074"/>
                      <a:pt x="111" y="1070"/>
                    </a:cubicBezTo>
                    <a:cubicBezTo>
                      <a:pt x="111" y="1065"/>
                      <a:pt x="115" y="1062"/>
                      <a:pt x="119" y="1062"/>
                    </a:cubicBezTo>
                    <a:lnTo>
                      <a:pt x="231" y="1062"/>
                    </a:lnTo>
                    <a:cubicBezTo>
                      <a:pt x="236" y="1062"/>
                      <a:pt x="239" y="1065"/>
                      <a:pt x="239" y="1070"/>
                    </a:cubicBezTo>
                    <a:cubicBezTo>
                      <a:pt x="239" y="1074"/>
                      <a:pt x="236" y="1078"/>
                      <a:pt x="231" y="1078"/>
                    </a:cubicBezTo>
                    <a:close/>
                    <a:moveTo>
                      <a:pt x="39" y="1078"/>
                    </a:moveTo>
                    <a:lnTo>
                      <a:pt x="8" y="1078"/>
                    </a:lnTo>
                    <a:cubicBezTo>
                      <a:pt x="4" y="1078"/>
                      <a:pt x="0" y="1074"/>
                      <a:pt x="0" y="1070"/>
                    </a:cubicBezTo>
                    <a:cubicBezTo>
                      <a:pt x="0" y="1065"/>
                      <a:pt x="4" y="1062"/>
                      <a:pt x="8" y="1062"/>
                    </a:cubicBezTo>
                    <a:lnTo>
                      <a:pt x="39" y="1062"/>
                    </a:lnTo>
                    <a:cubicBezTo>
                      <a:pt x="44" y="1062"/>
                      <a:pt x="47" y="1065"/>
                      <a:pt x="47" y="1070"/>
                    </a:cubicBezTo>
                    <a:cubicBezTo>
                      <a:pt x="47" y="1074"/>
                      <a:pt x="44" y="1078"/>
                      <a:pt x="39" y="1078"/>
                    </a:cubicBezTo>
                    <a:close/>
                  </a:path>
                </a:pathLst>
              </a:custGeom>
              <a:solidFill>
                <a:srgbClr val="007BAF"/>
              </a:solidFill>
              <a:ln w="0" cap="flat">
                <a:solidFill>
                  <a:srgbClr val="007BA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132" name="Rectangle 174"/>
              <p:cNvSpPr>
                <a:spLocks noChangeArrowheads="1"/>
              </p:cNvSpPr>
              <p:nvPr/>
            </p:nvSpPr>
            <p:spPr bwMode="auto">
              <a:xfrm>
                <a:off x="5803901" y="4710113"/>
                <a:ext cx="428625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altLang="sv-SE" sz="700" b="0" i="0" u="none" strike="noStrike" cap="none" normalizeH="0" baseline="0" smtClean="0">
                    <a:ln>
                      <a:noFill/>
                    </a:ln>
                    <a:solidFill>
                      <a:srgbClr val="006088"/>
                    </a:solidFill>
                    <a:effectLst/>
                    <a:latin typeface="Calibri" panose="020F0502020204030204" pitchFamily="34" charset="0"/>
                  </a:rPr>
                  <a:t>Realization</a:t>
                </a:r>
                <a:endParaRPr kumimoji="0" lang="sv-SE" altLang="sv-S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33" name="Rectangle 175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4" name="Rectangle 176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201" name="Picture 17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2" name="Picture 17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5" name="Rectangle 179"/>
          <p:cNvSpPr>
            <a:spLocks noChangeArrowheads="1"/>
          </p:cNvSpPr>
          <p:nvPr/>
        </p:nvSpPr>
        <p:spPr bwMode="auto">
          <a:xfrm>
            <a:off x="4770438" y="3678238"/>
            <a:ext cx="3095625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6" name="Rectangle 180"/>
          <p:cNvSpPr>
            <a:spLocks noChangeArrowheads="1"/>
          </p:cNvSpPr>
          <p:nvPr/>
        </p:nvSpPr>
        <p:spPr bwMode="auto">
          <a:xfrm>
            <a:off x="4814888" y="3767138"/>
            <a:ext cx="7461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7" name="Rectangle 181"/>
          <p:cNvSpPr>
            <a:spLocks noChangeArrowheads="1"/>
          </p:cNvSpPr>
          <p:nvPr/>
        </p:nvSpPr>
        <p:spPr bwMode="auto">
          <a:xfrm>
            <a:off x="4891088" y="4032250"/>
            <a:ext cx="155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8" name="Rectangle 182"/>
          <p:cNvSpPr>
            <a:spLocks noChangeArrowheads="1"/>
          </p:cNvSpPr>
          <p:nvPr/>
        </p:nvSpPr>
        <p:spPr bwMode="auto">
          <a:xfrm>
            <a:off x="4981576" y="4032250"/>
            <a:ext cx="746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9" name="Rectangle 183"/>
          <p:cNvSpPr>
            <a:spLocks noChangeArrowheads="1"/>
          </p:cNvSpPr>
          <p:nvPr/>
        </p:nvSpPr>
        <p:spPr bwMode="auto">
          <a:xfrm>
            <a:off x="5667376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(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0" name="Rectangle 184"/>
          <p:cNvSpPr>
            <a:spLocks noChangeArrowheads="1"/>
          </p:cNvSpPr>
          <p:nvPr/>
        </p:nvSpPr>
        <p:spPr bwMode="auto">
          <a:xfrm>
            <a:off x="5705476" y="4032250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1" name="Rectangle 185"/>
          <p:cNvSpPr>
            <a:spLocks noChangeArrowheads="1"/>
          </p:cNvSpPr>
          <p:nvPr/>
        </p:nvSpPr>
        <p:spPr bwMode="auto">
          <a:xfrm>
            <a:off x="6775451" y="4032250"/>
            <a:ext cx="1254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,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2" name="Rectangle 186"/>
          <p:cNvSpPr>
            <a:spLocks noChangeArrowheads="1"/>
          </p:cNvSpPr>
          <p:nvPr/>
        </p:nvSpPr>
        <p:spPr bwMode="auto">
          <a:xfrm>
            <a:off x="6834188" y="4032250"/>
            <a:ext cx="101123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3" name="Rectangle 187"/>
          <p:cNvSpPr>
            <a:spLocks noChangeArrowheads="1"/>
          </p:cNvSpPr>
          <p:nvPr/>
        </p:nvSpPr>
        <p:spPr bwMode="auto">
          <a:xfrm>
            <a:off x="7783513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5" name="Freeform 189"/>
          <p:cNvSpPr>
            <a:spLocks noEditPoints="1"/>
          </p:cNvSpPr>
          <p:nvPr/>
        </p:nvSpPr>
        <p:spPr bwMode="auto">
          <a:xfrm>
            <a:off x="5535613" y="3090863"/>
            <a:ext cx="785813" cy="592138"/>
          </a:xfrm>
          <a:custGeom>
            <a:avLst/>
            <a:gdLst>
              <a:gd name="T0" fmla="*/ 1603 w 1619"/>
              <a:gd name="T1" fmla="*/ 1095 h 1215"/>
              <a:gd name="T2" fmla="*/ 1619 w 1619"/>
              <a:gd name="T3" fmla="*/ 1095 h 1215"/>
              <a:gd name="T4" fmla="*/ 1611 w 1619"/>
              <a:gd name="T5" fmla="*/ 1215 h 1215"/>
              <a:gd name="T6" fmla="*/ 1603 w 1619"/>
              <a:gd name="T7" fmla="*/ 1015 h 1215"/>
              <a:gd name="T8" fmla="*/ 1611 w 1619"/>
              <a:gd name="T9" fmla="*/ 895 h 1215"/>
              <a:gd name="T10" fmla="*/ 1619 w 1619"/>
              <a:gd name="T11" fmla="*/ 1015 h 1215"/>
              <a:gd name="T12" fmla="*/ 1603 w 1619"/>
              <a:gd name="T13" fmla="*/ 1015 h 1215"/>
              <a:gd name="T14" fmla="*/ 1603 w 1619"/>
              <a:gd name="T15" fmla="*/ 711 h 1215"/>
              <a:gd name="T16" fmla="*/ 1619 w 1619"/>
              <a:gd name="T17" fmla="*/ 711 h 1215"/>
              <a:gd name="T18" fmla="*/ 1611 w 1619"/>
              <a:gd name="T19" fmla="*/ 831 h 1215"/>
              <a:gd name="T20" fmla="*/ 1603 w 1619"/>
              <a:gd name="T21" fmla="*/ 631 h 1215"/>
              <a:gd name="T22" fmla="*/ 1611 w 1619"/>
              <a:gd name="T23" fmla="*/ 510 h 1215"/>
              <a:gd name="T24" fmla="*/ 1619 w 1619"/>
              <a:gd name="T25" fmla="*/ 631 h 1215"/>
              <a:gd name="T26" fmla="*/ 1603 w 1619"/>
              <a:gd name="T27" fmla="*/ 631 h 1215"/>
              <a:gd name="T28" fmla="*/ 1499 w 1619"/>
              <a:gd name="T29" fmla="*/ 447 h 1215"/>
              <a:gd name="T30" fmla="*/ 1499 w 1619"/>
              <a:gd name="T31" fmla="*/ 431 h 1215"/>
              <a:gd name="T32" fmla="*/ 1619 w 1619"/>
              <a:gd name="T33" fmla="*/ 439 h 1215"/>
              <a:gd name="T34" fmla="*/ 1418 w 1619"/>
              <a:gd name="T35" fmla="*/ 447 h 1215"/>
              <a:gd name="T36" fmla="*/ 1298 w 1619"/>
              <a:gd name="T37" fmla="*/ 439 h 1215"/>
              <a:gd name="T38" fmla="*/ 1418 w 1619"/>
              <a:gd name="T39" fmla="*/ 431 h 1215"/>
              <a:gd name="T40" fmla="*/ 1418 w 1619"/>
              <a:gd name="T41" fmla="*/ 447 h 1215"/>
              <a:gd name="T42" fmla="*/ 1114 w 1619"/>
              <a:gd name="T43" fmla="*/ 447 h 1215"/>
              <a:gd name="T44" fmla="*/ 1114 w 1619"/>
              <a:gd name="T45" fmla="*/ 431 h 1215"/>
              <a:gd name="T46" fmla="*/ 1234 w 1619"/>
              <a:gd name="T47" fmla="*/ 439 h 1215"/>
              <a:gd name="T48" fmla="*/ 1034 w 1619"/>
              <a:gd name="T49" fmla="*/ 447 h 1215"/>
              <a:gd name="T50" fmla="*/ 914 w 1619"/>
              <a:gd name="T51" fmla="*/ 439 h 1215"/>
              <a:gd name="T52" fmla="*/ 1034 w 1619"/>
              <a:gd name="T53" fmla="*/ 431 h 1215"/>
              <a:gd name="T54" fmla="*/ 1034 w 1619"/>
              <a:gd name="T55" fmla="*/ 447 h 1215"/>
              <a:gd name="T56" fmla="*/ 730 w 1619"/>
              <a:gd name="T57" fmla="*/ 447 h 1215"/>
              <a:gd name="T58" fmla="*/ 730 w 1619"/>
              <a:gd name="T59" fmla="*/ 431 h 1215"/>
              <a:gd name="T60" fmla="*/ 850 w 1619"/>
              <a:gd name="T61" fmla="*/ 439 h 1215"/>
              <a:gd name="T62" fmla="*/ 650 w 1619"/>
              <a:gd name="T63" fmla="*/ 447 h 1215"/>
              <a:gd name="T64" fmla="*/ 530 w 1619"/>
              <a:gd name="T65" fmla="*/ 439 h 1215"/>
              <a:gd name="T66" fmla="*/ 650 w 1619"/>
              <a:gd name="T67" fmla="*/ 431 h 1215"/>
              <a:gd name="T68" fmla="*/ 650 w 1619"/>
              <a:gd name="T69" fmla="*/ 447 h 1215"/>
              <a:gd name="T70" fmla="*/ 345 w 1619"/>
              <a:gd name="T71" fmla="*/ 447 h 1215"/>
              <a:gd name="T72" fmla="*/ 345 w 1619"/>
              <a:gd name="T73" fmla="*/ 431 h 1215"/>
              <a:gd name="T74" fmla="*/ 466 w 1619"/>
              <a:gd name="T75" fmla="*/ 439 h 1215"/>
              <a:gd name="T76" fmla="*/ 265 w 1619"/>
              <a:gd name="T77" fmla="*/ 447 h 1215"/>
              <a:gd name="T78" fmla="*/ 145 w 1619"/>
              <a:gd name="T79" fmla="*/ 439 h 1215"/>
              <a:gd name="T80" fmla="*/ 265 w 1619"/>
              <a:gd name="T81" fmla="*/ 431 h 1215"/>
              <a:gd name="T82" fmla="*/ 265 w 1619"/>
              <a:gd name="T83" fmla="*/ 447 h 1215"/>
              <a:gd name="T84" fmla="*/ 8 w 1619"/>
              <a:gd name="T85" fmla="*/ 447 h 1215"/>
              <a:gd name="T86" fmla="*/ 0 w 1619"/>
              <a:gd name="T87" fmla="*/ 392 h 1215"/>
              <a:gd name="T88" fmla="*/ 16 w 1619"/>
              <a:gd name="T89" fmla="*/ 392 h 1215"/>
              <a:gd name="T90" fmla="*/ 8 w 1619"/>
              <a:gd name="T91" fmla="*/ 431 h 1215"/>
              <a:gd name="T92" fmla="*/ 81 w 1619"/>
              <a:gd name="T93" fmla="*/ 439 h 1215"/>
              <a:gd name="T94" fmla="*/ 0 w 1619"/>
              <a:gd name="T95" fmla="*/ 312 h 1215"/>
              <a:gd name="T96" fmla="*/ 8 w 1619"/>
              <a:gd name="T97" fmla="*/ 192 h 1215"/>
              <a:gd name="T98" fmla="*/ 16 w 1619"/>
              <a:gd name="T99" fmla="*/ 312 h 1215"/>
              <a:gd name="T100" fmla="*/ 0 w 1619"/>
              <a:gd name="T101" fmla="*/ 312 h 1215"/>
              <a:gd name="T102" fmla="*/ 0 w 1619"/>
              <a:gd name="T103" fmla="*/ 8 h 1215"/>
              <a:gd name="T104" fmla="*/ 16 w 1619"/>
              <a:gd name="T105" fmla="*/ 8 h 1215"/>
              <a:gd name="T106" fmla="*/ 8 w 1619"/>
              <a:gd name="T107" fmla="*/ 128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9" h="1215">
                <a:moveTo>
                  <a:pt x="1603" y="1207"/>
                </a:moveTo>
                <a:lnTo>
                  <a:pt x="1603" y="1095"/>
                </a:lnTo>
                <a:cubicBezTo>
                  <a:pt x="1603" y="1091"/>
                  <a:pt x="1607" y="1087"/>
                  <a:pt x="1611" y="1087"/>
                </a:cubicBezTo>
                <a:cubicBezTo>
                  <a:pt x="1616" y="1087"/>
                  <a:pt x="1619" y="1091"/>
                  <a:pt x="1619" y="1095"/>
                </a:cubicBezTo>
                <a:lnTo>
                  <a:pt x="1619" y="1207"/>
                </a:lnTo>
                <a:cubicBezTo>
                  <a:pt x="1619" y="1212"/>
                  <a:pt x="1616" y="1215"/>
                  <a:pt x="1611" y="1215"/>
                </a:cubicBezTo>
                <a:cubicBezTo>
                  <a:pt x="1607" y="1215"/>
                  <a:pt x="1603" y="1212"/>
                  <a:pt x="1603" y="1207"/>
                </a:cubicBezTo>
                <a:close/>
                <a:moveTo>
                  <a:pt x="1603" y="1015"/>
                </a:moveTo>
                <a:lnTo>
                  <a:pt x="1603" y="903"/>
                </a:lnTo>
                <a:cubicBezTo>
                  <a:pt x="1603" y="898"/>
                  <a:pt x="1607" y="895"/>
                  <a:pt x="1611" y="895"/>
                </a:cubicBezTo>
                <a:cubicBezTo>
                  <a:pt x="1616" y="895"/>
                  <a:pt x="1619" y="898"/>
                  <a:pt x="1619" y="903"/>
                </a:cubicBezTo>
                <a:lnTo>
                  <a:pt x="1619" y="1015"/>
                </a:lnTo>
                <a:cubicBezTo>
                  <a:pt x="1619" y="1019"/>
                  <a:pt x="1616" y="1023"/>
                  <a:pt x="1611" y="1023"/>
                </a:cubicBezTo>
                <a:cubicBezTo>
                  <a:pt x="1607" y="1023"/>
                  <a:pt x="1603" y="1019"/>
                  <a:pt x="1603" y="1015"/>
                </a:cubicBezTo>
                <a:close/>
                <a:moveTo>
                  <a:pt x="1603" y="823"/>
                </a:moveTo>
                <a:lnTo>
                  <a:pt x="1603" y="711"/>
                </a:lnTo>
                <a:cubicBezTo>
                  <a:pt x="1603" y="706"/>
                  <a:pt x="1607" y="703"/>
                  <a:pt x="1611" y="703"/>
                </a:cubicBezTo>
                <a:cubicBezTo>
                  <a:pt x="1616" y="703"/>
                  <a:pt x="1619" y="706"/>
                  <a:pt x="1619" y="711"/>
                </a:cubicBezTo>
                <a:lnTo>
                  <a:pt x="1619" y="823"/>
                </a:lnTo>
                <a:cubicBezTo>
                  <a:pt x="1619" y="827"/>
                  <a:pt x="1616" y="831"/>
                  <a:pt x="1611" y="831"/>
                </a:cubicBezTo>
                <a:cubicBezTo>
                  <a:pt x="1607" y="831"/>
                  <a:pt x="1603" y="827"/>
                  <a:pt x="1603" y="823"/>
                </a:cubicBezTo>
                <a:close/>
                <a:moveTo>
                  <a:pt x="1603" y="631"/>
                </a:moveTo>
                <a:lnTo>
                  <a:pt x="1603" y="518"/>
                </a:lnTo>
                <a:cubicBezTo>
                  <a:pt x="1603" y="514"/>
                  <a:pt x="1607" y="510"/>
                  <a:pt x="1611" y="510"/>
                </a:cubicBezTo>
                <a:cubicBezTo>
                  <a:pt x="1616" y="510"/>
                  <a:pt x="1619" y="514"/>
                  <a:pt x="1619" y="518"/>
                </a:cubicBezTo>
                <a:lnTo>
                  <a:pt x="1619" y="631"/>
                </a:lnTo>
                <a:cubicBezTo>
                  <a:pt x="1619" y="635"/>
                  <a:pt x="1616" y="639"/>
                  <a:pt x="1611" y="639"/>
                </a:cubicBezTo>
                <a:cubicBezTo>
                  <a:pt x="1607" y="639"/>
                  <a:pt x="1603" y="635"/>
                  <a:pt x="1603" y="631"/>
                </a:cubicBezTo>
                <a:close/>
                <a:moveTo>
                  <a:pt x="1611" y="447"/>
                </a:moveTo>
                <a:lnTo>
                  <a:pt x="1499" y="447"/>
                </a:lnTo>
                <a:cubicBezTo>
                  <a:pt x="1494" y="447"/>
                  <a:pt x="1491" y="444"/>
                  <a:pt x="1491" y="439"/>
                </a:cubicBezTo>
                <a:cubicBezTo>
                  <a:pt x="1491" y="435"/>
                  <a:pt x="1494" y="431"/>
                  <a:pt x="1499" y="431"/>
                </a:cubicBezTo>
                <a:lnTo>
                  <a:pt x="1611" y="431"/>
                </a:lnTo>
                <a:cubicBezTo>
                  <a:pt x="1615" y="431"/>
                  <a:pt x="1619" y="435"/>
                  <a:pt x="1619" y="439"/>
                </a:cubicBezTo>
                <a:cubicBezTo>
                  <a:pt x="1619" y="444"/>
                  <a:pt x="1615" y="447"/>
                  <a:pt x="1611" y="447"/>
                </a:cubicBezTo>
                <a:close/>
                <a:moveTo>
                  <a:pt x="1418" y="447"/>
                </a:moveTo>
                <a:lnTo>
                  <a:pt x="1306" y="447"/>
                </a:lnTo>
                <a:cubicBezTo>
                  <a:pt x="1302" y="447"/>
                  <a:pt x="1298" y="444"/>
                  <a:pt x="1298" y="439"/>
                </a:cubicBezTo>
                <a:cubicBezTo>
                  <a:pt x="1298" y="435"/>
                  <a:pt x="1302" y="431"/>
                  <a:pt x="1306" y="431"/>
                </a:cubicBezTo>
                <a:lnTo>
                  <a:pt x="1418" y="431"/>
                </a:lnTo>
                <a:cubicBezTo>
                  <a:pt x="1423" y="431"/>
                  <a:pt x="1426" y="435"/>
                  <a:pt x="1426" y="439"/>
                </a:cubicBezTo>
                <a:cubicBezTo>
                  <a:pt x="1426" y="444"/>
                  <a:pt x="1423" y="447"/>
                  <a:pt x="1418" y="447"/>
                </a:cubicBezTo>
                <a:close/>
                <a:moveTo>
                  <a:pt x="1226" y="447"/>
                </a:moveTo>
                <a:lnTo>
                  <a:pt x="1114" y="447"/>
                </a:lnTo>
                <a:cubicBezTo>
                  <a:pt x="1110" y="447"/>
                  <a:pt x="1106" y="444"/>
                  <a:pt x="1106" y="439"/>
                </a:cubicBezTo>
                <a:cubicBezTo>
                  <a:pt x="1106" y="435"/>
                  <a:pt x="1110" y="431"/>
                  <a:pt x="1114" y="431"/>
                </a:cubicBezTo>
                <a:lnTo>
                  <a:pt x="1226" y="431"/>
                </a:lnTo>
                <a:cubicBezTo>
                  <a:pt x="1231" y="431"/>
                  <a:pt x="1234" y="435"/>
                  <a:pt x="1234" y="439"/>
                </a:cubicBezTo>
                <a:cubicBezTo>
                  <a:pt x="1234" y="444"/>
                  <a:pt x="1231" y="447"/>
                  <a:pt x="1226" y="447"/>
                </a:cubicBezTo>
                <a:close/>
                <a:moveTo>
                  <a:pt x="1034" y="447"/>
                </a:moveTo>
                <a:lnTo>
                  <a:pt x="922" y="447"/>
                </a:lnTo>
                <a:cubicBezTo>
                  <a:pt x="918" y="447"/>
                  <a:pt x="914" y="444"/>
                  <a:pt x="914" y="439"/>
                </a:cubicBezTo>
                <a:cubicBezTo>
                  <a:pt x="914" y="435"/>
                  <a:pt x="918" y="431"/>
                  <a:pt x="922" y="431"/>
                </a:cubicBezTo>
                <a:lnTo>
                  <a:pt x="1034" y="431"/>
                </a:lnTo>
                <a:cubicBezTo>
                  <a:pt x="1039" y="431"/>
                  <a:pt x="1042" y="435"/>
                  <a:pt x="1042" y="439"/>
                </a:cubicBezTo>
                <a:cubicBezTo>
                  <a:pt x="1042" y="444"/>
                  <a:pt x="1039" y="447"/>
                  <a:pt x="1034" y="447"/>
                </a:cubicBezTo>
                <a:close/>
                <a:moveTo>
                  <a:pt x="842" y="447"/>
                </a:moveTo>
                <a:lnTo>
                  <a:pt x="730" y="447"/>
                </a:lnTo>
                <a:cubicBezTo>
                  <a:pt x="725" y="447"/>
                  <a:pt x="722" y="444"/>
                  <a:pt x="722" y="439"/>
                </a:cubicBezTo>
                <a:cubicBezTo>
                  <a:pt x="722" y="435"/>
                  <a:pt x="725" y="431"/>
                  <a:pt x="730" y="431"/>
                </a:cubicBezTo>
                <a:lnTo>
                  <a:pt x="842" y="431"/>
                </a:lnTo>
                <a:cubicBezTo>
                  <a:pt x="846" y="431"/>
                  <a:pt x="850" y="435"/>
                  <a:pt x="850" y="439"/>
                </a:cubicBezTo>
                <a:cubicBezTo>
                  <a:pt x="850" y="444"/>
                  <a:pt x="846" y="447"/>
                  <a:pt x="842" y="447"/>
                </a:cubicBezTo>
                <a:close/>
                <a:moveTo>
                  <a:pt x="650" y="447"/>
                </a:moveTo>
                <a:lnTo>
                  <a:pt x="538" y="447"/>
                </a:lnTo>
                <a:cubicBezTo>
                  <a:pt x="533" y="447"/>
                  <a:pt x="530" y="444"/>
                  <a:pt x="530" y="439"/>
                </a:cubicBezTo>
                <a:cubicBezTo>
                  <a:pt x="530" y="435"/>
                  <a:pt x="533" y="431"/>
                  <a:pt x="538" y="431"/>
                </a:cubicBezTo>
                <a:lnTo>
                  <a:pt x="650" y="431"/>
                </a:lnTo>
                <a:cubicBezTo>
                  <a:pt x="654" y="431"/>
                  <a:pt x="658" y="435"/>
                  <a:pt x="658" y="439"/>
                </a:cubicBezTo>
                <a:cubicBezTo>
                  <a:pt x="658" y="444"/>
                  <a:pt x="654" y="447"/>
                  <a:pt x="650" y="447"/>
                </a:cubicBezTo>
                <a:close/>
                <a:moveTo>
                  <a:pt x="458" y="447"/>
                </a:moveTo>
                <a:lnTo>
                  <a:pt x="345" y="447"/>
                </a:lnTo>
                <a:cubicBezTo>
                  <a:pt x="341" y="447"/>
                  <a:pt x="337" y="444"/>
                  <a:pt x="337" y="439"/>
                </a:cubicBezTo>
                <a:cubicBezTo>
                  <a:pt x="337" y="435"/>
                  <a:pt x="341" y="431"/>
                  <a:pt x="345" y="431"/>
                </a:cubicBezTo>
                <a:lnTo>
                  <a:pt x="458" y="431"/>
                </a:lnTo>
                <a:cubicBezTo>
                  <a:pt x="462" y="431"/>
                  <a:pt x="466" y="435"/>
                  <a:pt x="466" y="439"/>
                </a:cubicBezTo>
                <a:cubicBezTo>
                  <a:pt x="466" y="444"/>
                  <a:pt x="462" y="447"/>
                  <a:pt x="458" y="447"/>
                </a:cubicBezTo>
                <a:close/>
                <a:moveTo>
                  <a:pt x="265" y="447"/>
                </a:moveTo>
                <a:lnTo>
                  <a:pt x="153" y="447"/>
                </a:lnTo>
                <a:cubicBezTo>
                  <a:pt x="149" y="447"/>
                  <a:pt x="145" y="444"/>
                  <a:pt x="145" y="439"/>
                </a:cubicBezTo>
                <a:cubicBezTo>
                  <a:pt x="145" y="435"/>
                  <a:pt x="149" y="431"/>
                  <a:pt x="153" y="431"/>
                </a:cubicBezTo>
                <a:lnTo>
                  <a:pt x="265" y="431"/>
                </a:lnTo>
                <a:cubicBezTo>
                  <a:pt x="270" y="431"/>
                  <a:pt x="273" y="435"/>
                  <a:pt x="273" y="439"/>
                </a:cubicBezTo>
                <a:cubicBezTo>
                  <a:pt x="273" y="444"/>
                  <a:pt x="270" y="447"/>
                  <a:pt x="265" y="447"/>
                </a:cubicBezTo>
                <a:close/>
                <a:moveTo>
                  <a:pt x="73" y="447"/>
                </a:moveTo>
                <a:lnTo>
                  <a:pt x="8" y="447"/>
                </a:lnTo>
                <a:cubicBezTo>
                  <a:pt x="4" y="447"/>
                  <a:pt x="0" y="444"/>
                  <a:pt x="0" y="439"/>
                </a:cubicBezTo>
                <a:lnTo>
                  <a:pt x="0" y="392"/>
                </a:lnTo>
                <a:cubicBezTo>
                  <a:pt x="0" y="388"/>
                  <a:pt x="4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lnTo>
                  <a:pt x="16" y="439"/>
                </a:lnTo>
                <a:lnTo>
                  <a:pt x="8" y="431"/>
                </a:lnTo>
                <a:lnTo>
                  <a:pt x="73" y="431"/>
                </a:lnTo>
                <a:cubicBezTo>
                  <a:pt x="78" y="431"/>
                  <a:pt x="81" y="435"/>
                  <a:pt x="81" y="439"/>
                </a:cubicBezTo>
                <a:cubicBezTo>
                  <a:pt x="81" y="444"/>
                  <a:pt x="78" y="447"/>
                  <a:pt x="73" y="447"/>
                </a:cubicBezTo>
                <a:close/>
                <a:moveTo>
                  <a:pt x="0" y="312"/>
                </a:moveTo>
                <a:lnTo>
                  <a:pt x="0" y="200"/>
                </a:lnTo>
                <a:cubicBezTo>
                  <a:pt x="0" y="196"/>
                  <a:pt x="4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4" y="320"/>
                  <a:pt x="0" y="317"/>
                  <a:pt x="0" y="312"/>
                </a:cubicBezTo>
                <a:close/>
                <a:moveTo>
                  <a:pt x="0" y="120"/>
                </a:move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8"/>
                </a:cubicBezTo>
                <a:lnTo>
                  <a:pt x="16" y="120"/>
                </a:lnTo>
                <a:cubicBezTo>
                  <a:pt x="16" y="124"/>
                  <a:pt x="12" y="128"/>
                  <a:pt x="8" y="128"/>
                </a:cubicBezTo>
                <a:cubicBezTo>
                  <a:pt x="4" y="128"/>
                  <a:pt x="0" y="124"/>
                  <a:pt x="0" y="12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6" name="Freeform 190"/>
          <p:cNvSpPr>
            <a:spLocks/>
          </p:cNvSpPr>
          <p:nvPr/>
        </p:nvSpPr>
        <p:spPr bwMode="auto">
          <a:xfrm>
            <a:off x="5507038" y="3065463"/>
            <a:ext cx="63500" cy="93663"/>
          </a:xfrm>
          <a:custGeom>
            <a:avLst/>
            <a:gdLst>
              <a:gd name="T0" fmla="*/ 40 w 40"/>
              <a:gd name="T1" fmla="*/ 59 h 59"/>
              <a:gd name="T2" fmla="*/ 20 w 40"/>
              <a:gd name="T3" fmla="*/ 0 h 59"/>
              <a:gd name="T4" fmla="*/ 0 w 40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59">
                <a:moveTo>
                  <a:pt x="40" y="59"/>
                </a:moveTo>
                <a:lnTo>
                  <a:pt x="20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7" name="Freeform 191"/>
          <p:cNvSpPr>
            <a:spLocks noEditPoints="1"/>
          </p:cNvSpPr>
          <p:nvPr/>
        </p:nvSpPr>
        <p:spPr bwMode="auto">
          <a:xfrm>
            <a:off x="6489701" y="2668588"/>
            <a:ext cx="1122363" cy="877888"/>
          </a:xfrm>
          <a:custGeom>
            <a:avLst/>
            <a:gdLst>
              <a:gd name="T0" fmla="*/ 128 w 2308"/>
              <a:gd name="T1" fmla="*/ 8 h 1804"/>
              <a:gd name="T2" fmla="*/ 0 w 2308"/>
              <a:gd name="T3" fmla="*/ 8 h 1804"/>
              <a:gd name="T4" fmla="*/ 313 w 2308"/>
              <a:gd name="T5" fmla="*/ 0 h 1804"/>
              <a:gd name="T6" fmla="*/ 201 w 2308"/>
              <a:gd name="T7" fmla="*/ 16 h 1804"/>
              <a:gd name="T8" fmla="*/ 393 w 2308"/>
              <a:gd name="T9" fmla="*/ 0 h 1804"/>
              <a:gd name="T10" fmla="*/ 456 w 2308"/>
              <a:gd name="T11" fmla="*/ 65 h 1804"/>
              <a:gd name="T12" fmla="*/ 440 w 2308"/>
              <a:gd name="T13" fmla="*/ 8 h 1804"/>
              <a:gd name="T14" fmla="*/ 385 w 2308"/>
              <a:gd name="T15" fmla="*/ 8 h 1804"/>
              <a:gd name="T16" fmla="*/ 456 w 2308"/>
              <a:gd name="T17" fmla="*/ 258 h 1804"/>
              <a:gd name="T18" fmla="*/ 440 w 2308"/>
              <a:gd name="T19" fmla="*/ 146 h 1804"/>
              <a:gd name="T20" fmla="*/ 456 w 2308"/>
              <a:gd name="T21" fmla="*/ 338 h 1804"/>
              <a:gd name="T22" fmla="*/ 440 w 2308"/>
              <a:gd name="T23" fmla="*/ 450 h 1804"/>
              <a:gd name="T24" fmla="*/ 456 w 2308"/>
              <a:gd name="T25" fmla="*/ 338 h 1804"/>
              <a:gd name="T26" fmla="*/ 448 w 2308"/>
              <a:gd name="T27" fmla="*/ 650 h 1804"/>
              <a:gd name="T28" fmla="*/ 448 w 2308"/>
              <a:gd name="T29" fmla="*/ 522 h 1804"/>
              <a:gd name="T30" fmla="*/ 456 w 2308"/>
              <a:gd name="T31" fmla="*/ 834 h 1804"/>
              <a:gd name="T32" fmla="*/ 440 w 2308"/>
              <a:gd name="T33" fmla="*/ 722 h 1804"/>
              <a:gd name="T34" fmla="*/ 456 w 2308"/>
              <a:gd name="T35" fmla="*/ 914 h 1804"/>
              <a:gd name="T36" fmla="*/ 440 w 2308"/>
              <a:gd name="T37" fmla="*/ 1026 h 1804"/>
              <a:gd name="T38" fmla="*/ 456 w 2308"/>
              <a:gd name="T39" fmla="*/ 914 h 1804"/>
              <a:gd name="T40" fmla="*/ 448 w 2308"/>
              <a:gd name="T41" fmla="*/ 1227 h 1804"/>
              <a:gd name="T42" fmla="*/ 448 w 2308"/>
              <a:gd name="T43" fmla="*/ 1098 h 1804"/>
              <a:gd name="T44" fmla="*/ 456 w 2308"/>
              <a:gd name="T45" fmla="*/ 1411 h 1804"/>
              <a:gd name="T46" fmla="*/ 440 w 2308"/>
              <a:gd name="T47" fmla="*/ 1299 h 1804"/>
              <a:gd name="T48" fmla="*/ 456 w 2308"/>
              <a:gd name="T49" fmla="*/ 1491 h 1804"/>
              <a:gd name="T50" fmla="*/ 440 w 2308"/>
              <a:gd name="T51" fmla="*/ 1603 h 1804"/>
              <a:gd name="T52" fmla="*/ 456 w 2308"/>
              <a:gd name="T53" fmla="*/ 1491 h 1804"/>
              <a:gd name="T54" fmla="*/ 448 w 2308"/>
              <a:gd name="T55" fmla="*/ 1803 h 1804"/>
              <a:gd name="T56" fmla="*/ 448 w 2308"/>
              <a:gd name="T57" fmla="*/ 1675 h 1804"/>
              <a:gd name="T58" fmla="*/ 639 w 2308"/>
              <a:gd name="T59" fmla="*/ 1788 h 1804"/>
              <a:gd name="T60" fmla="*/ 527 w 2308"/>
              <a:gd name="T61" fmla="*/ 1804 h 1804"/>
              <a:gd name="T62" fmla="*/ 719 w 2308"/>
              <a:gd name="T63" fmla="*/ 1788 h 1804"/>
              <a:gd name="T64" fmla="*/ 832 w 2308"/>
              <a:gd name="T65" fmla="*/ 1804 h 1804"/>
              <a:gd name="T66" fmla="*/ 719 w 2308"/>
              <a:gd name="T67" fmla="*/ 1788 h 1804"/>
              <a:gd name="T68" fmla="*/ 1032 w 2308"/>
              <a:gd name="T69" fmla="*/ 1796 h 1804"/>
              <a:gd name="T70" fmla="*/ 904 w 2308"/>
              <a:gd name="T71" fmla="*/ 1796 h 1804"/>
              <a:gd name="T72" fmla="*/ 1216 w 2308"/>
              <a:gd name="T73" fmla="*/ 1788 h 1804"/>
              <a:gd name="T74" fmla="*/ 1104 w 2308"/>
              <a:gd name="T75" fmla="*/ 1804 h 1804"/>
              <a:gd name="T76" fmla="*/ 1296 w 2308"/>
              <a:gd name="T77" fmla="*/ 1788 h 1804"/>
              <a:gd name="T78" fmla="*/ 1408 w 2308"/>
              <a:gd name="T79" fmla="*/ 1804 h 1804"/>
              <a:gd name="T80" fmla="*/ 1296 w 2308"/>
              <a:gd name="T81" fmla="*/ 1788 h 1804"/>
              <a:gd name="T82" fmla="*/ 1608 w 2308"/>
              <a:gd name="T83" fmla="*/ 1796 h 1804"/>
              <a:gd name="T84" fmla="*/ 1480 w 2308"/>
              <a:gd name="T85" fmla="*/ 1796 h 1804"/>
              <a:gd name="T86" fmla="*/ 1793 w 2308"/>
              <a:gd name="T87" fmla="*/ 1788 h 1804"/>
              <a:gd name="T88" fmla="*/ 1680 w 2308"/>
              <a:gd name="T89" fmla="*/ 1804 h 1804"/>
              <a:gd name="T90" fmla="*/ 1873 w 2308"/>
              <a:gd name="T91" fmla="*/ 1788 h 1804"/>
              <a:gd name="T92" fmla="*/ 1985 w 2308"/>
              <a:gd name="T93" fmla="*/ 1804 h 1804"/>
              <a:gd name="T94" fmla="*/ 1873 w 2308"/>
              <a:gd name="T95" fmla="*/ 1788 h 1804"/>
              <a:gd name="T96" fmla="*/ 2185 w 2308"/>
              <a:gd name="T97" fmla="*/ 1796 h 1804"/>
              <a:gd name="T98" fmla="*/ 2057 w 2308"/>
              <a:gd name="T99" fmla="*/ 1796 h 1804"/>
              <a:gd name="T100" fmla="*/ 2300 w 2308"/>
              <a:gd name="T101" fmla="*/ 1788 h 1804"/>
              <a:gd name="T102" fmla="*/ 2300 w 2308"/>
              <a:gd name="T103" fmla="*/ 1719 h 1804"/>
              <a:gd name="T104" fmla="*/ 2300 w 2308"/>
              <a:gd name="T105" fmla="*/ 1804 h 1804"/>
              <a:gd name="T106" fmla="*/ 2257 w 2308"/>
              <a:gd name="T107" fmla="*/ 1788 h 1804"/>
              <a:gd name="T108" fmla="*/ 2300 w 2308"/>
              <a:gd name="T109" fmla="*/ 1527 h 1804"/>
              <a:gd name="T110" fmla="*/ 2300 w 2308"/>
              <a:gd name="T111" fmla="*/ 1655 h 1804"/>
              <a:gd name="T112" fmla="*/ 2292 w 2308"/>
              <a:gd name="T113" fmla="*/ 1361 h 1804"/>
              <a:gd name="T114" fmla="*/ 2308 w 2308"/>
              <a:gd name="T115" fmla="*/ 1454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08" h="1804">
                <a:moveTo>
                  <a:pt x="8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201" y="0"/>
                </a:moveTo>
                <a:lnTo>
                  <a:pt x="313" y="0"/>
                </a:lnTo>
                <a:cubicBezTo>
                  <a:pt x="317" y="0"/>
                  <a:pt x="321" y="4"/>
                  <a:pt x="321" y="8"/>
                </a:cubicBezTo>
                <a:cubicBezTo>
                  <a:pt x="321" y="13"/>
                  <a:pt x="317" y="16"/>
                  <a:pt x="313" y="16"/>
                </a:cubicBezTo>
                <a:lnTo>
                  <a:pt x="201" y="16"/>
                </a:lnTo>
                <a:cubicBezTo>
                  <a:pt x="196" y="16"/>
                  <a:pt x="193" y="13"/>
                  <a:pt x="193" y="8"/>
                </a:cubicBezTo>
                <a:cubicBezTo>
                  <a:pt x="193" y="4"/>
                  <a:pt x="196" y="0"/>
                  <a:pt x="201" y="0"/>
                </a:cubicBezTo>
                <a:close/>
                <a:moveTo>
                  <a:pt x="393" y="0"/>
                </a:moveTo>
                <a:lnTo>
                  <a:pt x="448" y="0"/>
                </a:lnTo>
                <a:cubicBezTo>
                  <a:pt x="452" y="0"/>
                  <a:pt x="456" y="4"/>
                  <a:pt x="456" y="8"/>
                </a:cubicBezTo>
                <a:lnTo>
                  <a:pt x="456" y="65"/>
                </a:lnTo>
                <a:cubicBezTo>
                  <a:pt x="456" y="70"/>
                  <a:pt x="452" y="73"/>
                  <a:pt x="448" y="73"/>
                </a:cubicBezTo>
                <a:cubicBezTo>
                  <a:pt x="443" y="73"/>
                  <a:pt x="440" y="70"/>
                  <a:pt x="440" y="65"/>
                </a:cubicBezTo>
                <a:lnTo>
                  <a:pt x="440" y="8"/>
                </a:lnTo>
                <a:lnTo>
                  <a:pt x="448" y="16"/>
                </a:lnTo>
                <a:lnTo>
                  <a:pt x="393" y="16"/>
                </a:lnTo>
                <a:cubicBezTo>
                  <a:pt x="388" y="16"/>
                  <a:pt x="385" y="13"/>
                  <a:pt x="385" y="8"/>
                </a:cubicBezTo>
                <a:cubicBezTo>
                  <a:pt x="385" y="4"/>
                  <a:pt x="388" y="0"/>
                  <a:pt x="393" y="0"/>
                </a:cubicBezTo>
                <a:close/>
                <a:moveTo>
                  <a:pt x="456" y="146"/>
                </a:moveTo>
                <a:lnTo>
                  <a:pt x="456" y="258"/>
                </a:lnTo>
                <a:cubicBezTo>
                  <a:pt x="456" y="262"/>
                  <a:pt x="452" y="266"/>
                  <a:pt x="448" y="266"/>
                </a:cubicBezTo>
                <a:cubicBezTo>
                  <a:pt x="443" y="266"/>
                  <a:pt x="440" y="262"/>
                  <a:pt x="440" y="258"/>
                </a:cubicBezTo>
                <a:lnTo>
                  <a:pt x="440" y="146"/>
                </a:lnTo>
                <a:cubicBezTo>
                  <a:pt x="440" y="141"/>
                  <a:pt x="443" y="138"/>
                  <a:pt x="448" y="138"/>
                </a:cubicBezTo>
                <a:cubicBezTo>
                  <a:pt x="452" y="138"/>
                  <a:pt x="456" y="141"/>
                  <a:pt x="456" y="146"/>
                </a:cubicBezTo>
                <a:close/>
                <a:moveTo>
                  <a:pt x="456" y="338"/>
                </a:moveTo>
                <a:lnTo>
                  <a:pt x="456" y="450"/>
                </a:lnTo>
                <a:cubicBezTo>
                  <a:pt x="456" y="454"/>
                  <a:pt x="452" y="458"/>
                  <a:pt x="448" y="458"/>
                </a:cubicBezTo>
                <a:cubicBezTo>
                  <a:pt x="443" y="458"/>
                  <a:pt x="440" y="454"/>
                  <a:pt x="440" y="450"/>
                </a:cubicBezTo>
                <a:lnTo>
                  <a:pt x="440" y="338"/>
                </a:lnTo>
                <a:cubicBezTo>
                  <a:pt x="440" y="333"/>
                  <a:pt x="443" y="330"/>
                  <a:pt x="448" y="330"/>
                </a:cubicBezTo>
                <a:cubicBezTo>
                  <a:pt x="452" y="330"/>
                  <a:pt x="456" y="333"/>
                  <a:pt x="456" y="338"/>
                </a:cubicBezTo>
                <a:close/>
                <a:moveTo>
                  <a:pt x="456" y="530"/>
                </a:moveTo>
                <a:lnTo>
                  <a:pt x="456" y="642"/>
                </a:lnTo>
                <a:cubicBezTo>
                  <a:pt x="456" y="646"/>
                  <a:pt x="452" y="650"/>
                  <a:pt x="448" y="650"/>
                </a:cubicBezTo>
                <a:cubicBezTo>
                  <a:pt x="443" y="650"/>
                  <a:pt x="440" y="646"/>
                  <a:pt x="440" y="642"/>
                </a:cubicBezTo>
                <a:lnTo>
                  <a:pt x="440" y="530"/>
                </a:lnTo>
                <a:cubicBezTo>
                  <a:pt x="440" y="525"/>
                  <a:pt x="443" y="522"/>
                  <a:pt x="448" y="522"/>
                </a:cubicBezTo>
                <a:cubicBezTo>
                  <a:pt x="452" y="522"/>
                  <a:pt x="456" y="525"/>
                  <a:pt x="456" y="530"/>
                </a:cubicBezTo>
                <a:close/>
                <a:moveTo>
                  <a:pt x="456" y="722"/>
                </a:moveTo>
                <a:lnTo>
                  <a:pt x="456" y="834"/>
                </a:lnTo>
                <a:cubicBezTo>
                  <a:pt x="456" y="839"/>
                  <a:pt x="452" y="842"/>
                  <a:pt x="448" y="842"/>
                </a:cubicBezTo>
                <a:cubicBezTo>
                  <a:pt x="443" y="842"/>
                  <a:pt x="440" y="839"/>
                  <a:pt x="440" y="834"/>
                </a:cubicBezTo>
                <a:lnTo>
                  <a:pt x="440" y="722"/>
                </a:lnTo>
                <a:cubicBezTo>
                  <a:pt x="440" y="718"/>
                  <a:pt x="443" y="714"/>
                  <a:pt x="448" y="714"/>
                </a:cubicBezTo>
                <a:cubicBezTo>
                  <a:pt x="452" y="714"/>
                  <a:pt x="456" y="718"/>
                  <a:pt x="456" y="722"/>
                </a:cubicBezTo>
                <a:close/>
                <a:moveTo>
                  <a:pt x="456" y="914"/>
                </a:moveTo>
                <a:lnTo>
                  <a:pt x="456" y="1026"/>
                </a:lnTo>
                <a:cubicBezTo>
                  <a:pt x="456" y="1031"/>
                  <a:pt x="452" y="1034"/>
                  <a:pt x="448" y="1034"/>
                </a:cubicBezTo>
                <a:cubicBezTo>
                  <a:pt x="443" y="1034"/>
                  <a:pt x="440" y="1031"/>
                  <a:pt x="440" y="1026"/>
                </a:cubicBezTo>
                <a:lnTo>
                  <a:pt x="440" y="914"/>
                </a:lnTo>
                <a:cubicBezTo>
                  <a:pt x="440" y="910"/>
                  <a:pt x="443" y="906"/>
                  <a:pt x="448" y="906"/>
                </a:cubicBezTo>
                <a:cubicBezTo>
                  <a:pt x="452" y="906"/>
                  <a:pt x="456" y="910"/>
                  <a:pt x="456" y="914"/>
                </a:cubicBezTo>
                <a:close/>
                <a:moveTo>
                  <a:pt x="456" y="1106"/>
                </a:moveTo>
                <a:lnTo>
                  <a:pt x="456" y="1219"/>
                </a:lnTo>
                <a:cubicBezTo>
                  <a:pt x="456" y="1223"/>
                  <a:pt x="452" y="1227"/>
                  <a:pt x="448" y="1227"/>
                </a:cubicBezTo>
                <a:cubicBezTo>
                  <a:pt x="443" y="1227"/>
                  <a:pt x="440" y="1223"/>
                  <a:pt x="440" y="1219"/>
                </a:cubicBezTo>
                <a:lnTo>
                  <a:pt x="440" y="1106"/>
                </a:lnTo>
                <a:cubicBezTo>
                  <a:pt x="440" y="1102"/>
                  <a:pt x="443" y="1098"/>
                  <a:pt x="448" y="1098"/>
                </a:cubicBezTo>
                <a:cubicBezTo>
                  <a:pt x="452" y="1098"/>
                  <a:pt x="456" y="1102"/>
                  <a:pt x="456" y="1106"/>
                </a:cubicBezTo>
                <a:close/>
                <a:moveTo>
                  <a:pt x="456" y="1299"/>
                </a:moveTo>
                <a:lnTo>
                  <a:pt x="456" y="1411"/>
                </a:lnTo>
                <a:cubicBezTo>
                  <a:pt x="456" y="1415"/>
                  <a:pt x="452" y="1419"/>
                  <a:pt x="448" y="1419"/>
                </a:cubicBezTo>
                <a:cubicBezTo>
                  <a:pt x="443" y="1419"/>
                  <a:pt x="440" y="1415"/>
                  <a:pt x="440" y="1411"/>
                </a:cubicBezTo>
                <a:lnTo>
                  <a:pt x="440" y="1299"/>
                </a:lnTo>
                <a:cubicBezTo>
                  <a:pt x="440" y="1294"/>
                  <a:pt x="443" y="1291"/>
                  <a:pt x="448" y="1291"/>
                </a:cubicBezTo>
                <a:cubicBezTo>
                  <a:pt x="452" y="1291"/>
                  <a:pt x="456" y="1294"/>
                  <a:pt x="456" y="1299"/>
                </a:cubicBezTo>
                <a:close/>
                <a:moveTo>
                  <a:pt x="456" y="1491"/>
                </a:moveTo>
                <a:lnTo>
                  <a:pt x="456" y="1603"/>
                </a:lnTo>
                <a:cubicBezTo>
                  <a:pt x="456" y="1607"/>
                  <a:pt x="452" y="1611"/>
                  <a:pt x="448" y="1611"/>
                </a:cubicBezTo>
                <a:cubicBezTo>
                  <a:pt x="443" y="1611"/>
                  <a:pt x="440" y="1607"/>
                  <a:pt x="440" y="1603"/>
                </a:cubicBezTo>
                <a:lnTo>
                  <a:pt x="440" y="1491"/>
                </a:lnTo>
                <a:cubicBezTo>
                  <a:pt x="440" y="1486"/>
                  <a:pt x="443" y="1483"/>
                  <a:pt x="448" y="1483"/>
                </a:cubicBezTo>
                <a:cubicBezTo>
                  <a:pt x="452" y="1483"/>
                  <a:pt x="456" y="1486"/>
                  <a:pt x="456" y="1491"/>
                </a:cubicBezTo>
                <a:close/>
                <a:moveTo>
                  <a:pt x="456" y="1683"/>
                </a:moveTo>
                <a:lnTo>
                  <a:pt x="456" y="1795"/>
                </a:lnTo>
                <a:cubicBezTo>
                  <a:pt x="456" y="1800"/>
                  <a:pt x="452" y="1803"/>
                  <a:pt x="448" y="1803"/>
                </a:cubicBezTo>
                <a:cubicBezTo>
                  <a:pt x="443" y="1803"/>
                  <a:pt x="440" y="1800"/>
                  <a:pt x="440" y="1795"/>
                </a:cubicBezTo>
                <a:lnTo>
                  <a:pt x="440" y="1683"/>
                </a:lnTo>
                <a:cubicBezTo>
                  <a:pt x="440" y="1679"/>
                  <a:pt x="443" y="1675"/>
                  <a:pt x="448" y="1675"/>
                </a:cubicBezTo>
                <a:cubicBezTo>
                  <a:pt x="452" y="1675"/>
                  <a:pt x="456" y="1679"/>
                  <a:pt x="456" y="1683"/>
                </a:cubicBezTo>
                <a:close/>
                <a:moveTo>
                  <a:pt x="527" y="1788"/>
                </a:moveTo>
                <a:lnTo>
                  <a:pt x="639" y="1788"/>
                </a:lnTo>
                <a:cubicBezTo>
                  <a:pt x="644" y="1788"/>
                  <a:pt x="647" y="1791"/>
                  <a:pt x="647" y="1796"/>
                </a:cubicBezTo>
                <a:cubicBezTo>
                  <a:pt x="647" y="1800"/>
                  <a:pt x="644" y="1804"/>
                  <a:pt x="639" y="1804"/>
                </a:cubicBezTo>
                <a:lnTo>
                  <a:pt x="527" y="1804"/>
                </a:lnTo>
                <a:cubicBezTo>
                  <a:pt x="523" y="1804"/>
                  <a:pt x="519" y="1800"/>
                  <a:pt x="519" y="1796"/>
                </a:cubicBezTo>
                <a:cubicBezTo>
                  <a:pt x="519" y="1791"/>
                  <a:pt x="523" y="1788"/>
                  <a:pt x="527" y="1788"/>
                </a:cubicBezTo>
                <a:close/>
                <a:moveTo>
                  <a:pt x="719" y="1788"/>
                </a:moveTo>
                <a:lnTo>
                  <a:pt x="832" y="1788"/>
                </a:lnTo>
                <a:cubicBezTo>
                  <a:pt x="836" y="1788"/>
                  <a:pt x="840" y="1791"/>
                  <a:pt x="840" y="1796"/>
                </a:cubicBezTo>
                <a:cubicBezTo>
                  <a:pt x="840" y="1800"/>
                  <a:pt x="836" y="1804"/>
                  <a:pt x="832" y="1804"/>
                </a:cubicBezTo>
                <a:lnTo>
                  <a:pt x="719" y="1804"/>
                </a:lnTo>
                <a:cubicBezTo>
                  <a:pt x="715" y="1804"/>
                  <a:pt x="711" y="1800"/>
                  <a:pt x="711" y="1796"/>
                </a:cubicBezTo>
                <a:cubicBezTo>
                  <a:pt x="711" y="1791"/>
                  <a:pt x="715" y="1788"/>
                  <a:pt x="719" y="1788"/>
                </a:cubicBezTo>
                <a:close/>
                <a:moveTo>
                  <a:pt x="912" y="1788"/>
                </a:moveTo>
                <a:lnTo>
                  <a:pt x="1024" y="1788"/>
                </a:lnTo>
                <a:cubicBezTo>
                  <a:pt x="1028" y="1788"/>
                  <a:pt x="1032" y="1791"/>
                  <a:pt x="1032" y="1796"/>
                </a:cubicBezTo>
                <a:cubicBezTo>
                  <a:pt x="1032" y="1800"/>
                  <a:pt x="1028" y="1804"/>
                  <a:pt x="1024" y="1804"/>
                </a:cubicBezTo>
                <a:lnTo>
                  <a:pt x="912" y="1804"/>
                </a:lnTo>
                <a:cubicBezTo>
                  <a:pt x="907" y="1804"/>
                  <a:pt x="904" y="1800"/>
                  <a:pt x="904" y="1796"/>
                </a:cubicBezTo>
                <a:cubicBezTo>
                  <a:pt x="904" y="1791"/>
                  <a:pt x="907" y="1788"/>
                  <a:pt x="912" y="1788"/>
                </a:cubicBezTo>
                <a:close/>
                <a:moveTo>
                  <a:pt x="1104" y="1788"/>
                </a:moveTo>
                <a:lnTo>
                  <a:pt x="1216" y="1788"/>
                </a:lnTo>
                <a:cubicBezTo>
                  <a:pt x="1220" y="1788"/>
                  <a:pt x="1224" y="1791"/>
                  <a:pt x="1224" y="1796"/>
                </a:cubicBezTo>
                <a:cubicBezTo>
                  <a:pt x="1224" y="1800"/>
                  <a:pt x="1220" y="1804"/>
                  <a:pt x="1216" y="1804"/>
                </a:cubicBezTo>
                <a:lnTo>
                  <a:pt x="1104" y="1804"/>
                </a:lnTo>
                <a:cubicBezTo>
                  <a:pt x="1099" y="1804"/>
                  <a:pt x="1096" y="1800"/>
                  <a:pt x="1096" y="1796"/>
                </a:cubicBezTo>
                <a:cubicBezTo>
                  <a:pt x="1096" y="1791"/>
                  <a:pt x="1099" y="1788"/>
                  <a:pt x="1104" y="1788"/>
                </a:cubicBezTo>
                <a:close/>
                <a:moveTo>
                  <a:pt x="1296" y="1788"/>
                </a:moveTo>
                <a:lnTo>
                  <a:pt x="1408" y="1788"/>
                </a:lnTo>
                <a:cubicBezTo>
                  <a:pt x="1413" y="1788"/>
                  <a:pt x="1416" y="1791"/>
                  <a:pt x="1416" y="1796"/>
                </a:cubicBezTo>
                <a:cubicBezTo>
                  <a:pt x="1416" y="1800"/>
                  <a:pt x="1413" y="1804"/>
                  <a:pt x="1408" y="1804"/>
                </a:cubicBezTo>
                <a:lnTo>
                  <a:pt x="1296" y="1804"/>
                </a:lnTo>
                <a:cubicBezTo>
                  <a:pt x="1292" y="1804"/>
                  <a:pt x="1288" y="1800"/>
                  <a:pt x="1288" y="1796"/>
                </a:cubicBezTo>
                <a:cubicBezTo>
                  <a:pt x="1288" y="1791"/>
                  <a:pt x="1292" y="1788"/>
                  <a:pt x="1296" y="1788"/>
                </a:cubicBezTo>
                <a:close/>
                <a:moveTo>
                  <a:pt x="1488" y="1788"/>
                </a:moveTo>
                <a:lnTo>
                  <a:pt x="1600" y="1788"/>
                </a:lnTo>
                <a:cubicBezTo>
                  <a:pt x="1605" y="1788"/>
                  <a:pt x="1608" y="1791"/>
                  <a:pt x="1608" y="1796"/>
                </a:cubicBezTo>
                <a:cubicBezTo>
                  <a:pt x="1608" y="1800"/>
                  <a:pt x="1605" y="1804"/>
                  <a:pt x="1600" y="1804"/>
                </a:cubicBezTo>
                <a:lnTo>
                  <a:pt x="1488" y="1804"/>
                </a:lnTo>
                <a:cubicBezTo>
                  <a:pt x="1484" y="1804"/>
                  <a:pt x="1480" y="1800"/>
                  <a:pt x="1480" y="1796"/>
                </a:cubicBezTo>
                <a:cubicBezTo>
                  <a:pt x="1480" y="1791"/>
                  <a:pt x="1484" y="1788"/>
                  <a:pt x="1488" y="1788"/>
                </a:cubicBezTo>
                <a:close/>
                <a:moveTo>
                  <a:pt x="1680" y="1788"/>
                </a:moveTo>
                <a:lnTo>
                  <a:pt x="1793" y="1788"/>
                </a:lnTo>
                <a:cubicBezTo>
                  <a:pt x="1797" y="1788"/>
                  <a:pt x="1801" y="1791"/>
                  <a:pt x="1801" y="1796"/>
                </a:cubicBezTo>
                <a:cubicBezTo>
                  <a:pt x="1801" y="1800"/>
                  <a:pt x="1797" y="1804"/>
                  <a:pt x="1793" y="1804"/>
                </a:cubicBezTo>
                <a:lnTo>
                  <a:pt x="1680" y="1804"/>
                </a:lnTo>
                <a:cubicBezTo>
                  <a:pt x="1676" y="1804"/>
                  <a:pt x="1672" y="1800"/>
                  <a:pt x="1672" y="1796"/>
                </a:cubicBezTo>
                <a:cubicBezTo>
                  <a:pt x="1672" y="1791"/>
                  <a:pt x="1676" y="1788"/>
                  <a:pt x="1680" y="1788"/>
                </a:cubicBezTo>
                <a:close/>
                <a:moveTo>
                  <a:pt x="1873" y="1788"/>
                </a:moveTo>
                <a:lnTo>
                  <a:pt x="1985" y="1788"/>
                </a:lnTo>
                <a:cubicBezTo>
                  <a:pt x="1989" y="1788"/>
                  <a:pt x="1993" y="1791"/>
                  <a:pt x="1993" y="1796"/>
                </a:cubicBezTo>
                <a:cubicBezTo>
                  <a:pt x="1993" y="1800"/>
                  <a:pt x="1989" y="1804"/>
                  <a:pt x="1985" y="1804"/>
                </a:cubicBezTo>
                <a:lnTo>
                  <a:pt x="1873" y="1804"/>
                </a:lnTo>
                <a:cubicBezTo>
                  <a:pt x="1868" y="1804"/>
                  <a:pt x="1865" y="1800"/>
                  <a:pt x="1865" y="1796"/>
                </a:cubicBezTo>
                <a:cubicBezTo>
                  <a:pt x="1865" y="1791"/>
                  <a:pt x="1868" y="1788"/>
                  <a:pt x="1873" y="1788"/>
                </a:cubicBezTo>
                <a:close/>
                <a:moveTo>
                  <a:pt x="2065" y="1788"/>
                </a:moveTo>
                <a:lnTo>
                  <a:pt x="2177" y="1788"/>
                </a:lnTo>
                <a:cubicBezTo>
                  <a:pt x="2181" y="1788"/>
                  <a:pt x="2185" y="1791"/>
                  <a:pt x="2185" y="1796"/>
                </a:cubicBezTo>
                <a:cubicBezTo>
                  <a:pt x="2185" y="1800"/>
                  <a:pt x="2181" y="1804"/>
                  <a:pt x="2177" y="1804"/>
                </a:cubicBezTo>
                <a:lnTo>
                  <a:pt x="2065" y="1804"/>
                </a:lnTo>
                <a:cubicBezTo>
                  <a:pt x="2060" y="1804"/>
                  <a:pt x="2057" y="1800"/>
                  <a:pt x="2057" y="1796"/>
                </a:cubicBezTo>
                <a:cubicBezTo>
                  <a:pt x="2057" y="1791"/>
                  <a:pt x="2060" y="1788"/>
                  <a:pt x="2065" y="1788"/>
                </a:cubicBezTo>
                <a:close/>
                <a:moveTo>
                  <a:pt x="2257" y="1788"/>
                </a:moveTo>
                <a:lnTo>
                  <a:pt x="2300" y="1788"/>
                </a:lnTo>
                <a:lnTo>
                  <a:pt x="2292" y="1796"/>
                </a:lnTo>
                <a:lnTo>
                  <a:pt x="2292" y="1727"/>
                </a:lnTo>
                <a:cubicBezTo>
                  <a:pt x="2292" y="1722"/>
                  <a:pt x="2296" y="1719"/>
                  <a:pt x="2300" y="1719"/>
                </a:cubicBezTo>
                <a:cubicBezTo>
                  <a:pt x="2305" y="1719"/>
                  <a:pt x="2308" y="1722"/>
                  <a:pt x="2308" y="1727"/>
                </a:cubicBezTo>
                <a:lnTo>
                  <a:pt x="2308" y="1796"/>
                </a:lnTo>
                <a:cubicBezTo>
                  <a:pt x="2308" y="1800"/>
                  <a:pt x="2305" y="1804"/>
                  <a:pt x="2300" y="1804"/>
                </a:cubicBezTo>
                <a:lnTo>
                  <a:pt x="2257" y="1804"/>
                </a:lnTo>
                <a:cubicBezTo>
                  <a:pt x="2253" y="1804"/>
                  <a:pt x="2249" y="1800"/>
                  <a:pt x="2249" y="1796"/>
                </a:cubicBezTo>
                <a:cubicBezTo>
                  <a:pt x="2249" y="1791"/>
                  <a:pt x="2253" y="1788"/>
                  <a:pt x="2257" y="1788"/>
                </a:cubicBezTo>
                <a:close/>
                <a:moveTo>
                  <a:pt x="2292" y="1647"/>
                </a:moveTo>
                <a:lnTo>
                  <a:pt x="2292" y="1535"/>
                </a:lnTo>
                <a:cubicBezTo>
                  <a:pt x="2292" y="1530"/>
                  <a:pt x="2296" y="1527"/>
                  <a:pt x="2300" y="1527"/>
                </a:cubicBezTo>
                <a:cubicBezTo>
                  <a:pt x="2305" y="1527"/>
                  <a:pt x="2308" y="1530"/>
                  <a:pt x="2308" y="1535"/>
                </a:cubicBezTo>
                <a:lnTo>
                  <a:pt x="2308" y="1647"/>
                </a:lnTo>
                <a:cubicBezTo>
                  <a:pt x="2308" y="1651"/>
                  <a:pt x="2305" y="1655"/>
                  <a:pt x="2300" y="1655"/>
                </a:cubicBezTo>
                <a:cubicBezTo>
                  <a:pt x="2296" y="1655"/>
                  <a:pt x="2292" y="1651"/>
                  <a:pt x="2292" y="1647"/>
                </a:cubicBezTo>
                <a:close/>
                <a:moveTo>
                  <a:pt x="2292" y="1454"/>
                </a:moveTo>
                <a:lnTo>
                  <a:pt x="2292" y="1361"/>
                </a:lnTo>
                <a:cubicBezTo>
                  <a:pt x="2292" y="1357"/>
                  <a:pt x="2296" y="1353"/>
                  <a:pt x="2300" y="1353"/>
                </a:cubicBezTo>
                <a:cubicBezTo>
                  <a:pt x="2305" y="1353"/>
                  <a:pt x="2308" y="1357"/>
                  <a:pt x="2308" y="1361"/>
                </a:cubicBezTo>
                <a:lnTo>
                  <a:pt x="2308" y="1454"/>
                </a:lnTo>
                <a:cubicBezTo>
                  <a:pt x="2308" y="1459"/>
                  <a:pt x="2305" y="1462"/>
                  <a:pt x="2300" y="1462"/>
                </a:cubicBezTo>
                <a:cubicBezTo>
                  <a:pt x="2296" y="1462"/>
                  <a:pt x="2292" y="1459"/>
                  <a:pt x="2292" y="1454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8" name="Freeform 192"/>
          <p:cNvSpPr>
            <a:spLocks/>
          </p:cNvSpPr>
          <p:nvPr/>
        </p:nvSpPr>
        <p:spPr bwMode="auto">
          <a:xfrm>
            <a:off x="7577138" y="3332163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" name="TextBox 1"/>
          <p:cNvSpPr txBox="1"/>
          <p:nvPr/>
        </p:nvSpPr>
        <p:spPr>
          <a:xfrm>
            <a:off x="101600" y="140677"/>
            <a:ext cx="1014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Och dessa interface har implementationer enligt nedan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15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1662113" y="718832"/>
            <a:ext cx="713105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79613" y="5491163"/>
            <a:ext cx="3571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1963738" y="5770563"/>
            <a:ext cx="1851025" cy="7938"/>
          </a:xfrm>
          <a:custGeom>
            <a:avLst/>
            <a:gdLst>
              <a:gd name="T0" fmla="*/ 24 w 1166"/>
              <a:gd name="T1" fmla="*/ 0 h 5"/>
              <a:gd name="T2" fmla="*/ 29 w 1166"/>
              <a:gd name="T3" fmla="*/ 5 h 5"/>
              <a:gd name="T4" fmla="*/ 58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4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7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3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6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79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2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5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79" y="0"/>
                </a:moveTo>
                <a:lnTo>
                  <a:pt x="789" y="0"/>
                </a:lnTo>
                <a:lnTo>
                  <a:pt x="789" y="5"/>
                </a:lnTo>
                <a:lnTo>
                  <a:pt x="779" y="5"/>
                </a:lnTo>
                <a:lnTo>
                  <a:pt x="779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7" y="0"/>
                </a:lnTo>
                <a:lnTo>
                  <a:pt x="877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2" y="0"/>
                </a:moveTo>
                <a:lnTo>
                  <a:pt x="892" y="0"/>
                </a:lnTo>
                <a:lnTo>
                  <a:pt x="892" y="5"/>
                </a:lnTo>
                <a:lnTo>
                  <a:pt x="882" y="5"/>
                </a:lnTo>
                <a:lnTo>
                  <a:pt x="882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1" y="0"/>
                </a:lnTo>
                <a:lnTo>
                  <a:pt x="921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6" y="0"/>
                </a:moveTo>
                <a:lnTo>
                  <a:pt x="936" y="0"/>
                </a:lnTo>
                <a:lnTo>
                  <a:pt x="936" y="5"/>
                </a:lnTo>
                <a:lnTo>
                  <a:pt x="926" y="5"/>
                </a:lnTo>
                <a:lnTo>
                  <a:pt x="926" y="0"/>
                </a:lnTo>
                <a:close/>
                <a:moveTo>
                  <a:pt x="941" y="0"/>
                </a:moveTo>
                <a:lnTo>
                  <a:pt x="951" y="0"/>
                </a:lnTo>
                <a:lnTo>
                  <a:pt x="951" y="5"/>
                </a:lnTo>
                <a:lnTo>
                  <a:pt x="941" y="5"/>
                </a:lnTo>
                <a:lnTo>
                  <a:pt x="941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0" y="0"/>
                </a:moveTo>
                <a:lnTo>
                  <a:pt x="980" y="0"/>
                </a:lnTo>
                <a:lnTo>
                  <a:pt x="980" y="5"/>
                </a:lnTo>
                <a:lnTo>
                  <a:pt x="970" y="5"/>
                </a:lnTo>
                <a:lnTo>
                  <a:pt x="970" y="0"/>
                </a:lnTo>
                <a:close/>
                <a:moveTo>
                  <a:pt x="985" y="0"/>
                </a:moveTo>
                <a:lnTo>
                  <a:pt x="995" y="0"/>
                </a:lnTo>
                <a:lnTo>
                  <a:pt x="995" y="5"/>
                </a:lnTo>
                <a:lnTo>
                  <a:pt x="985" y="5"/>
                </a:lnTo>
                <a:lnTo>
                  <a:pt x="985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4" y="0"/>
                </a:lnTo>
                <a:lnTo>
                  <a:pt x="1024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3" y="0"/>
                </a:lnTo>
                <a:lnTo>
                  <a:pt x="1083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2" y="0"/>
                </a:moveTo>
                <a:lnTo>
                  <a:pt x="1142" y="0"/>
                </a:lnTo>
                <a:lnTo>
                  <a:pt x="1142" y="5"/>
                </a:lnTo>
                <a:lnTo>
                  <a:pt x="1132" y="5"/>
                </a:lnTo>
                <a:lnTo>
                  <a:pt x="1132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505451" y="5413375"/>
            <a:ext cx="1909763" cy="7127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6" y="4968875"/>
            <a:ext cx="19129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4" name="Group 1163"/>
          <p:cNvGrpSpPr/>
          <p:nvPr/>
        </p:nvGrpSpPr>
        <p:grpSpPr>
          <a:xfrm>
            <a:off x="5502276" y="4968875"/>
            <a:ext cx="1912938" cy="1157288"/>
            <a:chOff x="5502276" y="4968875"/>
            <a:chExt cx="1912938" cy="115728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505451" y="5413375"/>
              <a:ext cx="1909763" cy="7127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2276" y="4968875"/>
              <a:ext cx="191293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505451" y="4968875"/>
            <a:ext cx="1909763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499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53088" y="5013325"/>
            <a:ext cx="428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325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549901" y="5176838"/>
            <a:ext cx="777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5411788" y="5514975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421188" y="5500688"/>
            <a:ext cx="4206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59" name="Group 1158"/>
          <p:cNvGrpSpPr/>
          <p:nvPr/>
        </p:nvGrpSpPr>
        <p:grpSpPr>
          <a:xfrm>
            <a:off x="3840163" y="5499100"/>
            <a:ext cx="1668463" cy="125413"/>
            <a:chOff x="3840163" y="5499100"/>
            <a:chExt cx="1668463" cy="125413"/>
          </a:xfrm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0163" y="5543550"/>
              <a:ext cx="1668463" cy="73025"/>
            </a:xfrm>
            <a:custGeom>
              <a:avLst/>
              <a:gdLst>
                <a:gd name="T0" fmla="*/ 128 w 3433"/>
                <a:gd name="T1" fmla="*/ 142 h 150"/>
                <a:gd name="T2" fmla="*/ 0 w 3433"/>
                <a:gd name="T3" fmla="*/ 142 h 150"/>
                <a:gd name="T4" fmla="*/ 313 w 3433"/>
                <a:gd name="T5" fmla="*/ 134 h 150"/>
                <a:gd name="T6" fmla="*/ 201 w 3433"/>
                <a:gd name="T7" fmla="*/ 150 h 150"/>
                <a:gd name="T8" fmla="*/ 393 w 3433"/>
                <a:gd name="T9" fmla="*/ 134 h 150"/>
                <a:gd name="T10" fmla="*/ 505 w 3433"/>
                <a:gd name="T11" fmla="*/ 150 h 150"/>
                <a:gd name="T12" fmla="*/ 393 w 3433"/>
                <a:gd name="T13" fmla="*/ 134 h 150"/>
                <a:gd name="T14" fmla="*/ 705 w 3433"/>
                <a:gd name="T15" fmla="*/ 142 h 150"/>
                <a:gd name="T16" fmla="*/ 577 w 3433"/>
                <a:gd name="T17" fmla="*/ 142 h 150"/>
                <a:gd name="T18" fmla="*/ 768 w 3433"/>
                <a:gd name="T19" fmla="*/ 30 h 150"/>
                <a:gd name="T20" fmla="*/ 784 w 3433"/>
                <a:gd name="T21" fmla="*/ 142 h 150"/>
                <a:gd name="T22" fmla="*/ 835 w 3433"/>
                <a:gd name="T23" fmla="*/ 0 h 150"/>
                <a:gd name="T24" fmla="*/ 947 w 3433"/>
                <a:gd name="T25" fmla="*/ 16 h 150"/>
                <a:gd name="T26" fmla="*/ 835 w 3433"/>
                <a:gd name="T27" fmla="*/ 0 h 150"/>
                <a:gd name="T28" fmla="*/ 1148 w 3433"/>
                <a:gd name="T29" fmla="*/ 8 h 150"/>
                <a:gd name="T30" fmla="*/ 1019 w 3433"/>
                <a:gd name="T31" fmla="*/ 8 h 150"/>
                <a:gd name="T32" fmla="*/ 1332 w 3433"/>
                <a:gd name="T33" fmla="*/ 0 h 150"/>
                <a:gd name="T34" fmla="*/ 1220 w 3433"/>
                <a:gd name="T35" fmla="*/ 16 h 150"/>
                <a:gd name="T36" fmla="*/ 1412 w 3433"/>
                <a:gd name="T37" fmla="*/ 0 h 150"/>
                <a:gd name="T38" fmla="*/ 1524 w 3433"/>
                <a:gd name="T39" fmla="*/ 16 h 150"/>
                <a:gd name="T40" fmla="*/ 1412 w 3433"/>
                <a:gd name="T41" fmla="*/ 0 h 150"/>
                <a:gd name="T42" fmla="*/ 1724 w 3433"/>
                <a:gd name="T43" fmla="*/ 8 h 150"/>
                <a:gd name="T44" fmla="*/ 1596 w 3433"/>
                <a:gd name="T45" fmla="*/ 8 h 150"/>
                <a:gd name="T46" fmla="*/ 1908 w 3433"/>
                <a:gd name="T47" fmla="*/ 0 h 150"/>
                <a:gd name="T48" fmla="*/ 1796 w 3433"/>
                <a:gd name="T49" fmla="*/ 16 h 150"/>
                <a:gd name="T50" fmla="*/ 1988 w 3433"/>
                <a:gd name="T51" fmla="*/ 0 h 150"/>
                <a:gd name="T52" fmla="*/ 2101 w 3433"/>
                <a:gd name="T53" fmla="*/ 16 h 150"/>
                <a:gd name="T54" fmla="*/ 1988 w 3433"/>
                <a:gd name="T55" fmla="*/ 0 h 150"/>
                <a:gd name="T56" fmla="*/ 2301 w 3433"/>
                <a:gd name="T57" fmla="*/ 8 h 150"/>
                <a:gd name="T58" fmla="*/ 2173 w 3433"/>
                <a:gd name="T59" fmla="*/ 8 h 150"/>
                <a:gd name="T60" fmla="*/ 2485 w 3433"/>
                <a:gd name="T61" fmla="*/ 0 h 150"/>
                <a:gd name="T62" fmla="*/ 2373 w 3433"/>
                <a:gd name="T63" fmla="*/ 16 h 150"/>
                <a:gd name="T64" fmla="*/ 2565 w 3433"/>
                <a:gd name="T65" fmla="*/ 0 h 150"/>
                <a:gd name="T66" fmla="*/ 2677 w 3433"/>
                <a:gd name="T67" fmla="*/ 16 h 150"/>
                <a:gd name="T68" fmla="*/ 2565 w 3433"/>
                <a:gd name="T69" fmla="*/ 0 h 150"/>
                <a:gd name="T70" fmla="*/ 2877 w 3433"/>
                <a:gd name="T71" fmla="*/ 8 h 150"/>
                <a:gd name="T72" fmla="*/ 2749 w 3433"/>
                <a:gd name="T73" fmla="*/ 8 h 150"/>
                <a:gd name="T74" fmla="*/ 3062 w 3433"/>
                <a:gd name="T75" fmla="*/ 0 h 150"/>
                <a:gd name="T76" fmla="*/ 2949 w 3433"/>
                <a:gd name="T77" fmla="*/ 16 h 150"/>
                <a:gd name="T78" fmla="*/ 3142 w 3433"/>
                <a:gd name="T79" fmla="*/ 0 h 150"/>
                <a:gd name="T80" fmla="*/ 3254 w 3433"/>
                <a:gd name="T81" fmla="*/ 16 h 150"/>
                <a:gd name="T82" fmla="*/ 3142 w 3433"/>
                <a:gd name="T83" fmla="*/ 0 h 150"/>
                <a:gd name="T84" fmla="*/ 3433 w 3433"/>
                <a:gd name="T85" fmla="*/ 8 h 150"/>
                <a:gd name="T86" fmla="*/ 3326 w 3433"/>
                <a:gd name="T87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33" h="150">
                  <a:moveTo>
                    <a:pt x="8" y="134"/>
                  </a:moveTo>
                  <a:lnTo>
                    <a:pt x="120" y="134"/>
                  </a:lnTo>
                  <a:cubicBezTo>
                    <a:pt x="125" y="134"/>
                    <a:pt x="128" y="138"/>
                    <a:pt x="128" y="142"/>
                  </a:cubicBezTo>
                  <a:cubicBezTo>
                    <a:pt x="128" y="147"/>
                    <a:pt x="125" y="150"/>
                    <a:pt x="120" y="150"/>
                  </a:cubicBezTo>
                  <a:lnTo>
                    <a:pt x="8" y="150"/>
                  </a:lnTo>
                  <a:cubicBezTo>
                    <a:pt x="4" y="150"/>
                    <a:pt x="0" y="147"/>
                    <a:pt x="0" y="142"/>
                  </a:cubicBezTo>
                  <a:cubicBezTo>
                    <a:pt x="0" y="138"/>
                    <a:pt x="4" y="134"/>
                    <a:pt x="8" y="134"/>
                  </a:cubicBezTo>
                  <a:close/>
                  <a:moveTo>
                    <a:pt x="201" y="134"/>
                  </a:moveTo>
                  <a:lnTo>
                    <a:pt x="313" y="134"/>
                  </a:lnTo>
                  <a:cubicBezTo>
                    <a:pt x="317" y="134"/>
                    <a:pt x="321" y="138"/>
                    <a:pt x="321" y="142"/>
                  </a:cubicBezTo>
                  <a:cubicBezTo>
                    <a:pt x="321" y="147"/>
                    <a:pt x="317" y="150"/>
                    <a:pt x="313" y="150"/>
                  </a:cubicBezTo>
                  <a:lnTo>
                    <a:pt x="201" y="150"/>
                  </a:lnTo>
                  <a:cubicBezTo>
                    <a:pt x="196" y="150"/>
                    <a:pt x="193" y="147"/>
                    <a:pt x="193" y="142"/>
                  </a:cubicBezTo>
                  <a:cubicBezTo>
                    <a:pt x="193" y="138"/>
                    <a:pt x="196" y="134"/>
                    <a:pt x="201" y="134"/>
                  </a:cubicBezTo>
                  <a:close/>
                  <a:moveTo>
                    <a:pt x="393" y="134"/>
                  </a:moveTo>
                  <a:lnTo>
                    <a:pt x="505" y="134"/>
                  </a:lnTo>
                  <a:cubicBezTo>
                    <a:pt x="509" y="134"/>
                    <a:pt x="513" y="138"/>
                    <a:pt x="513" y="142"/>
                  </a:cubicBezTo>
                  <a:cubicBezTo>
                    <a:pt x="513" y="147"/>
                    <a:pt x="509" y="150"/>
                    <a:pt x="505" y="150"/>
                  </a:cubicBezTo>
                  <a:lnTo>
                    <a:pt x="393" y="150"/>
                  </a:lnTo>
                  <a:cubicBezTo>
                    <a:pt x="388" y="150"/>
                    <a:pt x="385" y="147"/>
                    <a:pt x="385" y="142"/>
                  </a:cubicBezTo>
                  <a:cubicBezTo>
                    <a:pt x="385" y="138"/>
                    <a:pt x="388" y="134"/>
                    <a:pt x="393" y="134"/>
                  </a:cubicBezTo>
                  <a:close/>
                  <a:moveTo>
                    <a:pt x="585" y="134"/>
                  </a:moveTo>
                  <a:lnTo>
                    <a:pt x="697" y="134"/>
                  </a:lnTo>
                  <a:cubicBezTo>
                    <a:pt x="701" y="134"/>
                    <a:pt x="705" y="138"/>
                    <a:pt x="705" y="142"/>
                  </a:cubicBezTo>
                  <a:cubicBezTo>
                    <a:pt x="705" y="147"/>
                    <a:pt x="701" y="150"/>
                    <a:pt x="697" y="150"/>
                  </a:cubicBezTo>
                  <a:lnTo>
                    <a:pt x="585" y="150"/>
                  </a:lnTo>
                  <a:cubicBezTo>
                    <a:pt x="581" y="150"/>
                    <a:pt x="577" y="147"/>
                    <a:pt x="577" y="142"/>
                  </a:cubicBezTo>
                  <a:cubicBezTo>
                    <a:pt x="577" y="138"/>
                    <a:pt x="581" y="134"/>
                    <a:pt x="585" y="134"/>
                  </a:cubicBezTo>
                  <a:close/>
                  <a:moveTo>
                    <a:pt x="768" y="142"/>
                  </a:moveTo>
                  <a:lnTo>
                    <a:pt x="768" y="30"/>
                  </a:lnTo>
                  <a:cubicBezTo>
                    <a:pt x="768" y="25"/>
                    <a:pt x="772" y="22"/>
                    <a:pt x="776" y="22"/>
                  </a:cubicBezTo>
                  <a:cubicBezTo>
                    <a:pt x="781" y="22"/>
                    <a:pt x="784" y="25"/>
                    <a:pt x="784" y="30"/>
                  </a:cubicBezTo>
                  <a:lnTo>
                    <a:pt x="784" y="142"/>
                  </a:lnTo>
                  <a:cubicBezTo>
                    <a:pt x="784" y="146"/>
                    <a:pt x="781" y="150"/>
                    <a:pt x="776" y="150"/>
                  </a:cubicBezTo>
                  <a:cubicBezTo>
                    <a:pt x="772" y="150"/>
                    <a:pt x="768" y="146"/>
                    <a:pt x="768" y="142"/>
                  </a:cubicBezTo>
                  <a:close/>
                  <a:moveTo>
                    <a:pt x="835" y="0"/>
                  </a:moveTo>
                  <a:lnTo>
                    <a:pt x="947" y="0"/>
                  </a:lnTo>
                  <a:cubicBezTo>
                    <a:pt x="952" y="0"/>
                    <a:pt x="955" y="4"/>
                    <a:pt x="955" y="8"/>
                  </a:cubicBezTo>
                  <a:cubicBezTo>
                    <a:pt x="955" y="13"/>
                    <a:pt x="952" y="16"/>
                    <a:pt x="947" y="16"/>
                  </a:cubicBezTo>
                  <a:lnTo>
                    <a:pt x="835" y="16"/>
                  </a:lnTo>
                  <a:cubicBezTo>
                    <a:pt x="831" y="16"/>
                    <a:pt x="827" y="13"/>
                    <a:pt x="827" y="8"/>
                  </a:cubicBezTo>
                  <a:cubicBezTo>
                    <a:pt x="827" y="4"/>
                    <a:pt x="831" y="0"/>
                    <a:pt x="835" y="0"/>
                  </a:cubicBezTo>
                  <a:close/>
                  <a:moveTo>
                    <a:pt x="1027" y="0"/>
                  </a:moveTo>
                  <a:lnTo>
                    <a:pt x="1140" y="0"/>
                  </a:lnTo>
                  <a:cubicBezTo>
                    <a:pt x="1144" y="0"/>
                    <a:pt x="1148" y="4"/>
                    <a:pt x="1148" y="8"/>
                  </a:cubicBezTo>
                  <a:cubicBezTo>
                    <a:pt x="1148" y="13"/>
                    <a:pt x="1144" y="16"/>
                    <a:pt x="1140" y="16"/>
                  </a:cubicBezTo>
                  <a:lnTo>
                    <a:pt x="1027" y="16"/>
                  </a:lnTo>
                  <a:cubicBezTo>
                    <a:pt x="1023" y="16"/>
                    <a:pt x="1019" y="13"/>
                    <a:pt x="1019" y="8"/>
                  </a:cubicBezTo>
                  <a:cubicBezTo>
                    <a:pt x="1019" y="4"/>
                    <a:pt x="1023" y="0"/>
                    <a:pt x="1027" y="0"/>
                  </a:cubicBezTo>
                  <a:close/>
                  <a:moveTo>
                    <a:pt x="1220" y="0"/>
                  </a:moveTo>
                  <a:lnTo>
                    <a:pt x="1332" y="0"/>
                  </a:lnTo>
                  <a:cubicBezTo>
                    <a:pt x="1336" y="0"/>
                    <a:pt x="1340" y="4"/>
                    <a:pt x="1340" y="8"/>
                  </a:cubicBezTo>
                  <a:cubicBezTo>
                    <a:pt x="1340" y="13"/>
                    <a:pt x="1336" y="16"/>
                    <a:pt x="1332" y="16"/>
                  </a:cubicBezTo>
                  <a:lnTo>
                    <a:pt x="1220" y="16"/>
                  </a:lnTo>
                  <a:cubicBezTo>
                    <a:pt x="1215" y="16"/>
                    <a:pt x="1212" y="13"/>
                    <a:pt x="1212" y="8"/>
                  </a:cubicBezTo>
                  <a:cubicBezTo>
                    <a:pt x="1212" y="4"/>
                    <a:pt x="1215" y="0"/>
                    <a:pt x="1220" y="0"/>
                  </a:cubicBezTo>
                  <a:close/>
                  <a:moveTo>
                    <a:pt x="1412" y="0"/>
                  </a:moveTo>
                  <a:lnTo>
                    <a:pt x="1524" y="0"/>
                  </a:lnTo>
                  <a:cubicBezTo>
                    <a:pt x="1528" y="0"/>
                    <a:pt x="1532" y="4"/>
                    <a:pt x="1532" y="8"/>
                  </a:cubicBezTo>
                  <a:cubicBezTo>
                    <a:pt x="1532" y="13"/>
                    <a:pt x="1528" y="16"/>
                    <a:pt x="1524" y="16"/>
                  </a:cubicBezTo>
                  <a:lnTo>
                    <a:pt x="1412" y="16"/>
                  </a:lnTo>
                  <a:cubicBezTo>
                    <a:pt x="1407" y="16"/>
                    <a:pt x="1404" y="13"/>
                    <a:pt x="1404" y="8"/>
                  </a:cubicBezTo>
                  <a:cubicBezTo>
                    <a:pt x="1404" y="4"/>
                    <a:pt x="1407" y="0"/>
                    <a:pt x="1412" y="0"/>
                  </a:cubicBezTo>
                  <a:close/>
                  <a:moveTo>
                    <a:pt x="1604" y="0"/>
                  </a:moveTo>
                  <a:lnTo>
                    <a:pt x="1716" y="0"/>
                  </a:lnTo>
                  <a:cubicBezTo>
                    <a:pt x="1721" y="0"/>
                    <a:pt x="1724" y="4"/>
                    <a:pt x="1724" y="8"/>
                  </a:cubicBezTo>
                  <a:cubicBezTo>
                    <a:pt x="1724" y="13"/>
                    <a:pt x="1721" y="16"/>
                    <a:pt x="1716" y="16"/>
                  </a:cubicBezTo>
                  <a:lnTo>
                    <a:pt x="1604" y="16"/>
                  </a:lnTo>
                  <a:cubicBezTo>
                    <a:pt x="1600" y="16"/>
                    <a:pt x="1596" y="13"/>
                    <a:pt x="1596" y="8"/>
                  </a:cubicBezTo>
                  <a:cubicBezTo>
                    <a:pt x="1596" y="4"/>
                    <a:pt x="1600" y="0"/>
                    <a:pt x="1604" y="0"/>
                  </a:cubicBezTo>
                  <a:close/>
                  <a:moveTo>
                    <a:pt x="1796" y="0"/>
                  </a:moveTo>
                  <a:lnTo>
                    <a:pt x="1908" y="0"/>
                  </a:lnTo>
                  <a:cubicBezTo>
                    <a:pt x="1913" y="0"/>
                    <a:pt x="1916" y="4"/>
                    <a:pt x="1916" y="8"/>
                  </a:cubicBezTo>
                  <a:cubicBezTo>
                    <a:pt x="1916" y="13"/>
                    <a:pt x="1913" y="16"/>
                    <a:pt x="1908" y="16"/>
                  </a:cubicBezTo>
                  <a:lnTo>
                    <a:pt x="1796" y="16"/>
                  </a:lnTo>
                  <a:cubicBezTo>
                    <a:pt x="1792" y="16"/>
                    <a:pt x="1788" y="13"/>
                    <a:pt x="1788" y="8"/>
                  </a:cubicBezTo>
                  <a:cubicBezTo>
                    <a:pt x="1788" y="4"/>
                    <a:pt x="1792" y="0"/>
                    <a:pt x="1796" y="0"/>
                  </a:cubicBezTo>
                  <a:close/>
                  <a:moveTo>
                    <a:pt x="1988" y="0"/>
                  </a:moveTo>
                  <a:lnTo>
                    <a:pt x="2101" y="0"/>
                  </a:lnTo>
                  <a:cubicBezTo>
                    <a:pt x="2105" y="0"/>
                    <a:pt x="2109" y="4"/>
                    <a:pt x="2109" y="8"/>
                  </a:cubicBezTo>
                  <a:cubicBezTo>
                    <a:pt x="2109" y="13"/>
                    <a:pt x="2105" y="16"/>
                    <a:pt x="2101" y="16"/>
                  </a:cubicBezTo>
                  <a:lnTo>
                    <a:pt x="1988" y="16"/>
                  </a:lnTo>
                  <a:cubicBezTo>
                    <a:pt x="1984" y="16"/>
                    <a:pt x="1980" y="13"/>
                    <a:pt x="1980" y="8"/>
                  </a:cubicBezTo>
                  <a:cubicBezTo>
                    <a:pt x="1980" y="4"/>
                    <a:pt x="1984" y="0"/>
                    <a:pt x="1988" y="0"/>
                  </a:cubicBezTo>
                  <a:close/>
                  <a:moveTo>
                    <a:pt x="2181" y="0"/>
                  </a:moveTo>
                  <a:lnTo>
                    <a:pt x="2293" y="0"/>
                  </a:lnTo>
                  <a:cubicBezTo>
                    <a:pt x="2297" y="0"/>
                    <a:pt x="2301" y="4"/>
                    <a:pt x="2301" y="8"/>
                  </a:cubicBezTo>
                  <a:cubicBezTo>
                    <a:pt x="2301" y="13"/>
                    <a:pt x="2297" y="16"/>
                    <a:pt x="2293" y="16"/>
                  </a:cubicBezTo>
                  <a:lnTo>
                    <a:pt x="2181" y="16"/>
                  </a:lnTo>
                  <a:cubicBezTo>
                    <a:pt x="2176" y="16"/>
                    <a:pt x="2173" y="13"/>
                    <a:pt x="2173" y="8"/>
                  </a:cubicBezTo>
                  <a:cubicBezTo>
                    <a:pt x="2173" y="4"/>
                    <a:pt x="2176" y="0"/>
                    <a:pt x="2181" y="0"/>
                  </a:cubicBezTo>
                  <a:close/>
                  <a:moveTo>
                    <a:pt x="2373" y="0"/>
                  </a:moveTo>
                  <a:lnTo>
                    <a:pt x="2485" y="0"/>
                  </a:lnTo>
                  <a:cubicBezTo>
                    <a:pt x="2489" y="0"/>
                    <a:pt x="2493" y="4"/>
                    <a:pt x="2493" y="8"/>
                  </a:cubicBezTo>
                  <a:cubicBezTo>
                    <a:pt x="2493" y="13"/>
                    <a:pt x="2489" y="16"/>
                    <a:pt x="2485" y="16"/>
                  </a:cubicBezTo>
                  <a:lnTo>
                    <a:pt x="2373" y="16"/>
                  </a:lnTo>
                  <a:cubicBezTo>
                    <a:pt x="2368" y="16"/>
                    <a:pt x="2365" y="13"/>
                    <a:pt x="2365" y="8"/>
                  </a:cubicBezTo>
                  <a:cubicBezTo>
                    <a:pt x="2365" y="4"/>
                    <a:pt x="2368" y="0"/>
                    <a:pt x="2373" y="0"/>
                  </a:cubicBezTo>
                  <a:close/>
                  <a:moveTo>
                    <a:pt x="2565" y="0"/>
                  </a:moveTo>
                  <a:lnTo>
                    <a:pt x="2677" y="0"/>
                  </a:lnTo>
                  <a:cubicBezTo>
                    <a:pt x="2682" y="0"/>
                    <a:pt x="2685" y="4"/>
                    <a:pt x="2685" y="8"/>
                  </a:cubicBezTo>
                  <a:cubicBezTo>
                    <a:pt x="2685" y="13"/>
                    <a:pt x="2682" y="16"/>
                    <a:pt x="2677" y="16"/>
                  </a:cubicBezTo>
                  <a:lnTo>
                    <a:pt x="2565" y="16"/>
                  </a:lnTo>
                  <a:cubicBezTo>
                    <a:pt x="2561" y="16"/>
                    <a:pt x="2557" y="13"/>
                    <a:pt x="2557" y="8"/>
                  </a:cubicBezTo>
                  <a:cubicBezTo>
                    <a:pt x="2557" y="4"/>
                    <a:pt x="2561" y="0"/>
                    <a:pt x="2565" y="0"/>
                  </a:cubicBezTo>
                  <a:close/>
                  <a:moveTo>
                    <a:pt x="2757" y="0"/>
                  </a:moveTo>
                  <a:lnTo>
                    <a:pt x="2869" y="0"/>
                  </a:lnTo>
                  <a:cubicBezTo>
                    <a:pt x="2874" y="0"/>
                    <a:pt x="2877" y="4"/>
                    <a:pt x="2877" y="8"/>
                  </a:cubicBezTo>
                  <a:cubicBezTo>
                    <a:pt x="2877" y="13"/>
                    <a:pt x="2874" y="16"/>
                    <a:pt x="2869" y="16"/>
                  </a:cubicBezTo>
                  <a:lnTo>
                    <a:pt x="2757" y="16"/>
                  </a:lnTo>
                  <a:cubicBezTo>
                    <a:pt x="2753" y="16"/>
                    <a:pt x="2749" y="13"/>
                    <a:pt x="2749" y="8"/>
                  </a:cubicBezTo>
                  <a:cubicBezTo>
                    <a:pt x="2749" y="4"/>
                    <a:pt x="2753" y="0"/>
                    <a:pt x="2757" y="0"/>
                  </a:cubicBezTo>
                  <a:close/>
                  <a:moveTo>
                    <a:pt x="2949" y="0"/>
                  </a:moveTo>
                  <a:lnTo>
                    <a:pt x="3062" y="0"/>
                  </a:lnTo>
                  <a:cubicBezTo>
                    <a:pt x="3066" y="0"/>
                    <a:pt x="3070" y="4"/>
                    <a:pt x="3070" y="8"/>
                  </a:cubicBezTo>
                  <a:cubicBezTo>
                    <a:pt x="3070" y="13"/>
                    <a:pt x="3066" y="16"/>
                    <a:pt x="3062" y="16"/>
                  </a:cubicBezTo>
                  <a:lnTo>
                    <a:pt x="2949" y="16"/>
                  </a:lnTo>
                  <a:cubicBezTo>
                    <a:pt x="2945" y="16"/>
                    <a:pt x="2941" y="13"/>
                    <a:pt x="2941" y="8"/>
                  </a:cubicBezTo>
                  <a:cubicBezTo>
                    <a:pt x="2941" y="4"/>
                    <a:pt x="2945" y="0"/>
                    <a:pt x="2949" y="0"/>
                  </a:cubicBezTo>
                  <a:close/>
                  <a:moveTo>
                    <a:pt x="3142" y="0"/>
                  </a:moveTo>
                  <a:lnTo>
                    <a:pt x="3254" y="0"/>
                  </a:lnTo>
                  <a:cubicBezTo>
                    <a:pt x="3258" y="0"/>
                    <a:pt x="3262" y="4"/>
                    <a:pt x="3262" y="8"/>
                  </a:cubicBezTo>
                  <a:cubicBezTo>
                    <a:pt x="3262" y="13"/>
                    <a:pt x="3258" y="16"/>
                    <a:pt x="3254" y="16"/>
                  </a:cubicBezTo>
                  <a:lnTo>
                    <a:pt x="3142" y="16"/>
                  </a:lnTo>
                  <a:cubicBezTo>
                    <a:pt x="3137" y="16"/>
                    <a:pt x="3134" y="13"/>
                    <a:pt x="3134" y="8"/>
                  </a:cubicBezTo>
                  <a:cubicBezTo>
                    <a:pt x="3134" y="4"/>
                    <a:pt x="3137" y="0"/>
                    <a:pt x="3142" y="0"/>
                  </a:cubicBezTo>
                  <a:close/>
                  <a:moveTo>
                    <a:pt x="3334" y="0"/>
                  </a:moveTo>
                  <a:lnTo>
                    <a:pt x="3425" y="0"/>
                  </a:lnTo>
                  <a:cubicBezTo>
                    <a:pt x="3429" y="0"/>
                    <a:pt x="3433" y="4"/>
                    <a:pt x="3433" y="8"/>
                  </a:cubicBezTo>
                  <a:cubicBezTo>
                    <a:pt x="3433" y="13"/>
                    <a:pt x="3429" y="16"/>
                    <a:pt x="3425" y="16"/>
                  </a:cubicBezTo>
                  <a:lnTo>
                    <a:pt x="3334" y="16"/>
                  </a:lnTo>
                  <a:cubicBezTo>
                    <a:pt x="3329" y="16"/>
                    <a:pt x="3326" y="13"/>
                    <a:pt x="3326" y="8"/>
                  </a:cubicBezTo>
                  <a:cubicBezTo>
                    <a:pt x="3326" y="4"/>
                    <a:pt x="3329" y="0"/>
                    <a:pt x="3334" y="0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424363" y="5499100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" name="Freeform 26"/>
          <p:cNvSpPr>
            <a:spLocks/>
          </p:cNvSpPr>
          <p:nvPr/>
        </p:nvSpPr>
        <p:spPr bwMode="auto">
          <a:xfrm>
            <a:off x="6429376" y="4875213"/>
            <a:ext cx="61913" cy="93663"/>
          </a:xfrm>
          <a:custGeom>
            <a:avLst/>
            <a:gdLst>
              <a:gd name="T0" fmla="*/ 0 w 39"/>
              <a:gd name="T1" fmla="*/ 0 h 59"/>
              <a:gd name="T2" fmla="*/ 19 w 39"/>
              <a:gd name="T3" fmla="*/ 59 h 59"/>
              <a:gd name="T4" fmla="*/ 39 w 39"/>
              <a:gd name="T5" fmla="*/ 0 h 59"/>
              <a:gd name="T6" fmla="*/ 0 w 39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19" y="5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192838" y="458311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26101" y="560070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700713" y="5600700"/>
            <a:ext cx="6381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ReturnVehicle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626101" y="54768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700713" y="5476875"/>
            <a:ext cx="5445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626101" y="572611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5700713" y="5726113"/>
            <a:ext cx="809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GetPriceForRental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626101" y="58499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700713" y="5849938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5626101" y="5975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700713" y="5975350"/>
            <a:ext cx="466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668713" y="4875213"/>
            <a:ext cx="1468438" cy="2127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6" y="4424363"/>
            <a:ext cx="1470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5" name="Group 1164"/>
          <p:cNvGrpSpPr/>
          <p:nvPr/>
        </p:nvGrpSpPr>
        <p:grpSpPr>
          <a:xfrm>
            <a:off x="3667126" y="4424363"/>
            <a:ext cx="1470025" cy="663575"/>
            <a:chOff x="3667126" y="4424363"/>
            <a:chExt cx="1470025" cy="663575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668713" y="4875213"/>
              <a:ext cx="1468438" cy="2127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6" y="4424363"/>
              <a:ext cx="147002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3668713" y="4429125"/>
            <a:ext cx="1468438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37131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816351" y="44751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41957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3713163" y="4635500"/>
            <a:ext cx="1298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3789363" y="49085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3863976" y="4908550"/>
            <a:ext cx="1096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GetAvailabeVehicleTypes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4583113" y="2727325"/>
            <a:ext cx="1911350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77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274888"/>
            <a:ext cx="191293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4583113" y="2281238"/>
            <a:ext cx="1911350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46291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7"/>
          <p:cNvSpPr>
            <a:spLocks noChangeArrowheads="1"/>
          </p:cNvSpPr>
          <p:nvPr/>
        </p:nvSpPr>
        <p:spPr bwMode="auto">
          <a:xfrm>
            <a:off x="4732338" y="23272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>
            <a:off x="5111751" y="23272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4629151" y="2487613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auto">
          <a:xfrm>
            <a:off x="4705351" y="27606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4779963" y="2760663"/>
            <a:ext cx="65723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GetVehicleType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4705351" y="29146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4779963" y="2914650"/>
            <a:ext cx="847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GetAllVehicleTypes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4578351" y="1446213"/>
            <a:ext cx="1911350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4578351" y="1446213"/>
            <a:ext cx="1911350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91" name="Picture 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1114425"/>
            <a:ext cx="1912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2" name="Picture 6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1114425"/>
            <a:ext cx="19129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9"/>
          <p:cNvSpPr>
            <a:spLocks noChangeArrowheads="1"/>
          </p:cNvSpPr>
          <p:nvPr/>
        </p:nvSpPr>
        <p:spPr bwMode="auto">
          <a:xfrm>
            <a:off x="4578351" y="1120775"/>
            <a:ext cx="1911350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4" name="Rectangle 70"/>
          <p:cNvSpPr>
            <a:spLocks noChangeArrowheads="1"/>
          </p:cNvSpPr>
          <p:nvPr/>
        </p:nvSpPr>
        <p:spPr bwMode="auto">
          <a:xfrm>
            <a:off x="4624388" y="1206500"/>
            <a:ext cx="109696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5" name="Freeform 71"/>
          <p:cNvSpPr>
            <a:spLocks noEditPoints="1"/>
          </p:cNvSpPr>
          <p:nvPr/>
        </p:nvSpPr>
        <p:spPr bwMode="auto">
          <a:xfrm>
            <a:off x="4608513" y="1485900"/>
            <a:ext cx="1851025" cy="7938"/>
          </a:xfrm>
          <a:custGeom>
            <a:avLst/>
            <a:gdLst>
              <a:gd name="T0" fmla="*/ 25 w 1166"/>
              <a:gd name="T1" fmla="*/ 0 h 5"/>
              <a:gd name="T2" fmla="*/ 29 w 1166"/>
              <a:gd name="T3" fmla="*/ 5 h 5"/>
              <a:gd name="T4" fmla="*/ 59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5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8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4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7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80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3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6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10" y="0"/>
                </a:lnTo>
                <a:lnTo>
                  <a:pt x="10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5" y="0"/>
                </a:moveTo>
                <a:lnTo>
                  <a:pt x="25" y="0"/>
                </a:lnTo>
                <a:lnTo>
                  <a:pt x="25" y="5"/>
                </a:lnTo>
                <a:lnTo>
                  <a:pt x="15" y="5"/>
                </a:lnTo>
                <a:lnTo>
                  <a:pt x="15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9" y="0"/>
                </a:moveTo>
                <a:lnTo>
                  <a:pt x="69" y="0"/>
                </a:lnTo>
                <a:lnTo>
                  <a:pt x="69" y="5"/>
                </a:lnTo>
                <a:lnTo>
                  <a:pt x="59" y="5"/>
                </a:lnTo>
                <a:lnTo>
                  <a:pt x="59" y="0"/>
                </a:lnTo>
                <a:close/>
                <a:moveTo>
                  <a:pt x="74" y="0"/>
                </a:moveTo>
                <a:lnTo>
                  <a:pt x="83" y="0"/>
                </a:lnTo>
                <a:lnTo>
                  <a:pt x="83" y="5"/>
                </a:lnTo>
                <a:lnTo>
                  <a:pt x="74" y="5"/>
                </a:lnTo>
                <a:lnTo>
                  <a:pt x="74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2" y="0"/>
                </a:lnTo>
                <a:lnTo>
                  <a:pt x="172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1" y="0"/>
                </a:moveTo>
                <a:lnTo>
                  <a:pt x="230" y="0"/>
                </a:lnTo>
                <a:lnTo>
                  <a:pt x="230" y="5"/>
                </a:lnTo>
                <a:lnTo>
                  <a:pt x="221" y="5"/>
                </a:lnTo>
                <a:lnTo>
                  <a:pt x="221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5" y="0"/>
                </a:lnTo>
                <a:lnTo>
                  <a:pt x="275" y="5"/>
                </a:lnTo>
                <a:lnTo>
                  <a:pt x="265" y="5"/>
                </a:lnTo>
                <a:lnTo>
                  <a:pt x="265" y="0"/>
                </a:lnTo>
                <a:close/>
                <a:moveTo>
                  <a:pt x="280" y="0"/>
                </a:moveTo>
                <a:lnTo>
                  <a:pt x="289" y="0"/>
                </a:lnTo>
                <a:lnTo>
                  <a:pt x="289" y="5"/>
                </a:lnTo>
                <a:lnTo>
                  <a:pt x="280" y="5"/>
                </a:lnTo>
                <a:lnTo>
                  <a:pt x="280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9" y="0"/>
                </a:lnTo>
                <a:lnTo>
                  <a:pt x="319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4" y="0"/>
                </a:moveTo>
                <a:lnTo>
                  <a:pt x="333" y="0"/>
                </a:lnTo>
                <a:lnTo>
                  <a:pt x="333" y="5"/>
                </a:lnTo>
                <a:lnTo>
                  <a:pt x="324" y="5"/>
                </a:lnTo>
                <a:lnTo>
                  <a:pt x="324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3" y="0"/>
                </a:lnTo>
                <a:lnTo>
                  <a:pt x="363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8" y="0"/>
                </a:moveTo>
                <a:lnTo>
                  <a:pt x="378" y="0"/>
                </a:lnTo>
                <a:lnTo>
                  <a:pt x="378" y="5"/>
                </a:lnTo>
                <a:lnTo>
                  <a:pt x="368" y="5"/>
                </a:lnTo>
                <a:lnTo>
                  <a:pt x="368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2" y="0"/>
                </a:moveTo>
                <a:lnTo>
                  <a:pt x="422" y="0"/>
                </a:lnTo>
                <a:lnTo>
                  <a:pt x="422" y="5"/>
                </a:lnTo>
                <a:lnTo>
                  <a:pt x="412" y="5"/>
                </a:lnTo>
                <a:lnTo>
                  <a:pt x="412" y="0"/>
                </a:lnTo>
                <a:close/>
                <a:moveTo>
                  <a:pt x="427" y="0"/>
                </a:moveTo>
                <a:lnTo>
                  <a:pt x="436" y="0"/>
                </a:lnTo>
                <a:lnTo>
                  <a:pt x="436" y="5"/>
                </a:lnTo>
                <a:lnTo>
                  <a:pt x="427" y="5"/>
                </a:lnTo>
                <a:lnTo>
                  <a:pt x="427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5" y="0"/>
                </a:lnTo>
                <a:lnTo>
                  <a:pt x="525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9" y="0"/>
                </a:lnTo>
                <a:lnTo>
                  <a:pt x="569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4" y="0"/>
                </a:moveTo>
                <a:lnTo>
                  <a:pt x="584" y="0"/>
                </a:lnTo>
                <a:lnTo>
                  <a:pt x="584" y="5"/>
                </a:lnTo>
                <a:lnTo>
                  <a:pt x="574" y="5"/>
                </a:lnTo>
                <a:lnTo>
                  <a:pt x="574" y="0"/>
                </a:lnTo>
                <a:close/>
                <a:moveTo>
                  <a:pt x="589" y="0"/>
                </a:moveTo>
                <a:lnTo>
                  <a:pt x="598" y="0"/>
                </a:lnTo>
                <a:lnTo>
                  <a:pt x="598" y="5"/>
                </a:lnTo>
                <a:lnTo>
                  <a:pt x="589" y="5"/>
                </a:lnTo>
                <a:lnTo>
                  <a:pt x="589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8" y="0"/>
                </a:moveTo>
                <a:lnTo>
                  <a:pt x="628" y="0"/>
                </a:lnTo>
                <a:lnTo>
                  <a:pt x="628" y="5"/>
                </a:lnTo>
                <a:lnTo>
                  <a:pt x="618" y="5"/>
                </a:lnTo>
                <a:lnTo>
                  <a:pt x="618" y="0"/>
                </a:lnTo>
                <a:close/>
                <a:moveTo>
                  <a:pt x="633" y="0"/>
                </a:moveTo>
                <a:lnTo>
                  <a:pt x="642" y="0"/>
                </a:lnTo>
                <a:lnTo>
                  <a:pt x="642" y="5"/>
                </a:lnTo>
                <a:lnTo>
                  <a:pt x="633" y="5"/>
                </a:lnTo>
                <a:lnTo>
                  <a:pt x="633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2" y="0"/>
                </a:lnTo>
                <a:lnTo>
                  <a:pt x="672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7" y="0"/>
                </a:moveTo>
                <a:lnTo>
                  <a:pt x="686" y="0"/>
                </a:lnTo>
                <a:lnTo>
                  <a:pt x="686" y="5"/>
                </a:lnTo>
                <a:lnTo>
                  <a:pt x="677" y="5"/>
                </a:lnTo>
                <a:lnTo>
                  <a:pt x="677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6" y="0"/>
                </a:lnTo>
                <a:lnTo>
                  <a:pt x="716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1" y="0"/>
                </a:moveTo>
                <a:lnTo>
                  <a:pt x="731" y="0"/>
                </a:lnTo>
                <a:lnTo>
                  <a:pt x="731" y="5"/>
                </a:lnTo>
                <a:lnTo>
                  <a:pt x="721" y="5"/>
                </a:lnTo>
                <a:lnTo>
                  <a:pt x="721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80" y="0"/>
                </a:moveTo>
                <a:lnTo>
                  <a:pt x="789" y="0"/>
                </a:lnTo>
                <a:lnTo>
                  <a:pt x="789" y="5"/>
                </a:lnTo>
                <a:lnTo>
                  <a:pt x="780" y="5"/>
                </a:lnTo>
                <a:lnTo>
                  <a:pt x="780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8" y="0"/>
                </a:lnTo>
                <a:lnTo>
                  <a:pt x="878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3" y="0"/>
                </a:moveTo>
                <a:lnTo>
                  <a:pt x="893" y="0"/>
                </a:lnTo>
                <a:lnTo>
                  <a:pt x="893" y="5"/>
                </a:lnTo>
                <a:lnTo>
                  <a:pt x="883" y="5"/>
                </a:lnTo>
                <a:lnTo>
                  <a:pt x="883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2" y="0"/>
                </a:lnTo>
                <a:lnTo>
                  <a:pt x="922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7" y="0"/>
                </a:moveTo>
                <a:lnTo>
                  <a:pt x="937" y="0"/>
                </a:lnTo>
                <a:lnTo>
                  <a:pt x="937" y="5"/>
                </a:lnTo>
                <a:lnTo>
                  <a:pt x="927" y="5"/>
                </a:lnTo>
                <a:lnTo>
                  <a:pt x="927" y="0"/>
                </a:lnTo>
                <a:close/>
                <a:moveTo>
                  <a:pt x="942" y="0"/>
                </a:moveTo>
                <a:lnTo>
                  <a:pt x="951" y="0"/>
                </a:lnTo>
                <a:lnTo>
                  <a:pt x="951" y="5"/>
                </a:lnTo>
                <a:lnTo>
                  <a:pt x="942" y="5"/>
                </a:lnTo>
                <a:lnTo>
                  <a:pt x="942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1" y="0"/>
                </a:moveTo>
                <a:lnTo>
                  <a:pt x="981" y="0"/>
                </a:lnTo>
                <a:lnTo>
                  <a:pt x="981" y="5"/>
                </a:lnTo>
                <a:lnTo>
                  <a:pt x="971" y="5"/>
                </a:lnTo>
                <a:lnTo>
                  <a:pt x="971" y="0"/>
                </a:lnTo>
                <a:close/>
                <a:moveTo>
                  <a:pt x="986" y="0"/>
                </a:moveTo>
                <a:lnTo>
                  <a:pt x="995" y="0"/>
                </a:lnTo>
                <a:lnTo>
                  <a:pt x="995" y="5"/>
                </a:lnTo>
                <a:lnTo>
                  <a:pt x="986" y="5"/>
                </a:lnTo>
                <a:lnTo>
                  <a:pt x="986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5" y="0"/>
                </a:lnTo>
                <a:lnTo>
                  <a:pt x="1025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4" y="0"/>
                </a:lnTo>
                <a:lnTo>
                  <a:pt x="1084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3" y="0"/>
                </a:moveTo>
                <a:lnTo>
                  <a:pt x="1142" y="0"/>
                </a:lnTo>
                <a:lnTo>
                  <a:pt x="1142" y="5"/>
                </a:lnTo>
                <a:lnTo>
                  <a:pt x="1133" y="5"/>
                </a:lnTo>
                <a:lnTo>
                  <a:pt x="1133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6" name="Rectangle 72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7" name="Rectangle 73"/>
          <p:cNvSpPr>
            <a:spLocks noChangeArrowheads="1"/>
          </p:cNvSpPr>
          <p:nvPr/>
        </p:nvSpPr>
        <p:spPr bwMode="auto">
          <a:xfrm>
            <a:off x="7086601" y="2994025"/>
            <a:ext cx="1042988" cy="3381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98" name="Picture 7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9" name="Picture 7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38" y="2547938"/>
            <a:ext cx="1041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76"/>
          <p:cNvSpPr>
            <a:spLocks noChangeArrowheads="1"/>
          </p:cNvSpPr>
          <p:nvPr/>
        </p:nvSpPr>
        <p:spPr bwMode="auto">
          <a:xfrm>
            <a:off x="7086601" y="2549525"/>
            <a:ext cx="10429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29" name="Rectangle 77"/>
          <p:cNvSpPr>
            <a:spLocks noChangeArrowheads="1"/>
          </p:cNvSpPr>
          <p:nvPr/>
        </p:nvSpPr>
        <p:spPr bwMode="auto">
          <a:xfrm>
            <a:off x="71326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0" name="Rectangle 78"/>
          <p:cNvSpPr>
            <a:spLocks noChangeArrowheads="1"/>
          </p:cNvSpPr>
          <p:nvPr/>
        </p:nvSpPr>
        <p:spPr bwMode="auto">
          <a:xfrm>
            <a:off x="7235826" y="2593975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1" name="Rectangle 79"/>
          <p:cNvSpPr>
            <a:spLocks noChangeArrowheads="1"/>
          </p:cNvSpPr>
          <p:nvPr/>
        </p:nvSpPr>
        <p:spPr bwMode="auto">
          <a:xfrm>
            <a:off x="7615238" y="259397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0"/>
          <p:cNvSpPr>
            <a:spLocks noChangeArrowheads="1"/>
          </p:cNvSpPr>
          <p:nvPr/>
        </p:nvSpPr>
        <p:spPr bwMode="auto">
          <a:xfrm>
            <a:off x="7132638" y="2754313"/>
            <a:ext cx="7080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3" name="Rectangle 81"/>
          <p:cNvSpPr>
            <a:spLocks noChangeArrowheads="1"/>
          </p:cNvSpPr>
          <p:nvPr/>
        </p:nvSpPr>
        <p:spPr bwMode="auto">
          <a:xfrm>
            <a:off x="7208838" y="302736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4" name="Rectangle 82"/>
          <p:cNvSpPr>
            <a:spLocks noChangeArrowheads="1"/>
          </p:cNvSpPr>
          <p:nvPr/>
        </p:nvSpPr>
        <p:spPr bwMode="auto">
          <a:xfrm>
            <a:off x="7283451" y="3027363"/>
            <a:ext cx="3032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Name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6" name="Rectangle 84"/>
          <p:cNvSpPr>
            <a:spLocks noChangeArrowheads="1"/>
          </p:cNvSpPr>
          <p:nvPr/>
        </p:nvSpPr>
        <p:spPr bwMode="auto">
          <a:xfrm>
            <a:off x="7208838" y="3181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9" name="Rectangle 85"/>
          <p:cNvSpPr>
            <a:spLocks noChangeArrowheads="1"/>
          </p:cNvSpPr>
          <p:nvPr/>
        </p:nvSpPr>
        <p:spPr bwMode="auto">
          <a:xfrm>
            <a:off x="7283451" y="3181350"/>
            <a:ext cx="6461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GetRentalCost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0" name="Freeform 86"/>
          <p:cNvSpPr>
            <a:spLocks/>
          </p:cNvSpPr>
          <p:nvPr/>
        </p:nvSpPr>
        <p:spPr bwMode="auto">
          <a:xfrm>
            <a:off x="6626226" y="1327150"/>
            <a:ext cx="460375" cy="1612900"/>
          </a:xfrm>
          <a:custGeom>
            <a:avLst/>
            <a:gdLst>
              <a:gd name="T0" fmla="*/ 0 w 290"/>
              <a:gd name="T1" fmla="*/ 0 h 1016"/>
              <a:gd name="T2" fmla="*/ 149 w 290"/>
              <a:gd name="T3" fmla="*/ 0 h 1016"/>
              <a:gd name="T4" fmla="*/ 149 w 290"/>
              <a:gd name="T5" fmla="*/ 1016 h 1016"/>
              <a:gd name="T6" fmla="*/ 290 w 290"/>
              <a:gd name="T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0" h="1016">
                <a:moveTo>
                  <a:pt x="0" y="0"/>
                </a:moveTo>
                <a:lnTo>
                  <a:pt x="149" y="0"/>
                </a:lnTo>
                <a:lnTo>
                  <a:pt x="149" y="1016"/>
                </a:lnTo>
                <a:lnTo>
                  <a:pt x="290" y="1016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1" name="Freeform 87"/>
          <p:cNvSpPr>
            <a:spLocks/>
          </p:cNvSpPr>
          <p:nvPr/>
        </p:nvSpPr>
        <p:spPr bwMode="auto">
          <a:xfrm>
            <a:off x="6489701" y="1292225"/>
            <a:ext cx="141288" cy="69850"/>
          </a:xfrm>
          <a:custGeom>
            <a:avLst/>
            <a:gdLst>
              <a:gd name="T0" fmla="*/ 89 w 89"/>
              <a:gd name="T1" fmla="*/ 22 h 44"/>
              <a:gd name="T2" fmla="*/ 44 w 89"/>
              <a:gd name="T3" fmla="*/ 0 h 44"/>
              <a:gd name="T4" fmla="*/ 0 w 89"/>
              <a:gd name="T5" fmla="*/ 22 h 44"/>
              <a:gd name="T6" fmla="*/ 44 w 89"/>
              <a:gd name="T7" fmla="*/ 44 h 44"/>
              <a:gd name="T8" fmla="*/ 89 w 89"/>
              <a:gd name="T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44">
                <a:moveTo>
                  <a:pt x="89" y="22"/>
                </a:moveTo>
                <a:lnTo>
                  <a:pt x="44" y="0"/>
                </a:lnTo>
                <a:lnTo>
                  <a:pt x="0" y="22"/>
                </a:lnTo>
                <a:lnTo>
                  <a:pt x="44" y="44"/>
                </a:lnTo>
                <a:lnTo>
                  <a:pt x="89" y="22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2" name="Rectangle 88"/>
          <p:cNvSpPr>
            <a:spLocks noChangeArrowheads="1"/>
          </p:cNvSpPr>
          <p:nvPr/>
        </p:nvSpPr>
        <p:spPr bwMode="auto">
          <a:xfrm>
            <a:off x="7048501" y="1751013"/>
            <a:ext cx="735013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3" name="Rectangle 89"/>
          <p:cNvSpPr>
            <a:spLocks noChangeArrowheads="1"/>
          </p:cNvSpPr>
          <p:nvPr/>
        </p:nvSpPr>
        <p:spPr bwMode="auto">
          <a:xfrm>
            <a:off x="7048501" y="1751013"/>
            <a:ext cx="73501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14" name="Picture 9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1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5" name="Picture 9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51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Rectangle 92"/>
          <p:cNvSpPr>
            <a:spLocks noChangeArrowheads="1"/>
          </p:cNvSpPr>
          <p:nvPr/>
        </p:nvSpPr>
        <p:spPr bwMode="auto">
          <a:xfrm>
            <a:off x="7048501" y="1425575"/>
            <a:ext cx="73501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5" name="Rectangle 93"/>
          <p:cNvSpPr>
            <a:spLocks noChangeArrowheads="1"/>
          </p:cNvSpPr>
          <p:nvPr/>
        </p:nvSpPr>
        <p:spPr bwMode="auto">
          <a:xfrm>
            <a:off x="7094538" y="1511300"/>
            <a:ext cx="3032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6" name="Rectangle 94"/>
          <p:cNvSpPr>
            <a:spLocks noChangeArrowheads="1"/>
          </p:cNvSpPr>
          <p:nvPr/>
        </p:nvSpPr>
        <p:spPr bwMode="auto">
          <a:xfrm>
            <a:off x="7337426" y="1511300"/>
            <a:ext cx="1254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7" name="Freeform 95"/>
          <p:cNvSpPr>
            <a:spLocks noEditPoints="1"/>
          </p:cNvSpPr>
          <p:nvPr/>
        </p:nvSpPr>
        <p:spPr bwMode="auto">
          <a:xfrm>
            <a:off x="7078663" y="1792288"/>
            <a:ext cx="668338" cy="6350"/>
          </a:xfrm>
          <a:custGeom>
            <a:avLst/>
            <a:gdLst>
              <a:gd name="T0" fmla="*/ 9 w 421"/>
              <a:gd name="T1" fmla="*/ 4 h 4"/>
              <a:gd name="T2" fmla="*/ 14 w 421"/>
              <a:gd name="T3" fmla="*/ 0 h 4"/>
              <a:gd name="T4" fmla="*/ 14 w 421"/>
              <a:gd name="T5" fmla="*/ 4 h 4"/>
              <a:gd name="T6" fmla="*/ 39 w 421"/>
              <a:gd name="T7" fmla="*/ 0 h 4"/>
              <a:gd name="T8" fmla="*/ 29 w 421"/>
              <a:gd name="T9" fmla="*/ 0 h 4"/>
              <a:gd name="T10" fmla="*/ 54 w 421"/>
              <a:gd name="T11" fmla="*/ 4 h 4"/>
              <a:gd name="T12" fmla="*/ 58 w 421"/>
              <a:gd name="T13" fmla="*/ 0 h 4"/>
              <a:gd name="T14" fmla="*/ 58 w 421"/>
              <a:gd name="T15" fmla="*/ 4 h 4"/>
              <a:gd name="T16" fmla="*/ 83 w 421"/>
              <a:gd name="T17" fmla="*/ 0 h 4"/>
              <a:gd name="T18" fmla="*/ 73 w 421"/>
              <a:gd name="T19" fmla="*/ 0 h 4"/>
              <a:gd name="T20" fmla="*/ 98 w 421"/>
              <a:gd name="T21" fmla="*/ 4 h 4"/>
              <a:gd name="T22" fmla="*/ 103 w 421"/>
              <a:gd name="T23" fmla="*/ 0 h 4"/>
              <a:gd name="T24" fmla="*/ 103 w 421"/>
              <a:gd name="T25" fmla="*/ 4 h 4"/>
              <a:gd name="T26" fmla="*/ 127 w 421"/>
              <a:gd name="T27" fmla="*/ 0 h 4"/>
              <a:gd name="T28" fmla="*/ 117 w 421"/>
              <a:gd name="T29" fmla="*/ 0 h 4"/>
              <a:gd name="T30" fmla="*/ 142 w 421"/>
              <a:gd name="T31" fmla="*/ 4 h 4"/>
              <a:gd name="T32" fmla="*/ 147 w 421"/>
              <a:gd name="T33" fmla="*/ 0 h 4"/>
              <a:gd name="T34" fmla="*/ 147 w 421"/>
              <a:gd name="T35" fmla="*/ 4 h 4"/>
              <a:gd name="T36" fmla="*/ 171 w 421"/>
              <a:gd name="T37" fmla="*/ 0 h 4"/>
              <a:gd name="T38" fmla="*/ 162 w 421"/>
              <a:gd name="T39" fmla="*/ 0 h 4"/>
              <a:gd name="T40" fmla="*/ 186 w 421"/>
              <a:gd name="T41" fmla="*/ 4 h 4"/>
              <a:gd name="T42" fmla="*/ 191 w 421"/>
              <a:gd name="T43" fmla="*/ 0 h 4"/>
              <a:gd name="T44" fmla="*/ 191 w 421"/>
              <a:gd name="T45" fmla="*/ 4 h 4"/>
              <a:gd name="T46" fmla="*/ 216 w 421"/>
              <a:gd name="T47" fmla="*/ 0 h 4"/>
              <a:gd name="T48" fmla="*/ 206 w 421"/>
              <a:gd name="T49" fmla="*/ 0 h 4"/>
              <a:gd name="T50" fmla="*/ 230 w 421"/>
              <a:gd name="T51" fmla="*/ 4 h 4"/>
              <a:gd name="T52" fmla="*/ 235 w 421"/>
              <a:gd name="T53" fmla="*/ 0 h 4"/>
              <a:gd name="T54" fmla="*/ 235 w 421"/>
              <a:gd name="T55" fmla="*/ 4 h 4"/>
              <a:gd name="T56" fmla="*/ 260 w 421"/>
              <a:gd name="T57" fmla="*/ 0 h 4"/>
              <a:gd name="T58" fmla="*/ 250 w 421"/>
              <a:gd name="T59" fmla="*/ 0 h 4"/>
              <a:gd name="T60" fmla="*/ 274 w 421"/>
              <a:gd name="T61" fmla="*/ 4 h 4"/>
              <a:gd name="T62" fmla="*/ 279 w 421"/>
              <a:gd name="T63" fmla="*/ 0 h 4"/>
              <a:gd name="T64" fmla="*/ 279 w 421"/>
              <a:gd name="T65" fmla="*/ 4 h 4"/>
              <a:gd name="T66" fmla="*/ 304 w 421"/>
              <a:gd name="T67" fmla="*/ 0 h 4"/>
              <a:gd name="T68" fmla="*/ 294 w 421"/>
              <a:gd name="T69" fmla="*/ 0 h 4"/>
              <a:gd name="T70" fmla="*/ 318 w 421"/>
              <a:gd name="T71" fmla="*/ 4 h 4"/>
              <a:gd name="T72" fmla="*/ 323 w 421"/>
              <a:gd name="T73" fmla="*/ 0 h 4"/>
              <a:gd name="T74" fmla="*/ 323 w 421"/>
              <a:gd name="T75" fmla="*/ 4 h 4"/>
              <a:gd name="T76" fmla="*/ 348 w 421"/>
              <a:gd name="T77" fmla="*/ 0 h 4"/>
              <a:gd name="T78" fmla="*/ 338 w 421"/>
              <a:gd name="T79" fmla="*/ 0 h 4"/>
              <a:gd name="T80" fmla="*/ 362 w 421"/>
              <a:gd name="T81" fmla="*/ 4 h 4"/>
              <a:gd name="T82" fmla="*/ 367 w 421"/>
              <a:gd name="T83" fmla="*/ 0 h 4"/>
              <a:gd name="T84" fmla="*/ 367 w 421"/>
              <a:gd name="T85" fmla="*/ 4 h 4"/>
              <a:gd name="T86" fmla="*/ 392 w 421"/>
              <a:gd name="T87" fmla="*/ 0 h 4"/>
              <a:gd name="T88" fmla="*/ 382 w 421"/>
              <a:gd name="T89" fmla="*/ 0 h 4"/>
              <a:gd name="T90" fmla="*/ 407 w 421"/>
              <a:gd name="T91" fmla="*/ 4 h 4"/>
              <a:gd name="T92" fmla="*/ 411 w 421"/>
              <a:gd name="T93" fmla="*/ 0 h 4"/>
              <a:gd name="T94" fmla="*/ 411 w 421"/>
              <a:gd name="T95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1" h="4"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4"/>
                </a:lnTo>
                <a:lnTo>
                  <a:pt x="14" y="4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4"/>
                </a:lnTo>
                <a:lnTo>
                  <a:pt x="29" y="4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4"/>
                </a:lnTo>
                <a:lnTo>
                  <a:pt x="44" y="4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4"/>
                </a:lnTo>
                <a:lnTo>
                  <a:pt x="58" y="4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4"/>
                </a:lnTo>
                <a:lnTo>
                  <a:pt x="73" y="4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4"/>
                </a:lnTo>
                <a:lnTo>
                  <a:pt x="88" y="4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2" y="0"/>
                </a:lnTo>
                <a:lnTo>
                  <a:pt x="112" y="4"/>
                </a:lnTo>
                <a:lnTo>
                  <a:pt x="103" y="4"/>
                </a:lnTo>
                <a:lnTo>
                  <a:pt x="103" y="0"/>
                </a:lnTo>
                <a:close/>
                <a:moveTo>
                  <a:pt x="117" y="0"/>
                </a:moveTo>
                <a:lnTo>
                  <a:pt x="127" y="0"/>
                </a:lnTo>
                <a:lnTo>
                  <a:pt x="127" y="4"/>
                </a:lnTo>
                <a:lnTo>
                  <a:pt x="117" y="4"/>
                </a:lnTo>
                <a:lnTo>
                  <a:pt x="117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4"/>
                </a:lnTo>
                <a:lnTo>
                  <a:pt x="132" y="4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4"/>
                </a:lnTo>
                <a:lnTo>
                  <a:pt x="147" y="4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4"/>
                </a:lnTo>
                <a:lnTo>
                  <a:pt x="162" y="4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4"/>
                </a:lnTo>
                <a:lnTo>
                  <a:pt x="176" y="4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4"/>
                </a:lnTo>
                <a:lnTo>
                  <a:pt x="191" y="4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4"/>
                </a:lnTo>
                <a:lnTo>
                  <a:pt x="206" y="4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4"/>
                </a:lnTo>
                <a:lnTo>
                  <a:pt x="220" y="4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4"/>
                </a:lnTo>
                <a:lnTo>
                  <a:pt x="235" y="4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4"/>
                </a:lnTo>
                <a:lnTo>
                  <a:pt x="250" y="4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4" y="0"/>
                </a:lnTo>
                <a:lnTo>
                  <a:pt x="274" y="4"/>
                </a:lnTo>
                <a:lnTo>
                  <a:pt x="265" y="4"/>
                </a:lnTo>
                <a:lnTo>
                  <a:pt x="265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4"/>
                </a:lnTo>
                <a:lnTo>
                  <a:pt x="279" y="4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4"/>
                </a:lnTo>
                <a:lnTo>
                  <a:pt x="294" y="4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4"/>
                </a:lnTo>
                <a:lnTo>
                  <a:pt x="309" y="4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4"/>
                </a:lnTo>
                <a:lnTo>
                  <a:pt x="323" y="4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4"/>
                </a:lnTo>
                <a:lnTo>
                  <a:pt x="338" y="4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4"/>
                </a:lnTo>
                <a:lnTo>
                  <a:pt x="353" y="4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4"/>
                </a:lnTo>
                <a:lnTo>
                  <a:pt x="367" y="4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4"/>
                </a:lnTo>
                <a:lnTo>
                  <a:pt x="382" y="4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4"/>
                </a:lnTo>
                <a:lnTo>
                  <a:pt x="397" y="4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1" y="0"/>
                </a:lnTo>
                <a:lnTo>
                  <a:pt x="421" y="4"/>
                </a:lnTo>
                <a:lnTo>
                  <a:pt x="411" y="4"/>
                </a:lnTo>
                <a:lnTo>
                  <a:pt x="411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8" name="Rectangle 96"/>
          <p:cNvSpPr>
            <a:spLocks noChangeArrowheads="1"/>
          </p:cNvSpPr>
          <p:nvPr/>
        </p:nvSpPr>
        <p:spPr bwMode="auto">
          <a:xfrm>
            <a:off x="7988301" y="1747838"/>
            <a:ext cx="733425" cy="873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49" name="Rectangle 97"/>
          <p:cNvSpPr>
            <a:spLocks noChangeArrowheads="1"/>
          </p:cNvSpPr>
          <p:nvPr/>
        </p:nvSpPr>
        <p:spPr bwMode="auto">
          <a:xfrm>
            <a:off x="7988301" y="1747838"/>
            <a:ext cx="733425" cy="87313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22" name="Picture 9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38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3" name="Picture 9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38" y="1419225"/>
            <a:ext cx="7381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0" name="Rectangle 100"/>
          <p:cNvSpPr>
            <a:spLocks noChangeArrowheads="1"/>
          </p:cNvSpPr>
          <p:nvPr/>
        </p:nvSpPr>
        <p:spPr bwMode="auto">
          <a:xfrm>
            <a:off x="7988301" y="1420813"/>
            <a:ext cx="733425" cy="3270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1" name="Rectangle 101"/>
          <p:cNvSpPr>
            <a:spLocks noChangeArrowheads="1"/>
          </p:cNvSpPr>
          <p:nvPr/>
        </p:nvSpPr>
        <p:spPr bwMode="auto">
          <a:xfrm>
            <a:off x="8032751" y="1509713"/>
            <a:ext cx="30321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Type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2" name="Rectangle 102"/>
          <p:cNvSpPr>
            <a:spLocks noChangeArrowheads="1"/>
          </p:cNvSpPr>
          <p:nvPr/>
        </p:nvSpPr>
        <p:spPr bwMode="auto">
          <a:xfrm>
            <a:off x="8277226" y="1509713"/>
            <a:ext cx="1238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3" name="Freeform 103"/>
          <p:cNvSpPr>
            <a:spLocks noEditPoints="1"/>
          </p:cNvSpPr>
          <p:nvPr/>
        </p:nvSpPr>
        <p:spPr bwMode="auto">
          <a:xfrm>
            <a:off x="8016876" y="1787525"/>
            <a:ext cx="669925" cy="7938"/>
          </a:xfrm>
          <a:custGeom>
            <a:avLst/>
            <a:gdLst>
              <a:gd name="T0" fmla="*/ 10 w 422"/>
              <a:gd name="T1" fmla="*/ 5 h 5"/>
              <a:gd name="T2" fmla="*/ 15 w 422"/>
              <a:gd name="T3" fmla="*/ 0 h 5"/>
              <a:gd name="T4" fmla="*/ 15 w 422"/>
              <a:gd name="T5" fmla="*/ 5 h 5"/>
              <a:gd name="T6" fmla="*/ 39 w 422"/>
              <a:gd name="T7" fmla="*/ 0 h 5"/>
              <a:gd name="T8" fmla="*/ 30 w 422"/>
              <a:gd name="T9" fmla="*/ 0 h 5"/>
              <a:gd name="T10" fmla="*/ 54 w 422"/>
              <a:gd name="T11" fmla="*/ 5 h 5"/>
              <a:gd name="T12" fmla="*/ 59 w 422"/>
              <a:gd name="T13" fmla="*/ 0 h 5"/>
              <a:gd name="T14" fmla="*/ 59 w 422"/>
              <a:gd name="T15" fmla="*/ 5 h 5"/>
              <a:gd name="T16" fmla="*/ 83 w 422"/>
              <a:gd name="T17" fmla="*/ 0 h 5"/>
              <a:gd name="T18" fmla="*/ 74 w 422"/>
              <a:gd name="T19" fmla="*/ 0 h 5"/>
              <a:gd name="T20" fmla="*/ 98 w 422"/>
              <a:gd name="T21" fmla="*/ 5 h 5"/>
              <a:gd name="T22" fmla="*/ 103 w 422"/>
              <a:gd name="T23" fmla="*/ 0 h 5"/>
              <a:gd name="T24" fmla="*/ 103 w 422"/>
              <a:gd name="T25" fmla="*/ 5 h 5"/>
              <a:gd name="T26" fmla="*/ 128 w 422"/>
              <a:gd name="T27" fmla="*/ 0 h 5"/>
              <a:gd name="T28" fmla="*/ 118 w 422"/>
              <a:gd name="T29" fmla="*/ 0 h 5"/>
              <a:gd name="T30" fmla="*/ 142 w 422"/>
              <a:gd name="T31" fmla="*/ 5 h 5"/>
              <a:gd name="T32" fmla="*/ 147 w 422"/>
              <a:gd name="T33" fmla="*/ 0 h 5"/>
              <a:gd name="T34" fmla="*/ 147 w 422"/>
              <a:gd name="T35" fmla="*/ 5 h 5"/>
              <a:gd name="T36" fmla="*/ 172 w 422"/>
              <a:gd name="T37" fmla="*/ 0 h 5"/>
              <a:gd name="T38" fmla="*/ 162 w 422"/>
              <a:gd name="T39" fmla="*/ 0 h 5"/>
              <a:gd name="T40" fmla="*/ 186 w 422"/>
              <a:gd name="T41" fmla="*/ 5 h 5"/>
              <a:gd name="T42" fmla="*/ 191 w 422"/>
              <a:gd name="T43" fmla="*/ 0 h 5"/>
              <a:gd name="T44" fmla="*/ 191 w 422"/>
              <a:gd name="T45" fmla="*/ 5 h 5"/>
              <a:gd name="T46" fmla="*/ 216 w 422"/>
              <a:gd name="T47" fmla="*/ 0 h 5"/>
              <a:gd name="T48" fmla="*/ 206 w 422"/>
              <a:gd name="T49" fmla="*/ 0 h 5"/>
              <a:gd name="T50" fmla="*/ 231 w 422"/>
              <a:gd name="T51" fmla="*/ 5 h 5"/>
              <a:gd name="T52" fmla="*/ 236 w 422"/>
              <a:gd name="T53" fmla="*/ 0 h 5"/>
              <a:gd name="T54" fmla="*/ 236 w 422"/>
              <a:gd name="T55" fmla="*/ 5 h 5"/>
              <a:gd name="T56" fmla="*/ 260 w 422"/>
              <a:gd name="T57" fmla="*/ 0 h 5"/>
              <a:gd name="T58" fmla="*/ 250 w 422"/>
              <a:gd name="T59" fmla="*/ 0 h 5"/>
              <a:gd name="T60" fmla="*/ 275 w 422"/>
              <a:gd name="T61" fmla="*/ 5 h 5"/>
              <a:gd name="T62" fmla="*/ 280 w 422"/>
              <a:gd name="T63" fmla="*/ 0 h 5"/>
              <a:gd name="T64" fmla="*/ 280 w 422"/>
              <a:gd name="T65" fmla="*/ 5 h 5"/>
              <a:gd name="T66" fmla="*/ 304 w 422"/>
              <a:gd name="T67" fmla="*/ 0 h 5"/>
              <a:gd name="T68" fmla="*/ 294 w 422"/>
              <a:gd name="T69" fmla="*/ 0 h 5"/>
              <a:gd name="T70" fmla="*/ 319 w 422"/>
              <a:gd name="T71" fmla="*/ 5 h 5"/>
              <a:gd name="T72" fmla="*/ 324 w 422"/>
              <a:gd name="T73" fmla="*/ 0 h 5"/>
              <a:gd name="T74" fmla="*/ 324 w 422"/>
              <a:gd name="T75" fmla="*/ 5 h 5"/>
              <a:gd name="T76" fmla="*/ 348 w 422"/>
              <a:gd name="T77" fmla="*/ 0 h 5"/>
              <a:gd name="T78" fmla="*/ 338 w 422"/>
              <a:gd name="T79" fmla="*/ 0 h 5"/>
              <a:gd name="T80" fmla="*/ 363 w 422"/>
              <a:gd name="T81" fmla="*/ 5 h 5"/>
              <a:gd name="T82" fmla="*/ 368 w 422"/>
              <a:gd name="T83" fmla="*/ 0 h 5"/>
              <a:gd name="T84" fmla="*/ 368 w 422"/>
              <a:gd name="T85" fmla="*/ 5 h 5"/>
              <a:gd name="T86" fmla="*/ 392 w 422"/>
              <a:gd name="T87" fmla="*/ 0 h 5"/>
              <a:gd name="T88" fmla="*/ 383 w 422"/>
              <a:gd name="T89" fmla="*/ 0 h 5"/>
              <a:gd name="T90" fmla="*/ 407 w 422"/>
              <a:gd name="T91" fmla="*/ 5 h 5"/>
              <a:gd name="T92" fmla="*/ 412 w 422"/>
              <a:gd name="T93" fmla="*/ 0 h 5"/>
              <a:gd name="T94" fmla="*/ 412 w 422"/>
              <a:gd name="T9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2" h="5">
                <a:moveTo>
                  <a:pt x="0" y="0"/>
                </a:moveTo>
                <a:lnTo>
                  <a:pt x="10" y="0"/>
                </a:lnTo>
                <a:lnTo>
                  <a:pt x="10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5" y="0"/>
                </a:moveTo>
                <a:lnTo>
                  <a:pt x="25" y="0"/>
                </a:lnTo>
                <a:lnTo>
                  <a:pt x="25" y="5"/>
                </a:lnTo>
                <a:lnTo>
                  <a:pt x="15" y="5"/>
                </a:lnTo>
                <a:lnTo>
                  <a:pt x="15" y="0"/>
                </a:lnTo>
                <a:close/>
                <a:moveTo>
                  <a:pt x="30" y="0"/>
                </a:moveTo>
                <a:lnTo>
                  <a:pt x="39" y="0"/>
                </a:lnTo>
                <a:lnTo>
                  <a:pt x="39" y="5"/>
                </a:lnTo>
                <a:lnTo>
                  <a:pt x="30" y="5"/>
                </a:lnTo>
                <a:lnTo>
                  <a:pt x="30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9" y="0"/>
                </a:moveTo>
                <a:lnTo>
                  <a:pt x="69" y="0"/>
                </a:lnTo>
                <a:lnTo>
                  <a:pt x="69" y="5"/>
                </a:lnTo>
                <a:lnTo>
                  <a:pt x="59" y="5"/>
                </a:lnTo>
                <a:lnTo>
                  <a:pt x="59" y="0"/>
                </a:lnTo>
                <a:close/>
                <a:moveTo>
                  <a:pt x="74" y="0"/>
                </a:moveTo>
                <a:lnTo>
                  <a:pt x="83" y="0"/>
                </a:lnTo>
                <a:lnTo>
                  <a:pt x="83" y="5"/>
                </a:lnTo>
                <a:lnTo>
                  <a:pt x="74" y="5"/>
                </a:lnTo>
                <a:lnTo>
                  <a:pt x="74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8" y="0"/>
                </a:lnTo>
                <a:lnTo>
                  <a:pt x="128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2" y="0"/>
                </a:lnTo>
                <a:lnTo>
                  <a:pt x="172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7" y="0"/>
                </a:moveTo>
                <a:lnTo>
                  <a:pt x="186" y="0"/>
                </a:lnTo>
                <a:lnTo>
                  <a:pt x="186" y="5"/>
                </a:lnTo>
                <a:lnTo>
                  <a:pt x="177" y="5"/>
                </a:lnTo>
                <a:lnTo>
                  <a:pt x="177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6" y="0"/>
                </a:lnTo>
                <a:lnTo>
                  <a:pt x="216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1" y="0"/>
                </a:moveTo>
                <a:lnTo>
                  <a:pt x="231" y="0"/>
                </a:lnTo>
                <a:lnTo>
                  <a:pt x="231" y="5"/>
                </a:lnTo>
                <a:lnTo>
                  <a:pt x="221" y="5"/>
                </a:lnTo>
                <a:lnTo>
                  <a:pt x="221" y="0"/>
                </a:lnTo>
                <a:close/>
                <a:moveTo>
                  <a:pt x="236" y="0"/>
                </a:moveTo>
                <a:lnTo>
                  <a:pt x="245" y="0"/>
                </a:lnTo>
                <a:lnTo>
                  <a:pt x="245" y="5"/>
                </a:lnTo>
                <a:lnTo>
                  <a:pt x="236" y="5"/>
                </a:lnTo>
                <a:lnTo>
                  <a:pt x="236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5" y="0"/>
                </a:moveTo>
                <a:lnTo>
                  <a:pt x="275" y="0"/>
                </a:lnTo>
                <a:lnTo>
                  <a:pt x="275" y="5"/>
                </a:lnTo>
                <a:lnTo>
                  <a:pt x="265" y="5"/>
                </a:lnTo>
                <a:lnTo>
                  <a:pt x="265" y="0"/>
                </a:lnTo>
                <a:close/>
                <a:moveTo>
                  <a:pt x="280" y="0"/>
                </a:moveTo>
                <a:lnTo>
                  <a:pt x="290" y="0"/>
                </a:lnTo>
                <a:lnTo>
                  <a:pt x="290" y="5"/>
                </a:lnTo>
                <a:lnTo>
                  <a:pt x="280" y="5"/>
                </a:lnTo>
                <a:lnTo>
                  <a:pt x="280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9" y="0"/>
                </a:lnTo>
                <a:lnTo>
                  <a:pt x="319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4" y="0"/>
                </a:moveTo>
                <a:lnTo>
                  <a:pt x="334" y="0"/>
                </a:lnTo>
                <a:lnTo>
                  <a:pt x="334" y="5"/>
                </a:lnTo>
                <a:lnTo>
                  <a:pt x="324" y="5"/>
                </a:lnTo>
                <a:lnTo>
                  <a:pt x="324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3" y="0"/>
                </a:lnTo>
                <a:lnTo>
                  <a:pt x="363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8" y="0"/>
                </a:moveTo>
                <a:lnTo>
                  <a:pt x="378" y="0"/>
                </a:lnTo>
                <a:lnTo>
                  <a:pt x="378" y="5"/>
                </a:lnTo>
                <a:lnTo>
                  <a:pt x="368" y="5"/>
                </a:lnTo>
                <a:lnTo>
                  <a:pt x="368" y="0"/>
                </a:lnTo>
                <a:close/>
                <a:moveTo>
                  <a:pt x="383" y="0"/>
                </a:moveTo>
                <a:lnTo>
                  <a:pt x="392" y="0"/>
                </a:lnTo>
                <a:lnTo>
                  <a:pt x="392" y="5"/>
                </a:lnTo>
                <a:lnTo>
                  <a:pt x="383" y="5"/>
                </a:lnTo>
                <a:lnTo>
                  <a:pt x="383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2" y="0"/>
                </a:moveTo>
                <a:lnTo>
                  <a:pt x="422" y="0"/>
                </a:lnTo>
                <a:lnTo>
                  <a:pt x="422" y="5"/>
                </a:lnTo>
                <a:lnTo>
                  <a:pt x="412" y="5"/>
                </a:lnTo>
                <a:lnTo>
                  <a:pt x="41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4" name="Freeform 104"/>
          <p:cNvSpPr>
            <a:spLocks noEditPoints="1"/>
          </p:cNvSpPr>
          <p:nvPr/>
        </p:nvSpPr>
        <p:spPr bwMode="auto">
          <a:xfrm>
            <a:off x="7412038" y="1835150"/>
            <a:ext cx="200025" cy="619125"/>
          </a:xfrm>
          <a:custGeom>
            <a:avLst/>
            <a:gdLst>
              <a:gd name="T0" fmla="*/ 16 w 411"/>
              <a:gd name="T1" fmla="*/ 120 h 1271"/>
              <a:gd name="T2" fmla="*/ 0 w 411"/>
              <a:gd name="T3" fmla="*/ 120 h 1271"/>
              <a:gd name="T4" fmla="*/ 8 w 411"/>
              <a:gd name="T5" fmla="*/ 0 h 1271"/>
              <a:gd name="T6" fmla="*/ 16 w 411"/>
              <a:gd name="T7" fmla="*/ 200 h 1271"/>
              <a:gd name="T8" fmla="*/ 8 w 411"/>
              <a:gd name="T9" fmla="*/ 320 h 1271"/>
              <a:gd name="T10" fmla="*/ 0 w 411"/>
              <a:gd name="T11" fmla="*/ 200 h 1271"/>
              <a:gd name="T12" fmla="*/ 16 w 411"/>
              <a:gd name="T13" fmla="*/ 200 h 1271"/>
              <a:gd name="T14" fmla="*/ 16 w 411"/>
              <a:gd name="T15" fmla="*/ 504 h 1271"/>
              <a:gd name="T16" fmla="*/ 0 w 411"/>
              <a:gd name="T17" fmla="*/ 504 h 1271"/>
              <a:gd name="T18" fmla="*/ 8 w 411"/>
              <a:gd name="T19" fmla="*/ 384 h 1271"/>
              <a:gd name="T20" fmla="*/ 16 w 411"/>
              <a:gd name="T21" fmla="*/ 585 h 1271"/>
              <a:gd name="T22" fmla="*/ 8 w 411"/>
              <a:gd name="T23" fmla="*/ 705 h 1271"/>
              <a:gd name="T24" fmla="*/ 0 w 411"/>
              <a:gd name="T25" fmla="*/ 585 h 1271"/>
              <a:gd name="T26" fmla="*/ 16 w 411"/>
              <a:gd name="T27" fmla="*/ 585 h 1271"/>
              <a:gd name="T28" fmla="*/ 121 w 411"/>
              <a:gd name="T29" fmla="*/ 768 h 1271"/>
              <a:gd name="T30" fmla="*/ 121 w 411"/>
              <a:gd name="T31" fmla="*/ 784 h 1271"/>
              <a:gd name="T32" fmla="*/ 1 w 411"/>
              <a:gd name="T33" fmla="*/ 776 h 1271"/>
              <a:gd name="T34" fmla="*/ 201 w 411"/>
              <a:gd name="T35" fmla="*/ 768 h 1271"/>
              <a:gd name="T36" fmla="*/ 322 w 411"/>
              <a:gd name="T37" fmla="*/ 776 h 1271"/>
              <a:gd name="T38" fmla="*/ 201 w 411"/>
              <a:gd name="T39" fmla="*/ 784 h 1271"/>
              <a:gd name="T40" fmla="*/ 201 w 411"/>
              <a:gd name="T41" fmla="*/ 768 h 1271"/>
              <a:gd name="T42" fmla="*/ 403 w 411"/>
              <a:gd name="T43" fmla="*/ 768 h 1271"/>
              <a:gd name="T44" fmla="*/ 411 w 411"/>
              <a:gd name="T45" fmla="*/ 878 h 1271"/>
              <a:gd name="T46" fmla="*/ 395 w 411"/>
              <a:gd name="T47" fmla="*/ 878 h 1271"/>
              <a:gd name="T48" fmla="*/ 403 w 411"/>
              <a:gd name="T49" fmla="*/ 784 h 1271"/>
              <a:gd name="T50" fmla="*/ 386 w 411"/>
              <a:gd name="T51" fmla="*/ 776 h 1271"/>
              <a:gd name="T52" fmla="*/ 411 w 411"/>
              <a:gd name="T53" fmla="*/ 959 h 1271"/>
              <a:gd name="T54" fmla="*/ 403 w 411"/>
              <a:gd name="T55" fmla="*/ 1079 h 1271"/>
              <a:gd name="T56" fmla="*/ 395 w 411"/>
              <a:gd name="T57" fmla="*/ 959 h 1271"/>
              <a:gd name="T58" fmla="*/ 411 w 411"/>
              <a:gd name="T59" fmla="*/ 959 h 1271"/>
              <a:gd name="T60" fmla="*/ 411 w 411"/>
              <a:gd name="T61" fmla="*/ 1263 h 1271"/>
              <a:gd name="T62" fmla="*/ 395 w 411"/>
              <a:gd name="T63" fmla="*/ 1263 h 1271"/>
              <a:gd name="T64" fmla="*/ 403 w 411"/>
              <a:gd name="T65" fmla="*/ 1143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11" h="1271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3" y="128"/>
                  <a:pt x="8" y="128"/>
                </a:cubicBezTo>
                <a:cubicBezTo>
                  <a:pt x="4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4" y="0"/>
                  <a:pt x="8" y="0"/>
                </a:cubicBezTo>
                <a:cubicBezTo>
                  <a:pt x="13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3" y="320"/>
                  <a:pt x="8" y="320"/>
                </a:cubicBezTo>
                <a:cubicBezTo>
                  <a:pt x="4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4" y="192"/>
                  <a:pt x="8" y="192"/>
                </a:cubicBezTo>
                <a:cubicBezTo>
                  <a:pt x="13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3" y="512"/>
                  <a:pt x="8" y="512"/>
                </a:cubicBezTo>
                <a:cubicBezTo>
                  <a:pt x="4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4" y="384"/>
                  <a:pt x="8" y="384"/>
                </a:cubicBezTo>
                <a:cubicBezTo>
                  <a:pt x="13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3" y="705"/>
                  <a:pt x="8" y="705"/>
                </a:cubicBezTo>
                <a:cubicBezTo>
                  <a:pt x="4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4" y="577"/>
                  <a:pt x="8" y="577"/>
                </a:cubicBezTo>
                <a:cubicBezTo>
                  <a:pt x="13" y="577"/>
                  <a:pt x="16" y="580"/>
                  <a:pt x="16" y="585"/>
                </a:cubicBezTo>
                <a:close/>
                <a:moveTo>
                  <a:pt x="9" y="768"/>
                </a:moveTo>
                <a:lnTo>
                  <a:pt x="121" y="768"/>
                </a:lnTo>
                <a:cubicBezTo>
                  <a:pt x="126" y="768"/>
                  <a:pt x="129" y="772"/>
                  <a:pt x="129" y="776"/>
                </a:cubicBezTo>
                <a:cubicBezTo>
                  <a:pt x="129" y="780"/>
                  <a:pt x="126" y="784"/>
                  <a:pt x="121" y="784"/>
                </a:cubicBezTo>
                <a:lnTo>
                  <a:pt x="9" y="784"/>
                </a:lnTo>
                <a:cubicBezTo>
                  <a:pt x="5" y="784"/>
                  <a:pt x="1" y="780"/>
                  <a:pt x="1" y="776"/>
                </a:cubicBezTo>
                <a:cubicBezTo>
                  <a:pt x="1" y="772"/>
                  <a:pt x="5" y="768"/>
                  <a:pt x="9" y="768"/>
                </a:cubicBezTo>
                <a:close/>
                <a:moveTo>
                  <a:pt x="201" y="768"/>
                </a:moveTo>
                <a:lnTo>
                  <a:pt x="314" y="768"/>
                </a:lnTo>
                <a:cubicBezTo>
                  <a:pt x="318" y="768"/>
                  <a:pt x="322" y="772"/>
                  <a:pt x="322" y="776"/>
                </a:cubicBezTo>
                <a:cubicBezTo>
                  <a:pt x="322" y="780"/>
                  <a:pt x="318" y="784"/>
                  <a:pt x="314" y="784"/>
                </a:cubicBezTo>
                <a:lnTo>
                  <a:pt x="201" y="784"/>
                </a:lnTo>
                <a:cubicBezTo>
                  <a:pt x="197" y="784"/>
                  <a:pt x="193" y="780"/>
                  <a:pt x="193" y="776"/>
                </a:cubicBezTo>
                <a:cubicBezTo>
                  <a:pt x="193" y="772"/>
                  <a:pt x="197" y="768"/>
                  <a:pt x="201" y="768"/>
                </a:cubicBezTo>
                <a:close/>
                <a:moveTo>
                  <a:pt x="394" y="768"/>
                </a:moveTo>
                <a:lnTo>
                  <a:pt x="403" y="768"/>
                </a:lnTo>
                <a:cubicBezTo>
                  <a:pt x="408" y="768"/>
                  <a:pt x="411" y="772"/>
                  <a:pt x="411" y="776"/>
                </a:cubicBezTo>
                <a:lnTo>
                  <a:pt x="411" y="878"/>
                </a:lnTo>
                <a:cubicBezTo>
                  <a:pt x="411" y="883"/>
                  <a:pt x="408" y="886"/>
                  <a:pt x="403" y="886"/>
                </a:cubicBezTo>
                <a:cubicBezTo>
                  <a:pt x="399" y="886"/>
                  <a:pt x="395" y="883"/>
                  <a:pt x="395" y="878"/>
                </a:cubicBezTo>
                <a:lnTo>
                  <a:pt x="395" y="776"/>
                </a:lnTo>
                <a:lnTo>
                  <a:pt x="403" y="784"/>
                </a:lnTo>
                <a:lnTo>
                  <a:pt x="394" y="784"/>
                </a:lnTo>
                <a:cubicBezTo>
                  <a:pt x="389" y="784"/>
                  <a:pt x="386" y="780"/>
                  <a:pt x="386" y="776"/>
                </a:cubicBezTo>
                <a:cubicBezTo>
                  <a:pt x="386" y="772"/>
                  <a:pt x="389" y="768"/>
                  <a:pt x="394" y="768"/>
                </a:cubicBezTo>
                <a:close/>
                <a:moveTo>
                  <a:pt x="411" y="959"/>
                </a:moveTo>
                <a:lnTo>
                  <a:pt x="411" y="1071"/>
                </a:lnTo>
                <a:cubicBezTo>
                  <a:pt x="411" y="1075"/>
                  <a:pt x="408" y="1079"/>
                  <a:pt x="403" y="1079"/>
                </a:cubicBezTo>
                <a:cubicBezTo>
                  <a:pt x="399" y="1079"/>
                  <a:pt x="395" y="1075"/>
                  <a:pt x="395" y="1071"/>
                </a:cubicBezTo>
                <a:lnTo>
                  <a:pt x="395" y="959"/>
                </a:lnTo>
                <a:cubicBezTo>
                  <a:pt x="395" y="954"/>
                  <a:pt x="399" y="951"/>
                  <a:pt x="403" y="951"/>
                </a:cubicBezTo>
                <a:cubicBezTo>
                  <a:pt x="408" y="951"/>
                  <a:pt x="411" y="954"/>
                  <a:pt x="411" y="959"/>
                </a:cubicBezTo>
                <a:close/>
                <a:moveTo>
                  <a:pt x="411" y="1151"/>
                </a:moveTo>
                <a:lnTo>
                  <a:pt x="411" y="1263"/>
                </a:lnTo>
                <a:cubicBezTo>
                  <a:pt x="411" y="1267"/>
                  <a:pt x="408" y="1271"/>
                  <a:pt x="403" y="1271"/>
                </a:cubicBezTo>
                <a:cubicBezTo>
                  <a:pt x="399" y="1271"/>
                  <a:pt x="395" y="1267"/>
                  <a:pt x="395" y="1263"/>
                </a:cubicBezTo>
                <a:lnTo>
                  <a:pt x="395" y="1151"/>
                </a:lnTo>
                <a:cubicBezTo>
                  <a:pt x="395" y="1146"/>
                  <a:pt x="399" y="1143"/>
                  <a:pt x="403" y="1143"/>
                </a:cubicBezTo>
                <a:cubicBezTo>
                  <a:pt x="408" y="1143"/>
                  <a:pt x="411" y="1146"/>
                  <a:pt x="411" y="1151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5" name="Freeform 105"/>
          <p:cNvSpPr>
            <a:spLocks/>
          </p:cNvSpPr>
          <p:nvPr/>
        </p:nvSpPr>
        <p:spPr bwMode="auto">
          <a:xfrm>
            <a:off x="7577138" y="2454275"/>
            <a:ext cx="61913" cy="95250"/>
          </a:xfrm>
          <a:custGeom>
            <a:avLst/>
            <a:gdLst>
              <a:gd name="T0" fmla="*/ 0 w 39"/>
              <a:gd name="T1" fmla="*/ 0 h 60"/>
              <a:gd name="T2" fmla="*/ 19 w 39"/>
              <a:gd name="T3" fmla="*/ 60 h 60"/>
              <a:gd name="T4" fmla="*/ 39 w 39"/>
              <a:gd name="T5" fmla="*/ 0 h 60"/>
              <a:gd name="T6" fmla="*/ 0 w 3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0">
                <a:moveTo>
                  <a:pt x="0" y="0"/>
                </a:moveTo>
                <a:lnTo>
                  <a:pt x="19" y="60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6" name="Rectangle 106"/>
          <p:cNvSpPr>
            <a:spLocks noChangeArrowheads="1"/>
          </p:cNvSpPr>
          <p:nvPr/>
        </p:nvSpPr>
        <p:spPr bwMode="auto">
          <a:xfrm>
            <a:off x="7307263" y="216376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7" name="Rectangle 107"/>
          <p:cNvSpPr>
            <a:spLocks noChangeArrowheads="1"/>
          </p:cNvSpPr>
          <p:nvPr/>
        </p:nvSpPr>
        <p:spPr bwMode="auto">
          <a:xfrm>
            <a:off x="7312026" y="2163763"/>
            <a:ext cx="42703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8" name="Freeform 108"/>
          <p:cNvSpPr>
            <a:spLocks noEditPoints="1"/>
          </p:cNvSpPr>
          <p:nvPr/>
        </p:nvSpPr>
        <p:spPr bwMode="auto">
          <a:xfrm>
            <a:off x="7604126" y="1831975"/>
            <a:ext cx="754063" cy="623888"/>
          </a:xfrm>
          <a:custGeom>
            <a:avLst/>
            <a:gdLst>
              <a:gd name="T0" fmla="*/ 1553 w 1553"/>
              <a:gd name="T1" fmla="*/ 120 h 1282"/>
              <a:gd name="T2" fmla="*/ 1537 w 1553"/>
              <a:gd name="T3" fmla="*/ 120 h 1282"/>
              <a:gd name="T4" fmla="*/ 1545 w 1553"/>
              <a:gd name="T5" fmla="*/ 0 h 1282"/>
              <a:gd name="T6" fmla="*/ 1553 w 1553"/>
              <a:gd name="T7" fmla="*/ 200 h 1282"/>
              <a:gd name="T8" fmla="*/ 1545 w 1553"/>
              <a:gd name="T9" fmla="*/ 321 h 1282"/>
              <a:gd name="T10" fmla="*/ 1537 w 1553"/>
              <a:gd name="T11" fmla="*/ 200 h 1282"/>
              <a:gd name="T12" fmla="*/ 1553 w 1553"/>
              <a:gd name="T13" fmla="*/ 200 h 1282"/>
              <a:gd name="T14" fmla="*/ 1553 w 1553"/>
              <a:gd name="T15" fmla="*/ 505 h 1282"/>
              <a:gd name="T16" fmla="*/ 1537 w 1553"/>
              <a:gd name="T17" fmla="*/ 505 h 1282"/>
              <a:gd name="T18" fmla="*/ 1545 w 1553"/>
              <a:gd name="T19" fmla="*/ 385 h 1282"/>
              <a:gd name="T20" fmla="*/ 1553 w 1553"/>
              <a:gd name="T21" fmla="*/ 585 h 1282"/>
              <a:gd name="T22" fmla="*/ 1545 w 1553"/>
              <a:gd name="T23" fmla="*/ 705 h 1282"/>
              <a:gd name="T24" fmla="*/ 1537 w 1553"/>
              <a:gd name="T25" fmla="*/ 585 h 1282"/>
              <a:gd name="T26" fmla="*/ 1553 w 1553"/>
              <a:gd name="T27" fmla="*/ 585 h 1282"/>
              <a:gd name="T28" fmla="*/ 1553 w 1553"/>
              <a:gd name="T29" fmla="*/ 796 h 1282"/>
              <a:gd name="T30" fmla="*/ 1452 w 1553"/>
              <a:gd name="T31" fmla="*/ 804 h 1282"/>
              <a:gd name="T32" fmla="*/ 1452 w 1553"/>
              <a:gd name="T33" fmla="*/ 788 h 1282"/>
              <a:gd name="T34" fmla="*/ 1537 w 1553"/>
              <a:gd name="T35" fmla="*/ 796 h 1282"/>
              <a:gd name="T36" fmla="*/ 1545 w 1553"/>
              <a:gd name="T37" fmla="*/ 769 h 1282"/>
              <a:gd name="T38" fmla="*/ 1372 w 1553"/>
              <a:gd name="T39" fmla="*/ 804 h 1282"/>
              <a:gd name="T40" fmla="*/ 1252 w 1553"/>
              <a:gd name="T41" fmla="*/ 796 h 1282"/>
              <a:gd name="T42" fmla="*/ 1372 w 1553"/>
              <a:gd name="T43" fmla="*/ 788 h 1282"/>
              <a:gd name="T44" fmla="*/ 1372 w 1553"/>
              <a:gd name="T45" fmla="*/ 804 h 1282"/>
              <a:gd name="T46" fmla="*/ 1068 w 1553"/>
              <a:gd name="T47" fmla="*/ 804 h 1282"/>
              <a:gd name="T48" fmla="*/ 1068 w 1553"/>
              <a:gd name="T49" fmla="*/ 788 h 1282"/>
              <a:gd name="T50" fmla="*/ 1188 w 1553"/>
              <a:gd name="T51" fmla="*/ 796 h 1282"/>
              <a:gd name="T52" fmla="*/ 988 w 1553"/>
              <a:gd name="T53" fmla="*/ 804 h 1282"/>
              <a:gd name="T54" fmla="*/ 868 w 1553"/>
              <a:gd name="T55" fmla="*/ 796 h 1282"/>
              <a:gd name="T56" fmla="*/ 988 w 1553"/>
              <a:gd name="T57" fmla="*/ 788 h 1282"/>
              <a:gd name="T58" fmla="*/ 988 w 1553"/>
              <a:gd name="T59" fmla="*/ 804 h 1282"/>
              <a:gd name="T60" fmla="*/ 684 w 1553"/>
              <a:gd name="T61" fmla="*/ 804 h 1282"/>
              <a:gd name="T62" fmla="*/ 684 w 1553"/>
              <a:gd name="T63" fmla="*/ 788 h 1282"/>
              <a:gd name="T64" fmla="*/ 804 w 1553"/>
              <a:gd name="T65" fmla="*/ 796 h 1282"/>
              <a:gd name="T66" fmla="*/ 604 w 1553"/>
              <a:gd name="T67" fmla="*/ 804 h 1282"/>
              <a:gd name="T68" fmla="*/ 483 w 1553"/>
              <a:gd name="T69" fmla="*/ 796 h 1282"/>
              <a:gd name="T70" fmla="*/ 604 w 1553"/>
              <a:gd name="T71" fmla="*/ 788 h 1282"/>
              <a:gd name="T72" fmla="*/ 604 w 1553"/>
              <a:gd name="T73" fmla="*/ 804 h 1282"/>
              <a:gd name="T74" fmla="*/ 299 w 1553"/>
              <a:gd name="T75" fmla="*/ 804 h 1282"/>
              <a:gd name="T76" fmla="*/ 299 w 1553"/>
              <a:gd name="T77" fmla="*/ 788 h 1282"/>
              <a:gd name="T78" fmla="*/ 419 w 1553"/>
              <a:gd name="T79" fmla="*/ 796 h 1282"/>
              <a:gd name="T80" fmla="*/ 219 w 1553"/>
              <a:gd name="T81" fmla="*/ 804 h 1282"/>
              <a:gd name="T82" fmla="*/ 99 w 1553"/>
              <a:gd name="T83" fmla="*/ 796 h 1282"/>
              <a:gd name="T84" fmla="*/ 219 w 1553"/>
              <a:gd name="T85" fmla="*/ 788 h 1282"/>
              <a:gd name="T86" fmla="*/ 219 w 1553"/>
              <a:gd name="T87" fmla="*/ 804 h 1282"/>
              <a:gd name="T88" fmla="*/ 8 w 1553"/>
              <a:gd name="T89" fmla="*/ 804 h 1282"/>
              <a:gd name="T90" fmla="*/ 16 w 1553"/>
              <a:gd name="T91" fmla="*/ 890 h 1282"/>
              <a:gd name="T92" fmla="*/ 0 w 1553"/>
              <a:gd name="T93" fmla="*/ 890 h 1282"/>
              <a:gd name="T94" fmla="*/ 8 w 1553"/>
              <a:gd name="T95" fmla="*/ 788 h 1282"/>
              <a:gd name="T96" fmla="*/ 35 w 1553"/>
              <a:gd name="T97" fmla="*/ 796 h 1282"/>
              <a:gd name="T98" fmla="*/ 16 w 1553"/>
              <a:gd name="T99" fmla="*/ 970 h 1282"/>
              <a:gd name="T100" fmla="*/ 8 w 1553"/>
              <a:gd name="T101" fmla="*/ 1090 h 1282"/>
              <a:gd name="T102" fmla="*/ 0 w 1553"/>
              <a:gd name="T103" fmla="*/ 970 h 1282"/>
              <a:gd name="T104" fmla="*/ 16 w 1553"/>
              <a:gd name="T105" fmla="*/ 970 h 1282"/>
              <a:gd name="T106" fmla="*/ 16 w 1553"/>
              <a:gd name="T107" fmla="*/ 1274 h 1282"/>
              <a:gd name="T108" fmla="*/ 0 w 1553"/>
              <a:gd name="T109" fmla="*/ 1274 h 1282"/>
              <a:gd name="T110" fmla="*/ 8 w 1553"/>
              <a:gd name="T111" fmla="*/ 1154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53" h="1282">
                <a:moveTo>
                  <a:pt x="1553" y="8"/>
                </a:moveTo>
                <a:lnTo>
                  <a:pt x="1553" y="120"/>
                </a:lnTo>
                <a:cubicBezTo>
                  <a:pt x="1553" y="125"/>
                  <a:pt x="1550" y="128"/>
                  <a:pt x="1545" y="128"/>
                </a:cubicBezTo>
                <a:cubicBezTo>
                  <a:pt x="1541" y="128"/>
                  <a:pt x="1537" y="125"/>
                  <a:pt x="1537" y="120"/>
                </a:cubicBezTo>
                <a:lnTo>
                  <a:pt x="1537" y="8"/>
                </a:lnTo>
                <a:cubicBezTo>
                  <a:pt x="1537" y="4"/>
                  <a:pt x="1541" y="0"/>
                  <a:pt x="1545" y="0"/>
                </a:cubicBezTo>
                <a:cubicBezTo>
                  <a:pt x="1550" y="0"/>
                  <a:pt x="1553" y="4"/>
                  <a:pt x="1553" y="8"/>
                </a:cubicBezTo>
                <a:close/>
                <a:moveTo>
                  <a:pt x="1553" y="200"/>
                </a:moveTo>
                <a:lnTo>
                  <a:pt x="1553" y="313"/>
                </a:lnTo>
                <a:cubicBezTo>
                  <a:pt x="1553" y="317"/>
                  <a:pt x="1550" y="321"/>
                  <a:pt x="1545" y="321"/>
                </a:cubicBezTo>
                <a:cubicBezTo>
                  <a:pt x="1541" y="321"/>
                  <a:pt x="1537" y="317"/>
                  <a:pt x="1537" y="313"/>
                </a:cubicBezTo>
                <a:lnTo>
                  <a:pt x="1537" y="200"/>
                </a:lnTo>
                <a:cubicBezTo>
                  <a:pt x="1537" y="196"/>
                  <a:pt x="1541" y="192"/>
                  <a:pt x="1545" y="192"/>
                </a:cubicBezTo>
                <a:cubicBezTo>
                  <a:pt x="1550" y="192"/>
                  <a:pt x="1553" y="196"/>
                  <a:pt x="1553" y="200"/>
                </a:cubicBezTo>
                <a:close/>
                <a:moveTo>
                  <a:pt x="1553" y="393"/>
                </a:moveTo>
                <a:lnTo>
                  <a:pt x="1553" y="505"/>
                </a:lnTo>
                <a:cubicBezTo>
                  <a:pt x="1553" y="509"/>
                  <a:pt x="1550" y="513"/>
                  <a:pt x="1545" y="513"/>
                </a:cubicBezTo>
                <a:cubicBezTo>
                  <a:pt x="1541" y="513"/>
                  <a:pt x="1537" y="509"/>
                  <a:pt x="1537" y="505"/>
                </a:cubicBezTo>
                <a:lnTo>
                  <a:pt x="1537" y="393"/>
                </a:lnTo>
                <a:cubicBezTo>
                  <a:pt x="1537" y="388"/>
                  <a:pt x="1541" y="385"/>
                  <a:pt x="1545" y="385"/>
                </a:cubicBezTo>
                <a:cubicBezTo>
                  <a:pt x="1550" y="385"/>
                  <a:pt x="1553" y="388"/>
                  <a:pt x="1553" y="393"/>
                </a:cubicBezTo>
                <a:close/>
                <a:moveTo>
                  <a:pt x="1553" y="585"/>
                </a:moveTo>
                <a:lnTo>
                  <a:pt x="1553" y="697"/>
                </a:lnTo>
                <a:cubicBezTo>
                  <a:pt x="1553" y="701"/>
                  <a:pt x="1550" y="705"/>
                  <a:pt x="1545" y="705"/>
                </a:cubicBezTo>
                <a:cubicBezTo>
                  <a:pt x="1541" y="705"/>
                  <a:pt x="1537" y="701"/>
                  <a:pt x="1537" y="697"/>
                </a:cubicBezTo>
                <a:lnTo>
                  <a:pt x="1537" y="585"/>
                </a:lnTo>
                <a:cubicBezTo>
                  <a:pt x="1537" y="580"/>
                  <a:pt x="1541" y="577"/>
                  <a:pt x="1545" y="577"/>
                </a:cubicBezTo>
                <a:cubicBezTo>
                  <a:pt x="1550" y="577"/>
                  <a:pt x="1553" y="580"/>
                  <a:pt x="1553" y="585"/>
                </a:cubicBezTo>
                <a:close/>
                <a:moveTo>
                  <a:pt x="1553" y="777"/>
                </a:moveTo>
                <a:lnTo>
                  <a:pt x="1553" y="796"/>
                </a:lnTo>
                <a:cubicBezTo>
                  <a:pt x="1553" y="801"/>
                  <a:pt x="1550" y="804"/>
                  <a:pt x="1545" y="804"/>
                </a:cubicBezTo>
                <a:lnTo>
                  <a:pt x="1452" y="804"/>
                </a:lnTo>
                <a:cubicBezTo>
                  <a:pt x="1448" y="804"/>
                  <a:pt x="1444" y="801"/>
                  <a:pt x="1444" y="796"/>
                </a:cubicBezTo>
                <a:cubicBezTo>
                  <a:pt x="1444" y="792"/>
                  <a:pt x="1448" y="788"/>
                  <a:pt x="1452" y="788"/>
                </a:cubicBezTo>
                <a:lnTo>
                  <a:pt x="1545" y="788"/>
                </a:lnTo>
                <a:lnTo>
                  <a:pt x="1537" y="796"/>
                </a:lnTo>
                <a:lnTo>
                  <a:pt x="1537" y="777"/>
                </a:lnTo>
                <a:cubicBezTo>
                  <a:pt x="1537" y="773"/>
                  <a:pt x="1541" y="769"/>
                  <a:pt x="1545" y="769"/>
                </a:cubicBezTo>
                <a:cubicBezTo>
                  <a:pt x="1550" y="769"/>
                  <a:pt x="1553" y="773"/>
                  <a:pt x="1553" y="777"/>
                </a:cubicBezTo>
                <a:close/>
                <a:moveTo>
                  <a:pt x="1372" y="804"/>
                </a:moveTo>
                <a:lnTo>
                  <a:pt x="1260" y="804"/>
                </a:lnTo>
                <a:cubicBezTo>
                  <a:pt x="1256" y="804"/>
                  <a:pt x="1252" y="801"/>
                  <a:pt x="1252" y="796"/>
                </a:cubicBezTo>
                <a:cubicBezTo>
                  <a:pt x="1252" y="792"/>
                  <a:pt x="1256" y="788"/>
                  <a:pt x="1260" y="788"/>
                </a:cubicBezTo>
                <a:lnTo>
                  <a:pt x="1372" y="788"/>
                </a:lnTo>
                <a:cubicBezTo>
                  <a:pt x="1377" y="788"/>
                  <a:pt x="1380" y="792"/>
                  <a:pt x="1380" y="796"/>
                </a:cubicBezTo>
                <a:cubicBezTo>
                  <a:pt x="1380" y="801"/>
                  <a:pt x="1377" y="804"/>
                  <a:pt x="1372" y="804"/>
                </a:cubicBezTo>
                <a:close/>
                <a:moveTo>
                  <a:pt x="1180" y="804"/>
                </a:moveTo>
                <a:lnTo>
                  <a:pt x="1068" y="804"/>
                </a:lnTo>
                <a:cubicBezTo>
                  <a:pt x="1064" y="804"/>
                  <a:pt x="1060" y="801"/>
                  <a:pt x="1060" y="796"/>
                </a:cubicBezTo>
                <a:cubicBezTo>
                  <a:pt x="1060" y="792"/>
                  <a:pt x="1064" y="788"/>
                  <a:pt x="1068" y="788"/>
                </a:cubicBezTo>
                <a:lnTo>
                  <a:pt x="1180" y="788"/>
                </a:lnTo>
                <a:cubicBezTo>
                  <a:pt x="1185" y="788"/>
                  <a:pt x="1188" y="792"/>
                  <a:pt x="1188" y="796"/>
                </a:cubicBezTo>
                <a:cubicBezTo>
                  <a:pt x="1188" y="801"/>
                  <a:pt x="1185" y="804"/>
                  <a:pt x="1180" y="804"/>
                </a:cubicBezTo>
                <a:close/>
                <a:moveTo>
                  <a:pt x="988" y="804"/>
                </a:moveTo>
                <a:lnTo>
                  <a:pt x="876" y="804"/>
                </a:lnTo>
                <a:cubicBezTo>
                  <a:pt x="871" y="804"/>
                  <a:pt x="868" y="801"/>
                  <a:pt x="868" y="796"/>
                </a:cubicBezTo>
                <a:cubicBezTo>
                  <a:pt x="868" y="792"/>
                  <a:pt x="871" y="788"/>
                  <a:pt x="876" y="788"/>
                </a:cubicBezTo>
                <a:lnTo>
                  <a:pt x="988" y="788"/>
                </a:lnTo>
                <a:cubicBezTo>
                  <a:pt x="992" y="788"/>
                  <a:pt x="996" y="792"/>
                  <a:pt x="996" y="796"/>
                </a:cubicBezTo>
                <a:cubicBezTo>
                  <a:pt x="996" y="801"/>
                  <a:pt x="992" y="804"/>
                  <a:pt x="988" y="804"/>
                </a:cubicBezTo>
                <a:close/>
                <a:moveTo>
                  <a:pt x="796" y="804"/>
                </a:moveTo>
                <a:lnTo>
                  <a:pt x="684" y="804"/>
                </a:lnTo>
                <a:cubicBezTo>
                  <a:pt x="679" y="804"/>
                  <a:pt x="676" y="801"/>
                  <a:pt x="676" y="796"/>
                </a:cubicBezTo>
                <a:cubicBezTo>
                  <a:pt x="676" y="792"/>
                  <a:pt x="679" y="788"/>
                  <a:pt x="684" y="788"/>
                </a:cubicBezTo>
                <a:lnTo>
                  <a:pt x="796" y="788"/>
                </a:lnTo>
                <a:cubicBezTo>
                  <a:pt x="800" y="788"/>
                  <a:pt x="804" y="792"/>
                  <a:pt x="804" y="796"/>
                </a:cubicBezTo>
                <a:cubicBezTo>
                  <a:pt x="804" y="801"/>
                  <a:pt x="800" y="804"/>
                  <a:pt x="796" y="804"/>
                </a:cubicBezTo>
                <a:close/>
                <a:moveTo>
                  <a:pt x="604" y="804"/>
                </a:moveTo>
                <a:lnTo>
                  <a:pt x="492" y="804"/>
                </a:lnTo>
                <a:cubicBezTo>
                  <a:pt x="487" y="804"/>
                  <a:pt x="483" y="801"/>
                  <a:pt x="483" y="796"/>
                </a:cubicBezTo>
                <a:cubicBezTo>
                  <a:pt x="483" y="792"/>
                  <a:pt x="487" y="788"/>
                  <a:pt x="492" y="788"/>
                </a:cubicBezTo>
                <a:lnTo>
                  <a:pt x="604" y="788"/>
                </a:lnTo>
                <a:cubicBezTo>
                  <a:pt x="608" y="788"/>
                  <a:pt x="612" y="792"/>
                  <a:pt x="612" y="796"/>
                </a:cubicBezTo>
                <a:cubicBezTo>
                  <a:pt x="612" y="801"/>
                  <a:pt x="608" y="804"/>
                  <a:pt x="604" y="804"/>
                </a:cubicBezTo>
                <a:close/>
                <a:moveTo>
                  <a:pt x="411" y="804"/>
                </a:moveTo>
                <a:lnTo>
                  <a:pt x="299" y="804"/>
                </a:lnTo>
                <a:cubicBezTo>
                  <a:pt x="295" y="804"/>
                  <a:pt x="291" y="801"/>
                  <a:pt x="291" y="796"/>
                </a:cubicBezTo>
                <a:cubicBezTo>
                  <a:pt x="291" y="792"/>
                  <a:pt x="295" y="788"/>
                  <a:pt x="299" y="788"/>
                </a:cubicBezTo>
                <a:lnTo>
                  <a:pt x="411" y="788"/>
                </a:lnTo>
                <a:cubicBezTo>
                  <a:pt x="416" y="788"/>
                  <a:pt x="419" y="792"/>
                  <a:pt x="419" y="796"/>
                </a:cubicBezTo>
                <a:cubicBezTo>
                  <a:pt x="419" y="801"/>
                  <a:pt x="416" y="804"/>
                  <a:pt x="411" y="804"/>
                </a:cubicBezTo>
                <a:close/>
                <a:moveTo>
                  <a:pt x="219" y="804"/>
                </a:moveTo>
                <a:lnTo>
                  <a:pt x="107" y="804"/>
                </a:lnTo>
                <a:cubicBezTo>
                  <a:pt x="103" y="804"/>
                  <a:pt x="99" y="801"/>
                  <a:pt x="99" y="796"/>
                </a:cubicBezTo>
                <a:cubicBezTo>
                  <a:pt x="99" y="792"/>
                  <a:pt x="103" y="788"/>
                  <a:pt x="107" y="788"/>
                </a:cubicBezTo>
                <a:lnTo>
                  <a:pt x="219" y="788"/>
                </a:lnTo>
                <a:cubicBezTo>
                  <a:pt x="224" y="788"/>
                  <a:pt x="227" y="792"/>
                  <a:pt x="227" y="796"/>
                </a:cubicBezTo>
                <a:cubicBezTo>
                  <a:pt x="227" y="801"/>
                  <a:pt x="224" y="804"/>
                  <a:pt x="219" y="804"/>
                </a:cubicBezTo>
                <a:close/>
                <a:moveTo>
                  <a:pt x="27" y="804"/>
                </a:moveTo>
                <a:lnTo>
                  <a:pt x="8" y="804"/>
                </a:lnTo>
                <a:lnTo>
                  <a:pt x="16" y="796"/>
                </a:lnTo>
                <a:lnTo>
                  <a:pt x="16" y="890"/>
                </a:lnTo>
                <a:cubicBezTo>
                  <a:pt x="16" y="894"/>
                  <a:pt x="13" y="898"/>
                  <a:pt x="8" y="898"/>
                </a:cubicBezTo>
                <a:cubicBezTo>
                  <a:pt x="4" y="898"/>
                  <a:pt x="0" y="894"/>
                  <a:pt x="0" y="890"/>
                </a:cubicBezTo>
                <a:lnTo>
                  <a:pt x="0" y="796"/>
                </a:lnTo>
                <a:cubicBezTo>
                  <a:pt x="0" y="792"/>
                  <a:pt x="4" y="788"/>
                  <a:pt x="8" y="788"/>
                </a:cubicBezTo>
                <a:lnTo>
                  <a:pt x="27" y="788"/>
                </a:lnTo>
                <a:cubicBezTo>
                  <a:pt x="31" y="788"/>
                  <a:pt x="35" y="792"/>
                  <a:pt x="35" y="796"/>
                </a:cubicBezTo>
                <a:cubicBezTo>
                  <a:pt x="35" y="801"/>
                  <a:pt x="31" y="804"/>
                  <a:pt x="27" y="804"/>
                </a:cubicBezTo>
                <a:close/>
                <a:moveTo>
                  <a:pt x="16" y="970"/>
                </a:moveTo>
                <a:lnTo>
                  <a:pt x="16" y="1082"/>
                </a:lnTo>
                <a:cubicBezTo>
                  <a:pt x="16" y="1086"/>
                  <a:pt x="13" y="1090"/>
                  <a:pt x="8" y="1090"/>
                </a:cubicBezTo>
                <a:cubicBezTo>
                  <a:pt x="4" y="1090"/>
                  <a:pt x="0" y="1086"/>
                  <a:pt x="0" y="1082"/>
                </a:cubicBezTo>
                <a:lnTo>
                  <a:pt x="0" y="970"/>
                </a:lnTo>
                <a:cubicBezTo>
                  <a:pt x="0" y="965"/>
                  <a:pt x="4" y="962"/>
                  <a:pt x="8" y="962"/>
                </a:cubicBezTo>
                <a:cubicBezTo>
                  <a:pt x="13" y="962"/>
                  <a:pt x="16" y="965"/>
                  <a:pt x="16" y="970"/>
                </a:cubicBezTo>
                <a:close/>
                <a:moveTo>
                  <a:pt x="16" y="1162"/>
                </a:moveTo>
                <a:lnTo>
                  <a:pt x="16" y="1274"/>
                </a:lnTo>
                <a:cubicBezTo>
                  <a:pt x="16" y="1278"/>
                  <a:pt x="13" y="1282"/>
                  <a:pt x="8" y="1282"/>
                </a:cubicBezTo>
                <a:cubicBezTo>
                  <a:pt x="4" y="1282"/>
                  <a:pt x="0" y="1278"/>
                  <a:pt x="0" y="1274"/>
                </a:cubicBezTo>
                <a:lnTo>
                  <a:pt x="0" y="1162"/>
                </a:lnTo>
                <a:cubicBezTo>
                  <a:pt x="0" y="1158"/>
                  <a:pt x="4" y="1154"/>
                  <a:pt x="8" y="1154"/>
                </a:cubicBezTo>
                <a:cubicBezTo>
                  <a:pt x="13" y="1154"/>
                  <a:pt x="16" y="1158"/>
                  <a:pt x="16" y="1162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59" name="Freeform 109"/>
          <p:cNvSpPr>
            <a:spLocks/>
          </p:cNvSpPr>
          <p:nvPr/>
        </p:nvSpPr>
        <p:spPr bwMode="auto">
          <a:xfrm>
            <a:off x="7577138" y="2454275"/>
            <a:ext cx="61913" cy="95250"/>
          </a:xfrm>
          <a:custGeom>
            <a:avLst/>
            <a:gdLst>
              <a:gd name="T0" fmla="*/ 0 w 39"/>
              <a:gd name="T1" fmla="*/ 0 h 60"/>
              <a:gd name="T2" fmla="*/ 19 w 39"/>
              <a:gd name="T3" fmla="*/ 60 h 60"/>
              <a:gd name="T4" fmla="*/ 39 w 39"/>
              <a:gd name="T5" fmla="*/ 0 h 60"/>
              <a:gd name="T6" fmla="*/ 0 w 3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0">
                <a:moveTo>
                  <a:pt x="0" y="0"/>
                </a:moveTo>
                <a:lnTo>
                  <a:pt x="19" y="60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0" name="Rectangle 110"/>
          <p:cNvSpPr>
            <a:spLocks noChangeArrowheads="1"/>
          </p:cNvSpPr>
          <p:nvPr/>
        </p:nvSpPr>
        <p:spPr bwMode="auto">
          <a:xfrm>
            <a:off x="7823201" y="216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1" name="Rectangle 111"/>
          <p:cNvSpPr>
            <a:spLocks noChangeArrowheads="1"/>
          </p:cNvSpPr>
          <p:nvPr/>
        </p:nvSpPr>
        <p:spPr bwMode="auto">
          <a:xfrm>
            <a:off x="7826376" y="2170113"/>
            <a:ext cx="4286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2" name="Rectangle 112"/>
          <p:cNvSpPr>
            <a:spLocks noChangeArrowheads="1"/>
          </p:cNvSpPr>
          <p:nvPr/>
        </p:nvSpPr>
        <p:spPr bwMode="auto">
          <a:xfrm>
            <a:off x="1933576" y="4079875"/>
            <a:ext cx="1909763" cy="87313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3" name="Rectangle 113"/>
          <p:cNvSpPr>
            <a:spLocks noChangeArrowheads="1"/>
          </p:cNvSpPr>
          <p:nvPr/>
        </p:nvSpPr>
        <p:spPr bwMode="auto">
          <a:xfrm>
            <a:off x="1933576" y="4079875"/>
            <a:ext cx="1909763" cy="87313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4" name="Rectangle 114"/>
          <p:cNvSpPr>
            <a:spLocks noChangeArrowheads="1"/>
          </p:cNvSpPr>
          <p:nvPr/>
        </p:nvSpPr>
        <p:spPr bwMode="auto">
          <a:xfrm>
            <a:off x="1933576" y="3752850"/>
            <a:ext cx="1909763" cy="32702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7" name="Rectangle 115"/>
          <p:cNvSpPr>
            <a:spLocks noChangeArrowheads="1"/>
          </p:cNvSpPr>
          <p:nvPr/>
        </p:nvSpPr>
        <p:spPr bwMode="auto">
          <a:xfrm>
            <a:off x="1933576" y="3752850"/>
            <a:ext cx="1909763" cy="3270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68" name="Rectangle 116"/>
          <p:cNvSpPr>
            <a:spLocks noChangeArrowheads="1"/>
          </p:cNvSpPr>
          <p:nvPr/>
        </p:nvSpPr>
        <p:spPr bwMode="auto">
          <a:xfrm>
            <a:off x="1979613" y="3841750"/>
            <a:ext cx="41910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Ninject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9" name="Freeform 117"/>
          <p:cNvSpPr>
            <a:spLocks noEditPoints="1"/>
          </p:cNvSpPr>
          <p:nvPr/>
        </p:nvSpPr>
        <p:spPr bwMode="auto">
          <a:xfrm>
            <a:off x="1963738" y="4119563"/>
            <a:ext cx="1851025" cy="7938"/>
          </a:xfrm>
          <a:custGeom>
            <a:avLst/>
            <a:gdLst>
              <a:gd name="T0" fmla="*/ 24 w 1166"/>
              <a:gd name="T1" fmla="*/ 0 h 5"/>
              <a:gd name="T2" fmla="*/ 29 w 1166"/>
              <a:gd name="T3" fmla="*/ 5 h 5"/>
              <a:gd name="T4" fmla="*/ 58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4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7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3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6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79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2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5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79" y="0"/>
                </a:moveTo>
                <a:lnTo>
                  <a:pt x="789" y="0"/>
                </a:lnTo>
                <a:lnTo>
                  <a:pt x="789" y="5"/>
                </a:lnTo>
                <a:lnTo>
                  <a:pt x="779" y="5"/>
                </a:lnTo>
                <a:lnTo>
                  <a:pt x="779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7" y="0"/>
                </a:lnTo>
                <a:lnTo>
                  <a:pt x="877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2" y="0"/>
                </a:moveTo>
                <a:lnTo>
                  <a:pt x="892" y="0"/>
                </a:lnTo>
                <a:lnTo>
                  <a:pt x="892" y="5"/>
                </a:lnTo>
                <a:lnTo>
                  <a:pt x="882" y="5"/>
                </a:lnTo>
                <a:lnTo>
                  <a:pt x="882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1" y="0"/>
                </a:lnTo>
                <a:lnTo>
                  <a:pt x="921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6" y="0"/>
                </a:moveTo>
                <a:lnTo>
                  <a:pt x="936" y="0"/>
                </a:lnTo>
                <a:lnTo>
                  <a:pt x="936" y="5"/>
                </a:lnTo>
                <a:lnTo>
                  <a:pt x="926" y="5"/>
                </a:lnTo>
                <a:lnTo>
                  <a:pt x="926" y="0"/>
                </a:lnTo>
                <a:close/>
                <a:moveTo>
                  <a:pt x="941" y="0"/>
                </a:moveTo>
                <a:lnTo>
                  <a:pt x="951" y="0"/>
                </a:lnTo>
                <a:lnTo>
                  <a:pt x="951" y="5"/>
                </a:lnTo>
                <a:lnTo>
                  <a:pt x="941" y="5"/>
                </a:lnTo>
                <a:lnTo>
                  <a:pt x="941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0" y="0"/>
                </a:moveTo>
                <a:lnTo>
                  <a:pt x="980" y="0"/>
                </a:lnTo>
                <a:lnTo>
                  <a:pt x="980" y="5"/>
                </a:lnTo>
                <a:lnTo>
                  <a:pt x="970" y="5"/>
                </a:lnTo>
                <a:lnTo>
                  <a:pt x="970" y="0"/>
                </a:lnTo>
                <a:close/>
                <a:moveTo>
                  <a:pt x="985" y="0"/>
                </a:moveTo>
                <a:lnTo>
                  <a:pt x="995" y="0"/>
                </a:lnTo>
                <a:lnTo>
                  <a:pt x="995" y="5"/>
                </a:lnTo>
                <a:lnTo>
                  <a:pt x="985" y="5"/>
                </a:lnTo>
                <a:lnTo>
                  <a:pt x="985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4" y="0"/>
                </a:lnTo>
                <a:lnTo>
                  <a:pt x="1024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3" y="0"/>
                </a:lnTo>
                <a:lnTo>
                  <a:pt x="1083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2" y="0"/>
                </a:moveTo>
                <a:lnTo>
                  <a:pt x="1142" y="0"/>
                </a:lnTo>
                <a:lnTo>
                  <a:pt x="1142" y="5"/>
                </a:lnTo>
                <a:lnTo>
                  <a:pt x="1132" y="5"/>
                </a:lnTo>
                <a:lnTo>
                  <a:pt x="1132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0" name="Freeform 118"/>
          <p:cNvSpPr>
            <a:spLocks noEditPoints="1"/>
          </p:cNvSpPr>
          <p:nvPr/>
        </p:nvSpPr>
        <p:spPr bwMode="auto">
          <a:xfrm>
            <a:off x="3840163" y="3956050"/>
            <a:ext cx="903288" cy="7938"/>
          </a:xfrm>
          <a:custGeom>
            <a:avLst/>
            <a:gdLst>
              <a:gd name="T0" fmla="*/ 120 w 1858"/>
              <a:gd name="T1" fmla="*/ 0 h 16"/>
              <a:gd name="T2" fmla="*/ 120 w 1858"/>
              <a:gd name="T3" fmla="*/ 16 h 16"/>
              <a:gd name="T4" fmla="*/ 0 w 1858"/>
              <a:gd name="T5" fmla="*/ 8 h 16"/>
              <a:gd name="T6" fmla="*/ 201 w 1858"/>
              <a:gd name="T7" fmla="*/ 0 h 16"/>
              <a:gd name="T8" fmla="*/ 321 w 1858"/>
              <a:gd name="T9" fmla="*/ 8 h 16"/>
              <a:gd name="T10" fmla="*/ 201 w 1858"/>
              <a:gd name="T11" fmla="*/ 16 h 16"/>
              <a:gd name="T12" fmla="*/ 201 w 1858"/>
              <a:gd name="T13" fmla="*/ 0 h 16"/>
              <a:gd name="T14" fmla="*/ 505 w 1858"/>
              <a:gd name="T15" fmla="*/ 0 h 16"/>
              <a:gd name="T16" fmla="*/ 505 w 1858"/>
              <a:gd name="T17" fmla="*/ 16 h 16"/>
              <a:gd name="T18" fmla="*/ 385 w 1858"/>
              <a:gd name="T19" fmla="*/ 8 h 16"/>
              <a:gd name="T20" fmla="*/ 585 w 1858"/>
              <a:gd name="T21" fmla="*/ 0 h 16"/>
              <a:gd name="T22" fmla="*/ 705 w 1858"/>
              <a:gd name="T23" fmla="*/ 8 h 16"/>
              <a:gd name="T24" fmla="*/ 585 w 1858"/>
              <a:gd name="T25" fmla="*/ 16 h 16"/>
              <a:gd name="T26" fmla="*/ 585 w 1858"/>
              <a:gd name="T27" fmla="*/ 0 h 16"/>
              <a:gd name="T28" fmla="*/ 889 w 1858"/>
              <a:gd name="T29" fmla="*/ 0 h 16"/>
              <a:gd name="T30" fmla="*/ 889 w 1858"/>
              <a:gd name="T31" fmla="*/ 16 h 16"/>
              <a:gd name="T32" fmla="*/ 769 w 1858"/>
              <a:gd name="T33" fmla="*/ 8 h 16"/>
              <a:gd name="T34" fmla="*/ 969 w 1858"/>
              <a:gd name="T35" fmla="*/ 0 h 16"/>
              <a:gd name="T36" fmla="*/ 1089 w 1858"/>
              <a:gd name="T37" fmla="*/ 8 h 16"/>
              <a:gd name="T38" fmla="*/ 969 w 1858"/>
              <a:gd name="T39" fmla="*/ 16 h 16"/>
              <a:gd name="T40" fmla="*/ 969 w 1858"/>
              <a:gd name="T41" fmla="*/ 0 h 16"/>
              <a:gd name="T42" fmla="*/ 1274 w 1858"/>
              <a:gd name="T43" fmla="*/ 0 h 16"/>
              <a:gd name="T44" fmla="*/ 1274 w 1858"/>
              <a:gd name="T45" fmla="*/ 16 h 16"/>
              <a:gd name="T46" fmla="*/ 1154 w 1858"/>
              <a:gd name="T47" fmla="*/ 8 h 16"/>
              <a:gd name="T48" fmla="*/ 1354 w 1858"/>
              <a:gd name="T49" fmla="*/ 0 h 16"/>
              <a:gd name="T50" fmla="*/ 1474 w 1858"/>
              <a:gd name="T51" fmla="*/ 8 h 16"/>
              <a:gd name="T52" fmla="*/ 1354 w 1858"/>
              <a:gd name="T53" fmla="*/ 16 h 16"/>
              <a:gd name="T54" fmla="*/ 1354 w 1858"/>
              <a:gd name="T55" fmla="*/ 0 h 16"/>
              <a:gd name="T56" fmla="*/ 1658 w 1858"/>
              <a:gd name="T57" fmla="*/ 0 h 16"/>
              <a:gd name="T58" fmla="*/ 1658 w 1858"/>
              <a:gd name="T59" fmla="*/ 16 h 16"/>
              <a:gd name="T60" fmla="*/ 1538 w 1858"/>
              <a:gd name="T61" fmla="*/ 8 h 16"/>
              <a:gd name="T62" fmla="*/ 1738 w 1858"/>
              <a:gd name="T63" fmla="*/ 0 h 16"/>
              <a:gd name="T64" fmla="*/ 1858 w 1858"/>
              <a:gd name="T65" fmla="*/ 8 h 16"/>
              <a:gd name="T66" fmla="*/ 1738 w 1858"/>
              <a:gd name="T67" fmla="*/ 16 h 16"/>
              <a:gd name="T68" fmla="*/ 1738 w 1858"/>
              <a:gd name="T6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58" h="16">
                <a:moveTo>
                  <a:pt x="8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201" y="0"/>
                </a:moveTo>
                <a:lnTo>
                  <a:pt x="313" y="0"/>
                </a:lnTo>
                <a:cubicBezTo>
                  <a:pt x="317" y="0"/>
                  <a:pt x="321" y="4"/>
                  <a:pt x="321" y="8"/>
                </a:cubicBezTo>
                <a:cubicBezTo>
                  <a:pt x="321" y="13"/>
                  <a:pt x="317" y="16"/>
                  <a:pt x="313" y="16"/>
                </a:cubicBezTo>
                <a:lnTo>
                  <a:pt x="201" y="16"/>
                </a:lnTo>
                <a:cubicBezTo>
                  <a:pt x="196" y="16"/>
                  <a:pt x="193" y="13"/>
                  <a:pt x="193" y="8"/>
                </a:cubicBezTo>
                <a:cubicBezTo>
                  <a:pt x="193" y="4"/>
                  <a:pt x="196" y="0"/>
                  <a:pt x="201" y="0"/>
                </a:cubicBezTo>
                <a:close/>
                <a:moveTo>
                  <a:pt x="393" y="0"/>
                </a:moveTo>
                <a:lnTo>
                  <a:pt x="505" y="0"/>
                </a:lnTo>
                <a:cubicBezTo>
                  <a:pt x="509" y="0"/>
                  <a:pt x="513" y="4"/>
                  <a:pt x="513" y="8"/>
                </a:cubicBezTo>
                <a:cubicBezTo>
                  <a:pt x="513" y="13"/>
                  <a:pt x="509" y="16"/>
                  <a:pt x="505" y="16"/>
                </a:cubicBezTo>
                <a:lnTo>
                  <a:pt x="393" y="16"/>
                </a:lnTo>
                <a:cubicBezTo>
                  <a:pt x="388" y="16"/>
                  <a:pt x="385" y="13"/>
                  <a:pt x="385" y="8"/>
                </a:cubicBezTo>
                <a:cubicBezTo>
                  <a:pt x="385" y="4"/>
                  <a:pt x="388" y="0"/>
                  <a:pt x="393" y="0"/>
                </a:cubicBezTo>
                <a:close/>
                <a:moveTo>
                  <a:pt x="585" y="0"/>
                </a:moveTo>
                <a:lnTo>
                  <a:pt x="697" y="0"/>
                </a:lnTo>
                <a:cubicBezTo>
                  <a:pt x="701" y="0"/>
                  <a:pt x="705" y="4"/>
                  <a:pt x="705" y="8"/>
                </a:cubicBezTo>
                <a:cubicBezTo>
                  <a:pt x="705" y="13"/>
                  <a:pt x="701" y="16"/>
                  <a:pt x="697" y="16"/>
                </a:cubicBezTo>
                <a:lnTo>
                  <a:pt x="585" y="16"/>
                </a:lnTo>
                <a:cubicBezTo>
                  <a:pt x="581" y="16"/>
                  <a:pt x="577" y="13"/>
                  <a:pt x="577" y="8"/>
                </a:cubicBezTo>
                <a:cubicBezTo>
                  <a:pt x="577" y="4"/>
                  <a:pt x="581" y="0"/>
                  <a:pt x="585" y="0"/>
                </a:cubicBezTo>
                <a:close/>
                <a:moveTo>
                  <a:pt x="777" y="0"/>
                </a:moveTo>
                <a:lnTo>
                  <a:pt x="889" y="0"/>
                </a:lnTo>
                <a:cubicBezTo>
                  <a:pt x="894" y="0"/>
                  <a:pt x="897" y="4"/>
                  <a:pt x="897" y="8"/>
                </a:cubicBezTo>
                <a:cubicBezTo>
                  <a:pt x="897" y="13"/>
                  <a:pt x="894" y="16"/>
                  <a:pt x="889" y="16"/>
                </a:cubicBezTo>
                <a:lnTo>
                  <a:pt x="777" y="16"/>
                </a:lnTo>
                <a:cubicBezTo>
                  <a:pt x="773" y="16"/>
                  <a:pt x="769" y="13"/>
                  <a:pt x="769" y="8"/>
                </a:cubicBezTo>
                <a:cubicBezTo>
                  <a:pt x="769" y="4"/>
                  <a:pt x="773" y="0"/>
                  <a:pt x="777" y="0"/>
                </a:cubicBezTo>
                <a:close/>
                <a:moveTo>
                  <a:pt x="969" y="0"/>
                </a:moveTo>
                <a:lnTo>
                  <a:pt x="1081" y="0"/>
                </a:lnTo>
                <a:cubicBezTo>
                  <a:pt x="1086" y="0"/>
                  <a:pt x="1089" y="4"/>
                  <a:pt x="1089" y="8"/>
                </a:cubicBezTo>
                <a:cubicBezTo>
                  <a:pt x="1089" y="13"/>
                  <a:pt x="1086" y="16"/>
                  <a:pt x="1081" y="16"/>
                </a:cubicBezTo>
                <a:lnTo>
                  <a:pt x="969" y="16"/>
                </a:lnTo>
                <a:cubicBezTo>
                  <a:pt x="965" y="16"/>
                  <a:pt x="961" y="13"/>
                  <a:pt x="961" y="8"/>
                </a:cubicBezTo>
                <a:cubicBezTo>
                  <a:pt x="961" y="4"/>
                  <a:pt x="965" y="0"/>
                  <a:pt x="969" y="0"/>
                </a:cubicBezTo>
                <a:close/>
                <a:moveTo>
                  <a:pt x="1162" y="0"/>
                </a:moveTo>
                <a:lnTo>
                  <a:pt x="1274" y="0"/>
                </a:lnTo>
                <a:cubicBezTo>
                  <a:pt x="1278" y="0"/>
                  <a:pt x="1282" y="4"/>
                  <a:pt x="1282" y="8"/>
                </a:cubicBezTo>
                <a:cubicBezTo>
                  <a:pt x="1282" y="13"/>
                  <a:pt x="1278" y="16"/>
                  <a:pt x="1274" y="16"/>
                </a:cubicBezTo>
                <a:lnTo>
                  <a:pt x="1162" y="16"/>
                </a:lnTo>
                <a:cubicBezTo>
                  <a:pt x="1157" y="16"/>
                  <a:pt x="1154" y="13"/>
                  <a:pt x="1154" y="8"/>
                </a:cubicBezTo>
                <a:cubicBezTo>
                  <a:pt x="1154" y="4"/>
                  <a:pt x="1157" y="0"/>
                  <a:pt x="1162" y="0"/>
                </a:cubicBezTo>
                <a:close/>
                <a:moveTo>
                  <a:pt x="1354" y="0"/>
                </a:moveTo>
                <a:lnTo>
                  <a:pt x="1466" y="0"/>
                </a:lnTo>
                <a:cubicBezTo>
                  <a:pt x="1470" y="0"/>
                  <a:pt x="1474" y="4"/>
                  <a:pt x="1474" y="8"/>
                </a:cubicBezTo>
                <a:cubicBezTo>
                  <a:pt x="1474" y="13"/>
                  <a:pt x="1470" y="16"/>
                  <a:pt x="1466" y="16"/>
                </a:cubicBezTo>
                <a:lnTo>
                  <a:pt x="1354" y="16"/>
                </a:lnTo>
                <a:cubicBezTo>
                  <a:pt x="1349" y="16"/>
                  <a:pt x="1346" y="13"/>
                  <a:pt x="1346" y="8"/>
                </a:cubicBezTo>
                <a:cubicBezTo>
                  <a:pt x="1346" y="4"/>
                  <a:pt x="1349" y="0"/>
                  <a:pt x="1354" y="0"/>
                </a:cubicBezTo>
                <a:close/>
                <a:moveTo>
                  <a:pt x="1546" y="0"/>
                </a:moveTo>
                <a:lnTo>
                  <a:pt x="1658" y="0"/>
                </a:lnTo>
                <a:cubicBezTo>
                  <a:pt x="1662" y="0"/>
                  <a:pt x="1666" y="4"/>
                  <a:pt x="1666" y="8"/>
                </a:cubicBezTo>
                <a:cubicBezTo>
                  <a:pt x="1666" y="13"/>
                  <a:pt x="1662" y="16"/>
                  <a:pt x="1658" y="16"/>
                </a:cubicBezTo>
                <a:lnTo>
                  <a:pt x="1546" y="16"/>
                </a:lnTo>
                <a:cubicBezTo>
                  <a:pt x="1541" y="16"/>
                  <a:pt x="1538" y="13"/>
                  <a:pt x="1538" y="8"/>
                </a:cubicBezTo>
                <a:cubicBezTo>
                  <a:pt x="1538" y="4"/>
                  <a:pt x="1541" y="0"/>
                  <a:pt x="1546" y="0"/>
                </a:cubicBezTo>
                <a:close/>
                <a:moveTo>
                  <a:pt x="1738" y="0"/>
                </a:moveTo>
                <a:lnTo>
                  <a:pt x="1850" y="0"/>
                </a:lnTo>
                <a:cubicBezTo>
                  <a:pt x="1855" y="0"/>
                  <a:pt x="1858" y="4"/>
                  <a:pt x="1858" y="8"/>
                </a:cubicBezTo>
                <a:cubicBezTo>
                  <a:pt x="1858" y="13"/>
                  <a:pt x="1855" y="16"/>
                  <a:pt x="1850" y="16"/>
                </a:cubicBezTo>
                <a:lnTo>
                  <a:pt x="1738" y="16"/>
                </a:lnTo>
                <a:cubicBezTo>
                  <a:pt x="1734" y="16"/>
                  <a:pt x="1730" y="13"/>
                  <a:pt x="1730" y="8"/>
                </a:cubicBezTo>
                <a:cubicBezTo>
                  <a:pt x="1730" y="4"/>
                  <a:pt x="1734" y="0"/>
                  <a:pt x="1738" y="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1" name="Freeform 119"/>
          <p:cNvSpPr>
            <a:spLocks/>
          </p:cNvSpPr>
          <p:nvPr/>
        </p:nvSpPr>
        <p:spPr bwMode="auto">
          <a:xfrm>
            <a:off x="4676776" y="3929063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2" name="Rectangle 120"/>
          <p:cNvSpPr>
            <a:spLocks noChangeArrowheads="1"/>
          </p:cNvSpPr>
          <p:nvPr/>
        </p:nvSpPr>
        <p:spPr bwMode="auto">
          <a:xfrm>
            <a:off x="4179888" y="3910013"/>
            <a:ext cx="2555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3" name="Rectangle 121"/>
          <p:cNvSpPr>
            <a:spLocks noChangeArrowheads="1"/>
          </p:cNvSpPr>
          <p:nvPr/>
        </p:nvSpPr>
        <p:spPr bwMode="auto">
          <a:xfrm>
            <a:off x="4183063" y="3911600"/>
            <a:ext cx="3111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Creates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4" name="Freeform 122"/>
          <p:cNvSpPr>
            <a:spLocks noEditPoints="1"/>
          </p:cNvSpPr>
          <p:nvPr/>
        </p:nvSpPr>
        <p:spPr bwMode="auto">
          <a:xfrm>
            <a:off x="2884488" y="4257675"/>
            <a:ext cx="7938" cy="1150938"/>
          </a:xfrm>
          <a:custGeom>
            <a:avLst/>
            <a:gdLst>
              <a:gd name="T0" fmla="*/ 0 w 16"/>
              <a:gd name="T1" fmla="*/ 2247 h 2367"/>
              <a:gd name="T2" fmla="*/ 16 w 16"/>
              <a:gd name="T3" fmla="*/ 2247 h 2367"/>
              <a:gd name="T4" fmla="*/ 8 w 16"/>
              <a:gd name="T5" fmla="*/ 2367 h 2367"/>
              <a:gd name="T6" fmla="*/ 0 w 16"/>
              <a:gd name="T7" fmla="*/ 2167 h 2367"/>
              <a:gd name="T8" fmla="*/ 8 w 16"/>
              <a:gd name="T9" fmla="*/ 2046 h 2367"/>
              <a:gd name="T10" fmla="*/ 16 w 16"/>
              <a:gd name="T11" fmla="*/ 2167 h 2367"/>
              <a:gd name="T12" fmla="*/ 0 w 16"/>
              <a:gd name="T13" fmla="*/ 2167 h 2367"/>
              <a:gd name="T14" fmla="*/ 0 w 16"/>
              <a:gd name="T15" fmla="*/ 1862 h 2367"/>
              <a:gd name="T16" fmla="*/ 16 w 16"/>
              <a:gd name="T17" fmla="*/ 1862 h 2367"/>
              <a:gd name="T18" fmla="*/ 8 w 16"/>
              <a:gd name="T19" fmla="*/ 1982 h 2367"/>
              <a:gd name="T20" fmla="*/ 0 w 16"/>
              <a:gd name="T21" fmla="*/ 1782 h 2367"/>
              <a:gd name="T22" fmla="*/ 8 w 16"/>
              <a:gd name="T23" fmla="*/ 1662 h 2367"/>
              <a:gd name="T24" fmla="*/ 16 w 16"/>
              <a:gd name="T25" fmla="*/ 1782 h 2367"/>
              <a:gd name="T26" fmla="*/ 0 w 16"/>
              <a:gd name="T27" fmla="*/ 1782 h 2367"/>
              <a:gd name="T28" fmla="*/ 0 w 16"/>
              <a:gd name="T29" fmla="*/ 1478 h 2367"/>
              <a:gd name="T30" fmla="*/ 16 w 16"/>
              <a:gd name="T31" fmla="*/ 1478 h 2367"/>
              <a:gd name="T32" fmla="*/ 8 w 16"/>
              <a:gd name="T33" fmla="*/ 1598 h 2367"/>
              <a:gd name="T34" fmla="*/ 0 w 16"/>
              <a:gd name="T35" fmla="*/ 1398 h 2367"/>
              <a:gd name="T36" fmla="*/ 8 w 16"/>
              <a:gd name="T37" fmla="*/ 1278 h 2367"/>
              <a:gd name="T38" fmla="*/ 16 w 16"/>
              <a:gd name="T39" fmla="*/ 1398 h 2367"/>
              <a:gd name="T40" fmla="*/ 0 w 16"/>
              <a:gd name="T41" fmla="*/ 1398 h 2367"/>
              <a:gd name="T42" fmla="*/ 0 w 16"/>
              <a:gd name="T43" fmla="*/ 1094 h 2367"/>
              <a:gd name="T44" fmla="*/ 16 w 16"/>
              <a:gd name="T45" fmla="*/ 1094 h 2367"/>
              <a:gd name="T46" fmla="*/ 8 w 16"/>
              <a:gd name="T47" fmla="*/ 1214 h 2367"/>
              <a:gd name="T48" fmla="*/ 0 w 16"/>
              <a:gd name="T49" fmla="*/ 1013 h 2367"/>
              <a:gd name="T50" fmla="*/ 8 w 16"/>
              <a:gd name="T51" fmla="*/ 893 h 2367"/>
              <a:gd name="T52" fmla="*/ 16 w 16"/>
              <a:gd name="T53" fmla="*/ 1013 h 2367"/>
              <a:gd name="T54" fmla="*/ 0 w 16"/>
              <a:gd name="T55" fmla="*/ 1013 h 2367"/>
              <a:gd name="T56" fmla="*/ 0 w 16"/>
              <a:gd name="T57" fmla="*/ 709 h 2367"/>
              <a:gd name="T58" fmla="*/ 16 w 16"/>
              <a:gd name="T59" fmla="*/ 709 h 2367"/>
              <a:gd name="T60" fmla="*/ 8 w 16"/>
              <a:gd name="T61" fmla="*/ 829 h 2367"/>
              <a:gd name="T62" fmla="*/ 0 w 16"/>
              <a:gd name="T63" fmla="*/ 629 h 2367"/>
              <a:gd name="T64" fmla="*/ 8 w 16"/>
              <a:gd name="T65" fmla="*/ 509 h 2367"/>
              <a:gd name="T66" fmla="*/ 16 w 16"/>
              <a:gd name="T67" fmla="*/ 629 h 2367"/>
              <a:gd name="T68" fmla="*/ 0 w 16"/>
              <a:gd name="T69" fmla="*/ 629 h 2367"/>
              <a:gd name="T70" fmla="*/ 0 w 16"/>
              <a:gd name="T71" fmla="*/ 325 h 2367"/>
              <a:gd name="T72" fmla="*/ 16 w 16"/>
              <a:gd name="T73" fmla="*/ 325 h 2367"/>
              <a:gd name="T74" fmla="*/ 8 w 16"/>
              <a:gd name="T75" fmla="*/ 445 h 2367"/>
              <a:gd name="T76" fmla="*/ 0 w 16"/>
              <a:gd name="T77" fmla="*/ 245 h 2367"/>
              <a:gd name="T78" fmla="*/ 8 w 16"/>
              <a:gd name="T79" fmla="*/ 125 h 2367"/>
              <a:gd name="T80" fmla="*/ 16 w 16"/>
              <a:gd name="T81" fmla="*/ 245 h 2367"/>
              <a:gd name="T82" fmla="*/ 0 w 16"/>
              <a:gd name="T83" fmla="*/ 245 h 2367"/>
              <a:gd name="T84" fmla="*/ 0 w 16"/>
              <a:gd name="T85" fmla="*/ 8 h 2367"/>
              <a:gd name="T86" fmla="*/ 16 w 16"/>
              <a:gd name="T87" fmla="*/ 8 h 2367"/>
              <a:gd name="T88" fmla="*/ 8 w 16"/>
              <a:gd name="T89" fmla="*/ 60 h 2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" h="2367">
                <a:moveTo>
                  <a:pt x="0" y="2359"/>
                </a:moveTo>
                <a:lnTo>
                  <a:pt x="0" y="2247"/>
                </a:lnTo>
                <a:cubicBezTo>
                  <a:pt x="0" y="2242"/>
                  <a:pt x="4" y="2239"/>
                  <a:pt x="8" y="2239"/>
                </a:cubicBezTo>
                <a:cubicBezTo>
                  <a:pt x="12" y="2239"/>
                  <a:pt x="16" y="2242"/>
                  <a:pt x="16" y="2247"/>
                </a:cubicBezTo>
                <a:lnTo>
                  <a:pt x="16" y="2359"/>
                </a:lnTo>
                <a:cubicBezTo>
                  <a:pt x="16" y="2363"/>
                  <a:pt x="12" y="2367"/>
                  <a:pt x="8" y="2367"/>
                </a:cubicBezTo>
                <a:cubicBezTo>
                  <a:pt x="4" y="2367"/>
                  <a:pt x="0" y="2363"/>
                  <a:pt x="0" y="2359"/>
                </a:cubicBezTo>
                <a:close/>
                <a:moveTo>
                  <a:pt x="0" y="2167"/>
                </a:moveTo>
                <a:lnTo>
                  <a:pt x="0" y="2054"/>
                </a:lnTo>
                <a:cubicBezTo>
                  <a:pt x="0" y="2050"/>
                  <a:pt x="4" y="2046"/>
                  <a:pt x="8" y="2046"/>
                </a:cubicBezTo>
                <a:cubicBezTo>
                  <a:pt x="12" y="2046"/>
                  <a:pt x="16" y="2050"/>
                  <a:pt x="16" y="2054"/>
                </a:cubicBezTo>
                <a:lnTo>
                  <a:pt x="16" y="2167"/>
                </a:lnTo>
                <a:cubicBezTo>
                  <a:pt x="16" y="2171"/>
                  <a:pt x="12" y="2175"/>
                  <a:pt x="8" y="2175"/>
                </a:cubicBezTo>
                <a:cubicBezTo>
                  <a:pt x="4" y="2175"/>
                  <a:pt x="0" y="2171"/>
                  <a:pt x="0" y="2167"/>
                </a:cubicBezTo>
                <a:close/>
                <a:moveTo>
                  <a:pt x="0" y="1974"/>
                </a:moveTo>
                <a:lnTo>
                  <a:pt x="0" y="1862"/>
                </a:lnTo>
                <a:cubicBezTo>
                  <a:pt x="0" y="1858"/>
                  <a:pt x="4" y="1854"/>
                  <a:pt x="8" y="1854"/>
                </a:cubicBezTo>
                <a:cubicBezTo>
                  <a:pt x="12" y="1854"/>
                  <a:pt x="16" y="1858"/>
                  <a:pt x="16" y="1862"/>
                </a:cubicBezTo>
                <a:lnTo>
                  <a:pt x="16" y="1974"/>
                </a:lnTo>
                <a:cubicBezTo>
                  <a:pt x="16" y="1979"/>
                  <a:pt x="12" y="1982"/>
                  <a:pt x="8" y="1982"/>
                </a:cubicBezTo>
                <a:cubicBezTo>
                  <a:pt x="4" y="1982"/>
                  <a:pt x="0" y="1979"/>
                  <a:pt x="0" y="1974"/>
                </a:cubicBezTo>
                <a:close/>
                <a:moveTo>
                  <a:pt x="0" y="1782"/>
                </a:moveTo>
                <a:lnTo>
                  <a:pt x="0" y="1670"/>
                </a:lnTo>
                <a:cubicBezTo>
                  <a:pt x="0" y="1666"/>
                  <a:pt x="4" y="1662"/>
                  <a:pt x="8" y="1662"/>
                </a:cubicBezTo>
                <a:cubicBezTo>
                  <a:pt x="12" y="1662"/>
                  <a:pt x="16" y="1666"/>
                  <a:pt x="16" y="1670"/>
                </a:cubicBezTo>
                <a:lnTo>
                  <a:pt x="16" y="1782"/>
                </a:lnTo>
                <a:cubicBezTo>
                  <a:pt x="16" y="1787"/>
                  <a:pt x="12" y="1790"/>
                  <a:pt x="8" y="1790"/>
                </a:cubicBezTo>
                <a:cubicBezTo>
                  <a:pt x="4" y="1790"/>
                  <a:pt x="0" y="1787"/>
                  <a:pt x="0" y="1782"/>
                </a:cubicBezTo>
                <a:close/>
                <a:moveTo>
                  <a:pt x="0" y="1590"/>
                </a:moveTo>
                <a:lnTo>
                  <a:pt x="0" y="1478"/>
                </a:lnTo>
                <a:cubicBezTo>
                  <a:pt x="0" y="1473"/>
                  <a:pt x="4" y="1470"/>
                  <a:pt x="8" y="1470"/>
                </a:cubicBezTo>
                <a:cubicBezTo>
                  <a:pt x="12" y="1470"/>
                  <a:pt x="16" y="1473"/>
                  <a:pt x="16" y="1478"/>
                </a:cubicBezTo>
                <a:lnTo>
                  <a:pt x="16" y="1590"/>
                </a:lnTo>
                <a:cubicBezTo>
                  <a:pt x="16" y="1594"/>
                  <a:pt x="12" y="1598"/>
                  <a:pt x="8" y="1598"/>
                </a:cubicBezTo>
                <a:cubicBezTo>
                  <a:pt x="4" y="1598"/>
                  <a:pt x="0" y="1594"/>
                  <a:pt x="0" y="1590"/>
                </a:cubicBezTo>
                <a:close/>
                <a:moveTo>
                  <a:pt x="0" y="1398"/>
                </a:moveTo>
                <a:lnTo>
                  <a:pt x="0" y="1286"/>
                </a:lnTo>
                <a:cubicBezTo>
                  <a:pt x="0" y="1281"/>
                  <a:pt x="4" y="1278"/>
                  <a:pt x="8" y="1278"/>
                </a:cubicBezTo>
                <a:cubicBezTo>
                  <a:pt x="12" y="1278"/>
                  <a:pt x="16" y="1281"/>
                  <a:pt x="16" y="1286"/>
                </a:cubicBezTo>
                <a:lnTo>
                  <a:pt x="16" y="1398"/>
                </a:lnTo>
                <a:cubicBezTo>
                  <a:pt x="16" y="1402"/>
                  <a:pt x="12" y="1406"/>
                  <a:pt x="8" y="1406"/>
                </a:cubicBezTo>
                <a:cubicBezTo>
                  <a:pt x="4" y="1406"/>
                  <a:pt x="0" y="1402"/>
                  <a:pt x="0" y="1398"/>
                </a:cubicBezTo>
                <a:close/>
                <a:moveTo>
                  <a:pt x="0" y="1206"/>
                </a:moveTo>
                <a:lnTo>
                  <a:pt x="0" y="1094"/>
                </a:lnTo>
                <a:cubicBezTo>
                  <a:pt x="0" y="1089"/>
                  <a:pt x="4" y="1086"/>
                  <a:pt x="8" y="1086"/>
                </a:cubicBezTo>
                <a:cubicBezTo>
                  <a:pt x="12" y="1086"/>
                  <a:pt x="16" y="1089"/>
                  <a:pt x="16" y="1094"/>
                </a:cubicBezTo>
                <a:lnTo>
                  <a:pt x="16" y="1206"/>
                </a:lnTo>
                <a:cubicBezTo>
                  <a:pt x="16" y="1210"/>
                  <a:pt x="12" y="1214"/>
                  <a:pt x="8" y="1214"/>
                </a:cubicBezTo>
                <a:cubicBezTo>
                  <a:pt x="4" y="1214"/>
                  <a:pt x="0" y="1210"/>
                  <a:pt x="0" y="1206"/>
                </a:cubicBezTo>
                <a:close/>
                <a:moveTo>
                  <a:pt x="0" y="1013"/>
                </a:moveTo>
                <a:lnTo>
                  <a:pt x="0" y="901"/>
                </a:lnTo>
                <a:cubicBezTo>
                  <a:pt x="0" y="897"/>
                  <a:pt x="4" y="893"/>
                  <a:pt x="8" y="893"/>
                </a:cubicBezTo>
                <a:cubicBezTo>
                  <a:pt x="12" y="893"/>
                  <a:pt x="16" y="897"/>
                  <a:pt x="16" y="901"/>
                </a:cubicBezTo>
                <a:lnTo>
                  <a:pt x="16" y="1013"/>
                </a:lnTo>
                <a:cubicBezTo>
                  <a:pt x="16" y="1018"/>
                  <a:pt x="12" y="1021"/>
                  <a:pt x="8" y="1021"/>
                </a:cubicBezTo>
                <a:cubicBezTo>
                  <a:pt x="4" y="1021"/>
                  <a:pt x="0" y="1018"/>
                  <a:pt x="0" y="1013"/>
                </a:cubicBezTo>
                <a:close/>
                <a:moveTo>
                  <a:pt x="0" y="821"/>
                </a:moveTo>
                <a:lnTo>
                  <a:pt x="0" y="709"/>
                </a:lnTo>
                <a:cubicBezTo>
                  <a:pt x="0" y="705"/>
                  <a:pt x="4" y="701"/>
                  <a:pt x="8" y="701"/>
                </a:cubicBezTo>
                <a:cubicBezTo>
                  <a:pt x="12" y="701"/>
                  <a:pt x="16" y="705"/>
                  <a:pt x="16" y="709"/>
                </a:cubicBezTo>
                <a:lnTo>
                  <a:pt x="16" y="821"/>
                </a:lnTo>
                <a:cubicBezTo>
                  <a:pt x="16" y="826"/>
                  <a:pt x="12" y="829"/>
                  <a:pt x="8" y="829"/>
                </a:cubicBezTo>
                <a:cubicBezTo>
                  <a:pt x="4" y="829"/>
                  <a:pt x="0" y="826"/>
                  <a:pt x="0" y="821"/>
                </a:cubicBezTo>
                <a:close/>
                <a:moveTo>
                  <a:pt x="0" y="629"/>
                </a:moveTo>
                <a:lnTo>
                  <a:pt x="0" y="517"/>
                </a:lnTo>
                <a:cubicBezTo>
                  <a:pt x="0" y="513"/>
                  <a:pt x="4" y="509"/>
                  <a:pt x="8" y="509"/>
                </a:cubicBezTo>
                <a:cubicBezTo>
                  <a:pt x="12" y="509"/>
                  <a:pt x="16" y="513"/>
                  <a:pt x="16" y="517"/>
                </a:cubicBezTo>
                <a:lnTo>
                  <a:pt x="16" y="629"/>
                </a:lnTo>
                <a:cubicBezTo>
                  <a:pt x="16" y="633"/>
                  <a:pt x="12" y="637"/>
                  <a:pt x="8" y="637"/>
                </a:cubicBezTo>
                <a:cubicBezTo>
                  <a:pt x="4" y="637"/>
                  <a:pt x="0" y="633"/>
                  <a:pt x="0" y="629"/>
                </a:cubicBezTo>
                <a:close/>
                <a:moveTo>
                  <a:pt x="0" y="437"/>
                </a:moveTo>
                <a:lnTo>
                  <a:pt x="0" y="325"/>
                </a:lnTo>
                <a:cubicBezTo>
                  <a:pt x="0" y="320"/>
                  <a:pt x="4" y="317"/>
                  <a:pt x="8" y="317"/>
                </a:cubicBezTo>
                <a:cubicBezTo>
                  <a:pt x="12" y="317"/>
                  <a:pt x="16" y="320"/>
                  <a:pt x="16" y="325"/>
                </a:cubicBezTo>
                <a:lnTo>
                  <a:pt x="16" y="437"/>
                </a:lnTo>
                <a:cubicBezTo>
                  <a:pt x="16" y="441"/>
                  <a:pt x="12" y="445"/>
                  <a:pt x="8" y="445"/>
                </a:cubicBezTo>
                <a:cubicBezTo>
                  <a:pt x="4" y="445"/>
                  <a:pt x="0" y="441"/>
                  <a:pt x="0" y="437"/>
                </a:cubicBezTo>
                <a:close/>
                <a:moveTo>
                  <a:pt x="0" y="245"/>
                </a:moveTo>
                <a:lnTo>
                  <a:pt x="0" y="133"/>
                </a:lnTo>
                <a:cubicBezTo>
                  <a:pt x="0" y="128"/>
                  <a:pt x="4" y="125"/>
                  <a:pt x="8" y="125"/>
                </a:cubicBezTo>
                <a:cubicBezTo>
                  <a:pt x="12" y="125"/>
                  <a:pt x="16" y="128"/>
                  <a:pt x="16" y="133"/>
                </a:cubicBezTo>
                <a:lnTo>
                  <a:pt x="16" y="245"/>
                </a:lnTo>
                <a:cubicBezTo>
                  <a:pt x="16" y="249"/>
                  <a:pt x="12" y="253"/>
                  <a:pt x="8" y="253"/>
                </a:cubicBezTo>
                <a:cubicBezTo>
                  <a:pt x="4" y="253"/>
                  <a:pt x="0" y="249"/>
                  <a:pt x="0" y="245"/>
                </a:cubicBezTo>
                <a:close/>
                <a:moveTo>
                  <a:pt x="0" y="52"/>
                </a:moveTo>
                <a:lnTo>
                  <a:pt x="0" y="8"/>
                </a:ln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lnTo>
                  <a:pt x="16" y="52"/>
                </a:lnTo>
                <a:cubicBezTo>
                  <a:pt x="16" y="57"/>
                  <a:pt x="12" y="60"/>
                  <a:pt x="8" y="60"/>
                </a:cubicBezTo>
                <a:cubicBezTo>
                  <a:pt x="4" y="60"/>
                  <a:pt x="0" y="57"/>
                  <a:pt x="0" y="52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5" name="Freeform 123"/>
          <p:cNvSpPr>
            <a:spLocks/>
          </p:cNvSpPr>
          <p:nvPr/>
        </p:nvSpPr>
        <p:spPr bwMode="auto">
          <a:xfrm>
            <a:off x="2857501" y="4167188"/>
            <a:ext cx="61913" cy="93663"/>
          </a:xfrm>
          <a:custGeom>
            <a:avLst/>
            <a:gdLst>
              <a:gd name="T0" fmla="*/ 39 w 39"/>
              <a:gd name="T1" fmla="*/ 59 h 59"/>
              <a:gd name="T2" fmla="*/ 20 w 39"/>
              <a:gd name="T3" fmla="*/ 0 h 59"/>
              <a:gd name="T4" fmla="*/ 0 w 39"/>
              <a:gd name="T5" fmla="*/ 59 h 59"/>
              <a:gd name="T6" fmla="*/ 39 w 39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20" y="0"/>
                </a:lnTo>
                <a:lnTo>
                  <a:pt x="0" y="59"/>
                </a:lnTo>
                <a:lnTo>
                  <a:pt x="39" y="59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6" name="Freeform 124"/>
          <p:cNvSpPr>
            <a:spLocks noEditPoints="1"/>
          </p:cNvSpPr>
          <p:nvPr/>
        </p:nvSpPr>
        <p:spPr bwMode="auto">
          <a:xfrm>
            <a:off x="5530851" y="1530350"/>
            <a:ext cx="11113" cy="623888"/>
          </a:xfrm>
          <a:custGeom>
            <a:avLst/>
            <a:gdLst>
              <a:gd name="T0" fmla="*/ 17 w 24"/>
              <a:gd name="T1" fmla="*/ 8 h 1281"/>
              <a:gd name="T2" fmla="*/ 17 w 24"/>
              <a:gd name="T3" fmla="*/ 120 h 1281"/>
              <a:gd name="T4" fmla="*/ 9 w 24"/>
              <a:gd name="T5" fmla="*/ 128 h 1281"/>
              <a:gd name="T6" fmla="*/ 1 w 24"/>
              <a:gd name="T7" fmla="*/ 120 h 1281"/>
              <a:gd name="T8" fmla="*/ 1 w 24"/>
              <a:gd name="T9" fmla="*/ 8 h 1281"/>
              <a:gd name="T10" fmla="*/ 8 w 24"/>
              <a:gd name="T11" fmla="*/ 0 h 1281"/>
              <a:gd name="T12" fmla="*/ 17 w 24"/>
              <a:gd name="T13" fmla="*/ 8 h 1281"/>
              <a:gd name="T14" fmla="*/ 18 w 24"/>
              <a:gd name="T15" fmla="*/ 200 h 1281"/>
              <a:gd name="T16" fmla="*/ 18 w 24"/>
              <a:gd name="T17" fmla="*/ 312 h 1281"/>
              <a:gd name="T18" fmla="*/ 10 w 24"/>
              <a:gd name="T19" fmla="*/ 320 h 1281"/>
              <a:gd name="T20" fmla="*/ 2 w 24"/>
              <a:gd name="T21" fmla="*/ 312 h 1281"/>
              <a:gd name="T22" fmla="*/ 2 w 24"/>
              <a:gd name="T23" fmla="*/ 200 h 1281"/>
              <a:gd name="T24" fmla="*/ 10 w 24"/>
              <a:gd name="T25" fmla="*/ 192 h 1281"/>
              <a:gd name="T26" fmla="*/ 18 w 24"/>
              <a:gd name="T27" fmla="*/ 200 h 1281"/>
              <a:gd name="T28" fmla="*/ 19 w 24"/>
              <a:gd name="T29" fmla="*/ 392 h 1281"/>
              <a:gd name="T30" fmla="*/ 20 w 24"/>
              <a:gd name="T31" fmla="*/ 504 h 1281"/>
              <a:gd name="T32" fmla="*/ 12 w 24"/>
              <a:gd name="T33" fmla="*/ 512 h 1281"/>
              <a:gd name="T34" fmla="*/ 4 w 24"/>
              <a:gd name="T35" fmla="*/ 504 h 1281"/>
              <a:gd name="T36" fmla="*/ 3 w 24"/>
              <a:gd name="T37" fmla="*/ 392 h 1281"/>
              <a:gd name="T38" fmla="*/ 11 w 24"/>
              <a:gd name="T39" fmla="*/ 384 h 1281"/>
              <a:gd name="T40" fmla="*/ 19 w 24"/>
              <a:gd name="T41" fmla="*/ 392 h 1281"/>
              <a:gd name="T42" fmla="*/ 20 w 24"/>
              <a:gd name="T43" fmla="*/ 584 h 1281"/>
              <a:gd name="T44" fmla="*/ 21 w 24"/>
              <a:gd name="T45" fmla="*/ 696 h 1281"/>
              <a:gd name="T46" fmla="*/ 13 w 24"/>
              <a:gd name="T47" fmla="*/ 704 h 1281"/>
              <a:gd name="T48" fmla="*/ 5 w 24"/>
              <a:gd name="T49" fmla="*/ 697 h 1281"/>
              <a:gd name="T50" fmla="*/ 4 w 24"/>
              <a:gd name="T51" fmla="*/ 584 h 1281"/>
              <a:gd name="T52" fmla="*/ 12 w 24"/>
              <a:gd name="T53" fmla="*/ 576 h 1281"/>
              <a:gd name="T54" fmla="*/ 20 w 24"/>
              <a:gd name="T55" fmla="*/ 584 h 1281"/>
              <a:gd name="T56" fmla="*/ 21 w 24"/>
              <a:gd name="T57" fmla="*/ 776 h 1281"/>
              <a:gd name="T58" fmla="*/ 22 w 24"/>
              <a:gd name="T59" fmla="*/ 889 h 1281"/>
              <a:gd name="T60" fmla="*/ 14 w 24"/>
              <a:gd name="T61" fmla="*/ 897 h 1281"/>
              <a:gd name="T62" fmla="*/ 6 w 24"/>
              <a:gd name="T63" fmla="*/ 889 h 1281"/>
              <a:gd name="T64" fmla="*/ 5 w 24"/>
              <a:gd name="T65" fmla="*/ 777 h 1281"/>
              <a:gd name="T66" fmla="*/ 13 w 24"/>
              <a:gd name="T67" fmla="*/ 769 h 1281"/>
              <a:gd name="T68" fmla="*/ 21 w 24"/>
              <a:gd name="T69" fmla="*/ 776 h 1281"/>
              <a:gd name="T70" fmla="*/ 22 w 24"/>
              <a:gd name="T71" fmla="*/ 969 h 1281"/>
              <a:gd name="T72" fmla="*/ 23 w 24"/>
              <a:gd name="T73" fmla="*/ 1081 h 1281"/>
              <a:gd name="T74" fmla="*/ 15 w 24"/>
              <a:gd name="T75" fmla="*/ 1089 h 1281"/>
              <a:gd name="T76" fmla="*/ 7 w 24"/>
              <a:gd name="T77" fmla="*/ 1081 h 1281"/>
              <a:gd name="T78" fmla="*/ 6 w 24"/>
              <a:gd name="T79" fmla="*/ 969 h 1281"/>
              <a:gd name="T80" fmla="*/ 14 w 24"/>
              <a:gd name="T81" fmla="*/ 961 h 1281"/>
              <a:gd name="T82" fmla="*/ 22 w 24"/>
              <a:gd name="T83" fmla="*/ 969 h 1281"/>
              <a:gd name="T84" fmla="*/ 24 w 24"/>
              <a:gd name="T85" fmla="*/ 1161 h 1281"/>
              <a:gd name="T86" fmla="*/ 24 w 24"/>
              <a:gd name="T87" fmla="*/ 1273 h 1281"/>
              <a:gd name="T88" fmla="*/ 16 w 24"/>
              <a:gd name="T89" fmla="*/ 1281 h 1281"/>
              <a:gd name="T90" fmla="*/ 8 w 24"/>
              <a:gd name="T91" fmla="*/ 1273 h 1281"/>
              <a:gd name="T92" fmla="*/ 8 w 24"/>
              <a:gd name="T93" fmla="*/ 1161 h 1281"/>
              <a:gd name="T94" fmla="*/ 16 w 24"/>
              <a:gd name="T95" fmla="*/ 1153 h 1281"/>
              <a:gd name="T96" fmla="*/ 24 w 24"/>
              <a:gd name="T97" fmla="*/ 1161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" h="1281">
                <a:moveTo>
                  <a:pt x="17" y="8"/>
                </a:moveTo>
                <a:lnTo>
                  <a:pt x="17" y="120"/>
                </a:lnTo>
                <a:cubicBezTo>
                  <a:pt x="17" y="124"/>
                  <a:pt x="14" y="128"/>
                  <a:pt x="9" y="128"/>
                </a:cubicBezTo>
                <a:cubicBezTo>
                  <a:pt x="5" y="128"/>
                  <a:pt x="1" y="124"/>
                  <a:pt x="1" y="120"/>
                </a:cubicBezTo>
                <a:lnTo>
                  <a:pt x="1" y="8"/>
                </a:lnTo>
                <a:cubicBezTo>
                  <a:pt x="0" y="3"/>
                  <a:pt x="4" y="0"/>
                  <a:pt x="8" y="0"/>
                </a:cubicBezTo>
                <a:cubicBezTo>
                  <a:pt x="13" y="0"/>
                  <a:pt x="17" y="3"/>
                  <a:pt x="17" y="8"/>
                </a:cubicBezTo>
                <a:close/>
                <a:moveTo>
                  <a:pt x="18" y="200"/>
                </a:moveTo>
                <a:lnTo>
                  <a:pt x="18" y="312"/>
                </a:lnTo>
                <a:cubicBezTo>
                  <a:pt x="18" y="316"/>
                  <a:pt x="15" y="320"/>
                  <a:pt x="10" y="320"/>
                </a:cubicBezTo>
                <a:cubicBezTo>
                  <a:pt x="6" y="320"/>
                  <a:pt x="2" y="317"/>
                  <a:pt x="2" y="312"/>
                </a:cubicBezTo>
                <a:lnTo>
                  <a:pt x="2" y="200"/>
                </a:lnTo>
                <a:cubicBezTo>
                  <a:pt x="2" y="196"/>
                  <a:pt x="5" y="192"/>
                  <a:pt x="10" y="192"/>
                </a:cubicBezTo>
                <a:cubicBezTo>
                  <a:pt x="14" y="192"/>
                  <a:pt x="18" y="196"/>
                  <a:pt x="18" y="200"/>
                </a:cubicBezTo>
                <a:close/>
                <a:moveTo>
                  <a:pt x="19" y="392"/>
                </a:moveTo>
                <a:lnTo>
                  <a:pt x="20" y="504"/>
                </a:lnTo>
                <a:cubicBezTo>
                  <a:pt x="20" y="509"/>
                  <a:pt x="16" y="512"/>
                  <a:pt x="12" y="512"/>
                </a:cubicBezTo>
                <a:cubicBezTo>
                  <a:pt x="7" y="512"/>
                  <a:pt x="4" y="509"/>
                  <a:pt x="4" y="504"/>
                </a:cubicBezTo>
                <a:lnTo>
                  <a:pt x="3" y="392"/>
                </a:lnTo>
                <a:cubicBezTo>
                  <a:pt x="3" y="388"/>
                  <a:pt x="6" y="384"/>
                  <a:pt x="11" y="384"/>
                </a:cubicBezTo>
                <a:cubicBezTo>
                  <a:pt x="15" y="384"/>
                  <a:pt x="19" y="388"/>
                  <a:pt x="19" y="392"/>
                </a:cubicBezTo>
                <a:close/>
                <a:moveTo>
                  <a:pt x="20" y="584"/>
                </a:moveTo>
                <a:lnTo>
                  <a:pt x="21" y="696"/>
                </a:lnTo>
                <a:cubicBezTo>
                  <a:pt x="21" y="701"/>
                  <a:pt x="17" y="704"/>
                  <a:pt x="13" y="704"/>
                </a:cubicBezTo>
                <a:cubicBezTo>
                  <a:pt x="8" y="705"/>
                  <a:pt x="5" y="701"/>
                  <a:pt x="5" y="697"/>
                </a:cubicBezTo>
                <a:lnTo>
                  <a:pt x="4" y="584"/>
                </a:lnTo>
                <a:cubicBezTo>
                  <a:pt x="4" y="580"/>
                  <a:pt x="8" y="576"/>
                  <a:pt x="12" y="576"/>
                </a:cubicBezTo>
                <a:cubicBezTo>
                  <a:pt x="16" y="576"/>
                  <a:pt x="20" y="580"/>
                  <a:pt x="20" y="584"/>
                </a:cubicBezTo>
                <a:close/>
                <a:moveTo>
                  <a:pt x="21" y="776"/>
                </a:moveTo>
                <a:lnTo>
                  <a:pt x="22" y="889"/>
                </a:lnTo>
                <a:cubicBezTo>
                  <a:pt x="22" y="893"/>
                  <a:pt x="18" y="897"/>
                  <a:pt x="14" y="897"/>
                </a:cubicBezTo>
                <a:cubicBezTo>
                  <a:pt x="10" y="897"/>
                  <a:pt x="6" y="893"/>
                  <a:pt x="6" y="889"/>
                </a:cubicBezTo>
                <a:lnTo>
                  <a:pt x="5" y="777"/>
                </a:lnTo>
                <a:cubicBezTo>
                  <a:pt x="5" y="772"/>
                  <a:pt x="9" y="769"/>
                  <a:pt x="13" y="769"/>
                </a:cubicBezTo>
                <a:cubicBezTo>
                  <a:pt x="18" y="769"/>
                  <a:pt x="21" y="772"/>
                  <a:pt x="21" y="776"/>
                </a:cubicBezTo>
                <a:close/>
                <a:moveTo>
                  <a:pt x="22" y="969"/>
                </a:moveTo>
                <a:lnTo>
                  <a:pt x="23" y="1081"/>
                </a:lnTo>
                <a:cubicBezTo>
                  <a:pt x="23" y="1085"/>
                  <a:pt x="20" y="1089"/>
                  <a:pt x="15" y="1089"/>
                </a:cubicBezTo>
                <a:cubicBezTo>
                  <a:pt x="11" y="1089"/>
                  <a:pt x="7" y="1085"/>
                  <a:pt x="7" y="1081"/>
                </a:cubicBezTo>
                <a:lnTo>
                  <a:pt x="6" y="969"/>
                </a:lnTo>
                <a:cubicBezTo>
                  <a:pt x="6" y="964"/>
                  <a:pt x="10" y="961"/>
                  <a:pt x="14" y="961"/>
                </a:cubicBezTo>
                <a:cubicBezTo>
                  <a:pt x="19" y="961"/>
                  <a:pt x="22" y="964"/>
                  <a:pt x="22" y="969"/>
                </a:cubicBezTo>
                <a:close/>
                <a:moveTo>
                  <a:pt x="24" y="1161"/>
                </a:moveTo>
                <a:lnTo>
                  <a:pt x="24" y="1273"/>
                </a:lnTo>
                <a:cubicBezTo>
                  <a:pt x="24" y="1277"/>
                  <a:pt x="21" y="1281"/>
                  <a:pt x="16" y="1281"/>
                </a:cubicBezTo>
                <a:cubicBezTo>
                  <a:pt x="12" y="1281"/>
                  <a:pt x="8" y="1278"/>
                  <a:pt x="8" y="1273"/>
                </a:cubicBezTo>
                <a:lnTo>
                  <a:pt x="8" y="1161"/>
                </a:lnTo>
                <a:cubicBezTo>
                  <a:pt x="8" y="1157"/>
                  <a:pt x="11" y="1153"/>
                  <a:pt x="16" y="1153"/>
                </a:cubicBezTo>
                <a:cubicBezTo>
                  <a:pt x="20" y="1153"/>
                  <a:pt x="24" y="1156"/>
                  <a:pt x="24" y="1161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79" name="Freeform 125"/>
          <p:cNvSpPr>
            <a:spLocks/>
          </p:cNvSpPr>
          <p:nvPr/>
        </p:nvSpPr>
        <p:spPr bwMode="auto">
          <a:xfrm>
            <a:off x="5507038" y="2187575"/>
            <a:ext cx="61913" cy="93663"/>
          </a:xfrm>
          <a:custGeom>
            <a:avLst/>
            <a:gdLst>
              <a:gd name="T0" fmla="*/ 0 w 39"/>
              <a:gd name="T1" fmla="*/ 0 h 59"/>
              <a:gd name="T2" fmla="*/ 20 w 39"/>
              <a:gd name="T3" fmla="*/ 59 h 59"/>
              <a:gd name="T4" fmla="*/ 39 w 39"/>
              <a:gd name="T5" fmla="*/ 0 h 59"/>
              <a:gd name="T6" fmla="*/ 0 w 39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20" y="5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0" name="Freeform 126"/>
          <p:cNvSpPr>
            <a:spLocks noEditPoints="1"/>
          </p:cNvSpPr>
          <p:nvPr/>
        </p:nvSpPr>
        <p:spPr bwMode="auto">
          <a:xfrm>
            <a:off x="3854451" y="1323975"/>
            <a:ext cx="701675" cy="2640013"/>
          </a:xfrm>
          <a:custGeom>
            <a:avLst/>
            <a:gdLst>
              <a:gd name="T0" fmla="*/ 16 w 1443"/>
              <a:gd name="T1" fmla="*/ 5419 h 5427"/>
              <a:gd name="T2" fmla="*/ 8 w 1443"/>
              <a:gd name="T3" fmla="*/ 5107 h 5427"/>
              <a:gd name="T4" fmla="*/ 0 w 1443"/>
              <a:gd name="T5" fmla="*/ 5035 h 5427"/>
              <a:gd name="T6" fmla="*/ 8 w 1443"/>
              <a:gd name="T7" fmla="*/ 5043 h 5427"/>
              <a:gd name="T8" fmla="*/ 16 w 1443"/>
              <a:gd name="T9" fmla="*/ 4731 h 5427"/>
              <a:gd name="T10" fmla="*/ 0 w 1443"/>
              <a:gd name="T11" fmla="*/ 4539 h 5427"/>
              <a:gd name="T12" fmla="*/ 0 w 1443"/>
              <a:gd name="T13" fmla="*/ 4651 h 5427"/>
              <a:gd name="T14" fmla="*/ 16 w 1443"/>
              <a:gd name="T15" fmla="*/ 4458 h 5427"/>
              <a:gd name="T16" fmla="*/ 8 w 1443"/>
              <a:gd name="T17" fmla="*/ 4146 h 5427"/>
              <a:gd name="T18" fmla="*/ 0 w 1443"/>
              <a:gd name="T19" fmla="*/ 4074 h 5427"/>
              <a:gd name="T20" fmla="*/ 113 w 1443"/>
              <a:gd name="T21" fmla="*/ 4075 h 5427"/>
              <a:gd name="T22" fmla="*/ 0 w 1443"/>
              <a:gd name="T23" fmla="*/ 4074 h 5427"/>
              <a:gd name="T24" fmla="*/ 193 w 1443"/>
              <a:gd name="T25" fmla="*/ 4075 h 5427"/>
              <a:gd name="T26" fmla="*/ 505 w 1443"/>
              <a:gd name="T27" fmla="*/ 4067 h 5427"/>
              <a:gd name="T28" fmla="*/ 516 w 1443"/>
              <a:gd name="T29" fmla="*/ 4013 h 5427"/>
              <a:gd name="T30" fmla="*/ 524 w 1443"/>
              <a:gd name="T31" fmla="*/ 4021 h 5427"/>
              <a:gd name="T32" fmla="*/ 532 w 1443"/>
              <a:gd name="T33" fmla="*/ 3709 h 5427"/>
              <a:gd name="T34" fmla="*/ 516 w 1443"/>
              <a:gd name="T35" fmla="*/ 3517 h 5427"/>
              <a:gd name="T36" fmla="*/ 516 w 1443"/>
              <a:gd name="T37" fmla="*/ 3629 h 5427"/>
              <a:gd name="T38" fmla="*/ 532 w 1443"/>
              <a:gd name="T39" fmla="*/ 3437 h 5427"/>
              <a:gd name="T40" fmla="*/ 524 w 1443"/>
              <a:gd name="T41" fmla="*/ 3124 h 5427"/>
              <a:gd name="T42" fmla="*/ 516 w 1443"/>
              <a:gd name="T43" fmla="*/ 3052 h 5427"/>
              <a:gd name="T44" fmla="*/ 524 w 1443"/>
              <a:gd name="T45" fmla="*/ 3060 h 5427"/>
              <a:gd name="T46" fmla="*/ 532 w 1443"/>
              <a:gd name="T47" fmla="*/ 2748 h 5427"/>
              <a:gd name="T48" fmla="*/ 516 w 1443"/>
              <a:gd name="T49" fmla="*/ 2556 h 5427"/>
              <a:gd name="T50" fmla="*/ 516 w 1443"/>
              <a:gd name="T51" fmla="*/ 2668 h 5427"/>
              <a:gd name="T52" fmla="*/ 532 w 1443"/>
              <a:gd name="T53" fmla="*/ 2476 h 5427"/>
              <a:gd name="T54" fmla="*/ 524 w 1443"/>
              <a:gd name="T55" fmla="*/ 2163 h 5427"/>
              <a:gd name="T56" fmla="*/ 516 w 1443"/>
              <a:gd name="T57" fmla="*/ 2091 h 5427"/>
              <a:gd name="T58" fmla="*/ 524 w 1443"/>
              <a:gd name="T59" fmla="*/ 2099 h 5427"/>
              <a:gd name="T60" fmla="*/ 532 w 1443"/>
              <a:gd name="T61" fmla="*/ 1787 h 5427"/>
              <a:gd name="T62" fmla="*/ 516 w 1443"/>
              <a:gd name="T63" fmla="*/ 1595 h 5427"/>
              <a:gd name="T64" fmla="*/ 516 w 1443"/>
              <a:gd name="T65" fmla="*/ 1707 h 5427"/>
              <a:gd name="T66" fmla="*/ 532 w 1443"/>
              <a:gd name="T67" fmla="*/ 1515 h 5427"/>
              <a:gd name="T68" fmla="*/ 524 w 1443"/>
              <a:gd name="T69" fmla="*/ 1202 h 5427"/>
              <a:gd name="T70" fmla="*/ 516 w 1443"/>
              <a:gd name="T71" fmla="*/ 1130 h 5427"/>
              <a:gd name="T72" fmla="*/ 524 w 1443"/>
              <a:gd name="T73" fmla="*/ 1138 h 5427"/>
              <a:gd name="T74" fmla="*/ 532 w 1443"/>
              <a:gd name="T75" fmla="*/ 826 h 5427"/>
              <a:gd name="T76" fmla="*/ 516 w 1443"/>
              <a:gd name="T77" fmla="*/ 634 h 5427"/>
              <a:gd name="T78" fmla="*/ 516 w 1443"/>
              <a:gd name="T79" fmla="*/ 746 h 5427"/>
              <a:gd name="T80" fmla="*/ 532 w 1443"/>
              <a:gd name="T81" fmla="*/ 554 h 5427"/>
              <a:gd name="T82" fmla="*/ 524 w 1443"/>
              <a:gd name="T83" fmla="*/ 241 h 5427"/>
              <a:gd name="T84" fmla="*/ 516 w 1443"/>
              <a:gd name="T85" fmla="*/ 169 h 5427"/>
              <a:gd name="T86" fmla="*/ 524 w 1443"/>
              <a:gd name="T87" fmla="*/ 177 h 5427"/>
              <a:gd name="T88" fmla="*/ 667 w 1443"/>
              <a:gd name="T89" fmla="*/ 16 h 5427"/>
              <a:gd name="T90" fmla="*/ 859 w 1443"/>
              <a:gd name="T91" fmla="*/ 0 h 5427"/>
              <a:gd name="T92" fmla="*/ 747 w 1443"/>
              <a:gd name="T93" fmla="*/ 0 h 5427"/>
              <a:gd name="T94" fmla="*/ 939 w 1443"/>
              <a:gd name="T95" fmla="*/ 16 h 5427"/>
              <a:gd name="T96" fmla="*/ 1251 w 1443"/>
              <a:gd name="T97" fmla="*/ 8 h 5427"/>
              <a:gd name="T98" fmla="*/ 1323 w 1443"/>
              <a:gd name="T99" fmla="*/ 0 h 5427"/>
              <a:gd name="T100" fmla="*/ 1315 w 1443"/>
              <a:gd name="T101" fmla="*/ 8 h 5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43" h="5427">
                <a:moveTo>
                  <a:pt x="0" y="5419"/>
                </a:moveTo>
                <a:lnTo>
                  <a:pt x="0" y="5307"/>
                </a:lnTo>
                <a:cubicBezTo>
                  <a:pt x="0" y="5303"/>
                  <a:pt x="4" y="5299"/>
                  <a:pt x="8" y="5299"/>
                </a:cubicBezTo>
                <a:cubicBezTo>
                  <a:pt x="12" y="5299"/>
                  <a:pt x="16" y="5303"/>
                  <a:pt x="16" y="5307"/>
                </a:cubicBezTo>
                <a:lnTo>
                  <a:pt x="16" y="5419"/>
                </a:lnTo>
                <a:cubicBezTo>
                  <a:pt x="16" y="5424"/>
                  <a:pt x="12" y="5427"/>
                  <a:pt x="8" y="5427"/>
                </a:cubicBezTo>
                <a:cubicBezTo>
                  <a:pt x="4" y="5427"/>
                  <a:pt x="0" y="5424"/>
                  <a:pt x="0" y="5419"/>
                </a:cubicBezTo>
                <a:close/>
                <a:moveTo>
                  <a:pt x="0" y="5227"/>
                </a:moveTo>
                <a:lnTo>
                  <a:pt x="0" y="5115"/>
                </a:lnTo>
                <a:cubicBezTo>
                  <a:pt x="0" y="5111"/>
                  <a:pt x="4" y="5107"/>
                  <a:pt x="8" y="5107"/>
                </a:cubicBezTo>
                <a:cubicBezTo>
                  <a:pt x="12" y="5107"/>
                  <a:pt x="16" y="5111"/>
                  <a:pt x="16" y="5115"/>
                </a:cubicBezTo>
                <a:lnTo>
                  <a:pt x="16" y="5227"/>
                </a:lnTo>
                <a:cubicBezTo>
                  <a:pt x="16" y="5232"/>
                  <a:pt x="12" y="5235"/>
                  <a:pt x="8" y="5235"/>
                </a:cubicBezTo>
                <a:cubicBezTo>
                  <a:pt x="4" y="5235"/>
                  <a:pt x="0" y="5232"/>
                  <a:pt x="0" y="5227"/>
                </a:cubicBezTo>
                <a:close/>
                <a:moveTo>
                  <a:pt x="0" y="5035"/>
                </a:moveTo>
                <a:lnTo>
                  <a:pt x="0" y="4923"/>
                </a:lnTo>
                <a:cubicBezTo>
                  <a:pt x="0" y="4919"/>
                  <a:pt x="4" y="4915"/>
                  <a:pt x="8" y="4915"/>
                </a:cubicBezTo>
                <a:cubicBezTo>
                  <a:pt x="12" y="4915"/>
                  <a:pt x="16" y="4919"/>
                  <a:pt x="16" y="4923"/>
                </a:cubicBezTo>
                <a:lnTo>
                  <a:pt x="16" y="5035"/>
                </a:lnTo>
                <a:cubicBezTo>
                  <a:pt x="16" y="5039"/>
                  <a:pt x="12" y="5043"/>
                  <a:pt x="8" y="5043"/>
                </a:cubicBezTo>
                <a:cubicBezTo>
                  <a:pt x="4" y="5043"/>
                  <a:pt x="0" y="5039"/>
                  <a:pt x="0" y="5035"/>
                </a:cubicBezTo>
                <a:close/>
                <a:moveTo>
                  <a:pt x="0" y="4843"/>
                </a:moveTo>
                <a:lnTo>
                  <a:pt x="0" y="4731"/>
                </a:lnTo>
                <a:cubicBezTo>
                  <a:pt x="0" y="4726"/>
                  <a:pt x="4" y="4723"/>
                  <a:pt x="8" y="4723"/>
                </a:cubicBezTo>
                <a:cubicBezTo>
                  <a:pt x="12" y="4723"/>
                  <a:pt x="16" y="4726"/>
                  <a:pt x="16" y="4731"/>
                </a:cubicBezTo>
                <a:lnTo>
                  <a:pt x="16" y="4843"/>
                </a:lnTo>
                <a:cubicBezTo>
                  <a:pt x="16" y="4847"/>
                  <a:pt x="12" y="4851"/>
                  <a:pt x="8" y="4851"/>
                </a:cubicBezTo>
                <a:cubicBezTo>
                  <a:pt x="4" y="4851"/>
                  <a:pt x="0" y="4847"/>
                  <a:pt x="0" y="4843"/>
                </a:cubicBezTo>
                <a:close/>
                <a:moveTo>
                  <a:pt x="0" y="4651"/>
                </a:moveTo>
                <a:lnTo>
                  <a:pt x="0" y="4539"/>
                </a:lnTo>
                <a:cubicBezTo>
                  <a:pt x="0" y="4534"/>
                  <a:pt x="4" y="4531"/>
                  <a:pt x="8" y="4531"/>
                </a:cubicBezTo>
                <a:cubicBezTo>
                  <a:pt x="12" y="4531"/>
                  <a:pt x="16" y="4534"/>
                  <a:pt x="16" y="4539"/>
                </a:cubicBezTo>
                <a:lnTo>
                  <a:pt x="16" y="4651"/>
                </a:lnTo>
                <a:cubicBezTo>
                  <a:pt x="16" y="4655"/>
                  <a:pt x="12" y="4659"/>
                  <a:pt x="8" y="4659"/>
                </a:cubicBezTo>
                <a:cubicBezTo>
                  <a:pt x="4" y="4659"/>
                  <a:pt x="0" y="4655"/>
                  <a:pt x="0" y="4651"/>
                </a:cubicBezTo>
                <a:close/>
                <a:moveTo>
                  <a:pt x="0" y="4458"/>
                </a:moveTo>
                <a:lnTo>
                  <a:pt x="0" y="4346"/>
                </a:lnTo>
                <a:cubicBezTo>
                  <a:pt x="0" y="4342"/>
                  <a:pt x="4" y="4338"/>
                  <a:pt x="8" y="4338"/>
                </a:cubicBezTo>
                <a:cubicBezTo>
                  <a:pt x="12" y="4338"/>
                  <a:pt x="16" y="4342"/>
                  <a:pt x="16" y="4346"/>
                </a:cubicBezTo>
                <a:lnTo>
                  <a:pt x="16" y="4458"/>
                </a:lnTo>
                <a:cubicBezTo>
                  <a:pt x="16" y="4463"/>
                  <a:pt x="12" y="4467"/>
                  <a:pt x="8" y="4467"/>
                </a:cubicBezTo>
                <a:cubicBezTo>
                  <a:pt x="4" y="4467"/>
                  <a:pt x="0" y="4463"/>
                  <a:pt x="0" y="4458"/>
                </a:cubicBezTo>
                <a:close/>
                <a:moveTo>
                  <a:pt x="0" y="4266"/>
                </a:moveTo>
                <a:lnTo>
                  <a:pt x="0" y="4154"/>
                </a:lnTo>
                <a:cubicBezTo>
                  <a:pt x="0" y="4150"/>
                  <a:pt x="4" y="4146"/>
                  <a:pt x="8" y="4146"/>
                </a:cubicBezTo>
                <a:cubicBezTo>
                  <a:pt x="12" y="4146"/>
                  <a:pt x="16" y="4150"/>
                  <a:pt x="16" y="4154"/>
                </a:cubicBezTo>
                <a:lnTo>
                  <a:pt x="16" y="4266"/>
                </a:lnTo>
                <a:cubicBezTo>
                  <a:pt x="16" y="4271"/>
                  <a:pt x="12" y="4274"/>
                  <a:pt x="8" y="4274"/>
                </a:cubicBezTo>
                <a:cubicBezTo>
                  <a:pt x="4" y="4274"/>
                  <a:pt x="0" y="4271"/>
                  <a:pt x="0" y="4266"/>
                </a:cubicBezTo>
                <a:close/>
                <a:moveTo>
                  <a:pt x="0" y="4074"/>
                </a:moveTo>
                <a:lnTo>
                  <a:pt x="0" y="4067"/>
                </a:lnTo>
                <a:cubicBezTo>
                  <a:pt x="0" y="4062"/>
                  <a:pt x="4" y="4059"/>
                  <a:pt x="8" y="4059"/>
                </a:cubicBezTo>
                <a:lnTo>
                  <a:pt x="113" y="4059"/>
                </a:lnTo>
                <a:cubicBezTo>
                  <a:pt x="117" y="4059"/>
                  <a:pt x="121" y="4062"/>
                  <a:pt x="121" y="4067"/>
                </a:cubicBezTo>
                <a:cubicBezTo>
                  <a:pt x="121" y="4071"/>
                  <a:pt x="117" y="4075"/>
                  <a:pt x="113" y="4075"/>
                </a:cubicBezTo>
                <a:lnTo>
                  <a:pt x="8" y="4075"/>
                </a:lnTo>
                <a:lnTo>
                  <a:pt x="16" y="4067"/>
                </a:lnTo>
                <a:lnTo>
                  <a:pt x="16" y="4074"/>
                </a:lnTo>
                <a:cubicBezTo>
                  <a:pt x="16" y="4079"/>
                  <a:pt x="12" y="4082"/>
                  <a:pt x="8" y="4082"/>
                </a:cubicBezTo>
                <a:cubicBezTo>
                  <a:pt x="4" y="4082"/>
                  <a:pt x="0" y="4079"/>
                  <a:pt x="0" y="4074"/>
                </a:cubicBezTo>
                <a:close/>
                <a:moveTo>
                  <a:pt x="193" y="4059"/>
                </a:moveTo>
                <a:lnTo>
                  <a:pt x="305" y="4059"/>
                </a:lnTo>
                <a:cubicBezTo>
                  <a:pt x="309" y="4059"/>
                  <a:pt x="313" y="4062"/>
                  <a:pt x="313" y="4067"/>
                </a:cubicBezTo>
                <a:cubicBezTo>
                  <a:pt x="313" y="4071"/>
                  <a:pt x="309" y="4075"/>
                  <a:pt x="305" y="4075"/>
                </a:cubicBezTo>
                <a:lnTo>
                  <a:pt x="193" y="4075"/>
                </a:lnTo>
                <a:cubicBezTo>
                  <a:pt x="188" y="4075"/>
                  <a:pt x="185" y="4071"/>
                  <a:pt x="185" y="4067"/>
                </a:cubicBezTo>
                <a:cubicBezTo>
                  <a:pt x="185" y="4062"/>
                  <a:pt x="188" y="4059"/>
                  <a:pt x="193" y="4059"/>
                </a:cubicBezTo>
                <a:close/>
                <a:moveTo>
                  <a:pt x="385" y="4059"/>
                </a:moveTo>
                <a:lnTo>
                  <a:pt x="497" y="4059"/>
                </a:lnTo>
                <a:cubicBezTo>
                  <a:pt x="501" y="4059"/>
                  <a:pt x="505" y="4062"/>
                  <a:pt x="505" y="4067"/>
                </a:cubicBezTo>
                <a:cubicBezTo>
                  <a:pt x="505" y="4071"/>
                  <a:pt x="501" y="4075"/>
                  <a:pt x="497" y="4075"/>
                </a:cubicBezTo>
                <a:lnTo>
                  <a:pt x="385" y="4075"/>
                </a:lnTo>
                <a:cubicBezTo>
                  <a:pt x="380" y="4075"/>
                  <a:pt x="377" y="4071"/>
                  <a:pt x="377" y="4067"/>
                </a:cubicBezTo>
                <a:cubicBezTo>
                  <a:pt x="377" y="4062"/>
                  <a:pt x="380" y="4059"/>
                  <a:pt x="385" y="4059"/>
                </a:cubicBezTo>
                <a:close/>
                <a:moveTo>
                  <a:pt x="516" y="4013"/>
                </a:moveTo>
                <a:lnTo>
                  <a:pt x="516" y="3901"/>
                </a:lnTo>
                <a:cubicBezTo>
                  <a:pt x="516" y="3897"/>
                  <a:pt x="519" y="3893"/>
                  <a:pt x="524" y="3893"/>
                </a:cubicBezTo>
                <a:cubicBezTo>
                  <a:pt x="528" y="3893"/>
                  <a:pt x="532" y="3897"/>
                  <a:pt x="532" y="3901"/>
                </a:cubicBezTo>
                <a:lnTo>
                  <a:pt x="532" y="4013"/>
                </a:lnTo>
                <a:cubicBezTo>
                  <a:pt x="532" y="4018"/>
                  <a:pt x="528" y="4021"/>
                  <a:pt x="524" y="4021"/>
                </a:cubicBezTo>
                <a:cubicBezTo>
                  <a:pt x="519" y="4021"/>
                  <a:pt x="516" y="4018"/>
                  <a:pt x="516" y="4013"/>
                </a:cubicBezTo>
                <a:close/>
                <a:moveTo>
                  <a:pt x="516" y="3821"/>
                </a:moveTo>
                <a:lnTo>
                  <a:pt x="516" y="3709"/>
                </a:lnTo>
                <a:cubicBezTo>
                  <a:pt x="516" y="3704"/>
                  <a:pt x="519" y="3701"/>
                  <a:pt x="524" y="3701"/>
                </a:cubicBezTo>
                <a:cubicBezTo>
                  <a:pt x="528" y="3701"/>
                  <a:pt x="532" y="3704"/>
                  <a:pt x="532" y="3709"/>
                </a:cubicBezTo>
                <a:lnTo>
                  <a:pt x="532" y="3821"/>
                </a:lnTo>
                <a:cubicBezTo>
                  <a:pt x="532" y="3825"/>
                  <a:pt x="528" y="3829"/>
                  <a:pt x="524" y="3829"/>
                </a:cubicBezTo>
                <a:cubicBezTo>
                  <a:pt x="519" y="3829"/>
                  <a:pt x="516" y="3825"/>
                  <a:pt x="516" y="3821"/>
                </a:cubicBezTo>
                <a:close/>
                <a:moveTo>
                  <a:pt x="516" y="3629"/>
                </a:moveTo>
                <a:lnTo>
                  <a:pt x="516" y="3517"/>
                </a:lnTo>
                <a:cubicBezTo>
                  <a:pt x="516" y="3512"/>
                  <a:pt x="519" y="3509"/>
                  <a:pt x="524" y="3509"/>
                </a:cubicBezTo>
                <a:cubicBezTo>
                  <a:pt x="528" y="3509"/>
                  <a:pt x="532" y="3512"/>
                  <a:pt x="532" y="3517"/>
                </a:cubicBezTo>
                <a:lnTo>
                  <a:pt x="532" y="3629"/>
                </a:lnTo>
                <a:cubicBezTo>
                  <a:pt x="532" y="3633"/>
                  <a:pt x="528" y="3637"/>
                  <a:pt x="524" y="3637"/>
                </a:cubicBezTo>
                <a:cubicBezTo>
                  <a:pt x="519" y="3637"/>
                  <a:pt x="516" y="3633"/>
                  <a:pt x="516" y="3629"/>
                </a:cubicBezTo>
                <a:close/>
                <a:moveTo>
                  <a:pt x="516" y="3437"/>
                </a:moveTo>
                <a:lnTo>
                  <a:pt x="516" y="3325"/>
                </a:lnTo>
                <a:cubicBezTo>
                  <a:pt x="516" y="3320"/>
                  <a:pt x="519" y="3317"/>
                  <a:pt x="524" y="3317"/>
                </a:cubicBezTo>
                <a:cubicBezTo>
                  <a:pt x="528" y="3317"/>
                  <a:pt x="532" y="3320"/>
                  <a:pt x="532" y="3325"/>
                </a:cubicBezTo>
                <a:lnTo>
                  <a:pt x="532" y="3437"/>
                </a:lnTo>
                <a:cubicBezTo>
                  <a:pt x="532" y="3441"/>
                  <a:pt x="528" y="3445"/>
                  <a:pt x="524" y="3445"/>
                </a:cubicBezTo>
                <a:cubicBezTo>
                  <a:pt x="519" y="3445"/>
                  <a:pt x="516" y="3441"/>
                  <a:pt x="516" y="3437"/>
                </a:cubicBezTo>
                <a:close/>
                <a:moveTo>
                  <a:pt x="516" y="3244"/>
                </a:moveTo>
                <a:lnTo>
                  <a:pt x="516" y="3132"/>
                </a:lnTo>
                <a:cubicBezTo>
                  <a:pt x="516" y="3128"/>
                  <a:pt x="519" y="3124"/>
                  <a:pt x="524" y="3124"/>
                </a:cubicBezTo>
                <a:cubicBezTo>
                  <a:pt x="528" y="3124"/>
                  <a:pt x="532" y="3128"/>
                  <a:pt x="532" y="3132"/>
                </a:cubicBezTo>
                <a:lnTo>
                  <a:pt x="532" y="3244"/>
                </a:lnTo>
                <a:cubicBezTo>
                  <a:pt x="532" y="3249"/>
                  <a:pt x="528" y="3252"/>
                  <a:pt x="524" y="3252"/>
                </a:cubicBezTo>
                <a:cubicBezTo>
                  <a:pt x="519" y="3252"/>
                  <a:pt x="516" y="3249"/>
                  <a:pt x="516" y="3244"/>
                </a:cubicBezTo>
                <a:close/>
                <a:moveTo>
                  <a:pt x="516" y="3052"/>
                </a:moveTo>
                <a:lnTo>
                  <a:pt x="516" y="2940"/>
                </a:lnTo>
                <a:cubicBezTo>
                  <a:pt x="516" y="2936"/>
                  <a:pt x="519" y="2932"/>
                  <a:pt x="524" y="2932"/>
                </a:cubicBezTo>
                <a:cubicBezTo>
                  <a:pt x="528" y="2932"/>
                  <a:pt x="532" y="2936"/>
                  <a:pt x="532" y="2940"/>
                </a:cubicBezTo>
                <a:lnTo>
                  <a:pt x="532" y="3052"/>
                </a:lnTo>
                <a:cubicBezTo>
                  <a:pt x="532" y="3057"/>
                  <a:pt x="528" y="3060"/>
                  <a:pt x="524" y="3060"/>
                </a:cubicBezTo>
                <a:cubicBezTo>
                  <a:pt x="519" y="3060"/>
                  <a:pt x="516" y="3057"/>
                  <a:pt x="516" y="3052"/>
                </a:cubicBezTo>
                <a:close/>
                <a:moveTo>
                  <a:pt x="516" y="2860"/>
                </a:moveTo>
                <a:lnTo>
                  <a:pt x="516" y="2748"/>
                </a:lnTo>
                <a:cubicBezTo>
                  <a:pt x="516" y="2744"/>
                  <a:pt x="519" y="2740"/>
                  <a:pt x="524" y="2740"/>
                </a:cubicBezTo>
                <a:cubicBezTo>
                  <a:pt x="528" y="2740"/>
                  <a:pt x="532" y="2744"/>
                  <a:pt x="532" y="2748"/>
                </a:cubicBezTo>
                <a:lnTo>
                  <a:pt x="532" y="2860"/>
                </a:lnTo>
                <a:cubicBezTo>
                  <a:pt x="532" y="2864"/>
                  <a:pt x="528" y="2868"/>
                  <a:pt x="524" y="2868"/>
                </a:cubicBezTo>
                <a:cubicBezTo>
                  <a:pt x="519" y="2868"/>
                  <a:pt x="516" y="2864"/>
                  <a:pt x="516" y="2860"/>
                </a:cubicBezTo>
                <a:close/>
                <a:moveTo>
                  <a:pt x="516" y="2668"/>
                </a:moveTo>
                <a:lnTo>
                  <a:pt x="516" y="2556"/>
                </a:lnTo>
                <a:cubicBezTo>
                  <a:pt x="516" y="2551"/>
                  <a:pt x="519" y="2548"/>
                  <a:pt x="524" y="2548"/>
                </a:cubicBezTo>
                <a:cubicBezTo>
                  <a:pt x="528" y="2548"/>
                  <a:pt x="532" y="2551"/>
                  <a:pt x="532" y="2556"/>
                </a:cubicBezTo>
                <a:lnTo>
                  <a:pt x="532" y="2668"/>
                </a:lnTo>
                <a:cubicBezTo>
                  <a:pt x="532" y="2672"/>
                  <a:pt x="528" y="2676"/>
                  <a:pt x="524" y="2676"/>
                </a:cubicBezTo>
                <a:cubicBezTo>
                  <a:pt x="519" y="2676"/>
                  <a:pt x="516" y="2672"/>
                  <a:pt x="516" y="2668"/>
                </a:cubicBezTo>
                <a:close/>
                <a:moveTo>
                  <a:pt x="516" y="2476"/>
                </a:moveTo>
                <a:lnTo>
                  <a:pt x="516" y="2364"/>
                </a:lnTo>
                <a:cubicBezTo>
                  <a:pt x="516" y="2359"/>
                  <a:pt x="519" y="2356"/>
                  <a:pt x="524" y="2356"/>
                </a:cubicBezTo>
                <a:cubicBezTo>
                  <a:pt x="528" y="2356"/>
                  <a:pt x="532" y="2359"/>
                  <a:pt x="532" y="2364"/>
                </a:cubicBezTo>
                <a:lnTo>
                  <a:pt x="532" y="2476"/>
                </a:lnTo>
                <a:cubicBezTo>
                  <a:pt x="532" y="2480"/>
                  <a:pt x="528" y="2484"/>
                  <a:pt x="524" y="2484"/>
                </a:cubicBezTo>
                <a:cubicBezTo>
                  <a:pt x="519" y="2484"/>
                  <a:pt x="516" y="2480"/>
                  <a:pt x="516" y="2476"/>
                </a:cubicBezTo>
                <a:close/>
                <a:moveTo>
                  <a:pt x="516" y="2283"/>
                </a:moveTo>
                <a:lnTo>
                  <a:pt x="516" y="2171"/>
                </a:lnTo>
                <a:cubicBezTo>
                  <a:pt x="516" y="2167"/>
                  <a:pt x="519" y="2163"/>
                  <a:pt x="524" y="2163"/>
                </a:cubicBezTo>
                <a:cubicBezTo>
                  <a:pt x="528" y="2163"/>
                  <a:pt x="532" y="2167"/>
                  <a:pt x="532" y="2171"/>
                </a:cubicBezTo>
                <a:lnTo>
                  <a:pt x="532" y="2283"/>
                </a:lnTo>
                <a:cubicBezTo>
                  <a:pt x="532" y="2288"/>
                  <a:pt x="528" y="2291"/>
                  <a:pt x="524" y="2291"/>
                </a:cubicBezTo>
                <a:cubicBezTo>
                  <a:pt x="519" y="2291"/>
                  <a:pt x="516" y="2288"/>
                  <a:pt x="516" y="2283"/>
                </a:cubicBezTo>
                <a:close/>
                <a:moveTo>
                  <a:pt x="516" y="2091"/>
                </a:moveTo>
                <a:lnTo>
                  <a:pt x="516" y="1979"/>
                </a:lnTo>
                <a:cubicBezTo>
                  <a:pt x="516" y="1975"/>
                  <a:pt x="519" y="1971"/>
                  <a:pt x="524" y="1971"/>
                </a:cubicBezTo>
                <a:cubicBezTo>
                  <a:pt x="528" y="1971"/>
                  <a:pt x="532" y="1975"/>
                  <a:pt x="532" y="1979"/>
                </a:cubicBezTo>
                <a:lnTo>
                  <a:pt x="532" y="2091"/>
                </a:lnTo>
                <a:cubicBezTo>
                  <a:pt x="532" y="2096"/>
                  <a:pt x="528" y="2099"/>
                  <a:pt x="524" y="2099"/>
                </a:cubicBezTo>
                <a:cubicBezTo>
                  <a:pt x="519" y="2099"/>
                  <a:pt x="516" y="2096"/>
                  <a:pt x="516" y="2091"/>
                </a:cubicBezTo>
                <a:close/>
                <a:moveTo>
                  <a:pt x="516" y="1899"/>
                </a:moveTo>
                <a:lnTo>
                  <a:pt x="516" y="1787"/>
                </a:lnTo>
                <a:cubicBezTo>
                  <a:pt x="516" y="1783"/>
                  <a:pt x="519" y="1779"/>
                  <a:pt x="524" y="1779"/>
                </a:cubicBezTo>
                <a:cubicBezTo>
                  <a:pt x="528" y="1779"/>
                  <a:pt x="532" y="1783"/>
                  <a:pt x="532" y="1787"/>
                </a:cubicBezTo>
                <a:lnTo>
                  <a:pt x="532" y="1899"/>
                </a:lnTo>
                <a:cubicBezTo>
                  <a:pt x="532" y="1904"/>
                  <a:pt x="528" y="1907"/>
                  <a:pt x="524" y="1907"/>
                </a:cubicBezTo>
                <a:cubicBezTo>
                  <a:pt x="519" y="1907"/>
                  <a:pt x="516" y="1904"/>
                  <a:pt x="516" y="1899"/>
                </a:cubicBezTo>
                <a:close/>
                <a:moveTo>
                  <a:pt x="516" y="1707"/>
                </a:moveTo>
                <a:lnTo>
                  <a:pt x="516" y="1595"/>
                </a:lnTo>
                <a:cubicBezTo>
                  <a:pt x="516" y="1590"/>
                  <a:pt x="519" y="1587"/>
                  <a:pt x="524" y="1587"/>
                </a:cubicBezTo>
                <a:cubicBezTo>
                  <a:pt x="528" y="1587"/>
                  <a:pt x="532" y="1590"/>
                  <a:pt x="532" y="1595"/>
                </a:cubicBezTo>
                <a:lnTo>
                  <a:pt x="532" y="1707"/>
                </a:lnTo>
                <a:cubicBezTo>
                  <a:pt x="532" y="1711"/>
                  <a:pt x="528" y="1715"/>
                  <a:pt x="524" y="1715"/>
                </a:cubicBezTo>
                <a:cubicBezTo>
                  <a:pt x="519" y="1715"/>
                  <a:pt x="516" y="1711"/>
                  <a:pt x="516" y="1707"/>
                </a:cubicBezTo>
                <a:close/>
                <a:moveTo>
                  <a:pt x="516" y="1515"/>
                </a:moveTo>
                <a:lnTo>
                  <a:pt x="516" y="1403"/>
                </a:lnTo>
                <a:cubicBezTo>
                  <a:pt x="516" y="1398"/>
                  <a:pt x="519" y="1395"/>
                  <a:pt x="524" y="1395"/>
                </a:cubicBezTo>
                <a:cubicBezTo>
                  <a:pt x="528" y="1395"/>
                  <a:pt x="532" y="1398"/>
                  <a:pt x="532" y="1403"/>
                </a:cubicBezTo>
                <a:lnTo>
                  <a:pt x="532" y="1515"/>
                </a:lnTo>
                <a:cubicBezTo>
                  <a:pt x="532" y="1519"/>
                  <a:pt x="528" y="1523"/>
                  <a:pt x="524" y="1523"/>
                </a:cubicBezTo>
                <a:cubicBezTo>
                  <a:pt x="519" y="1523"/>
                  <a:pt x="516" y="1519"/>
                  <a:pt x="516" y="1515"/>
                </a:cubicBezTo>
                <a:close/>
                <a:moveTo>
                  <a:pt x="516" y="1323"/>
                </a:moveTo>
                <a:lnTo>
                  <a:pt x="516" y="1210"/>
                </a:lnTo>
                <a:cubicBezTo>
                  <a:pt x="516" y="1206"/>
                  <a:pt x="519" y="1202"/>
                  <a:pt x="524" y="1202"/>
                </a:cubicBezTo>
                <a:cubicBezTo>
                  <a:pt x="528" y="1202"/>
                  <a:pt x="532" y="1206"/>
                  <a:pt x="532" y="1210"/>
                </a:cubicBezTo>
                <a:lnTo>
                  <a:pt x="532" y="1323"/>
                </a:lnTo>
                <a:cubicBezTo>
                  <a:pt x="532" y="1327"/>
                  <a:pt x="528" y="1331"/>
                  <a:pt x="524" y="1331"/>
                </a:cubicBezTo>
                <a:cubicBezTo>
                  <a:pt x="519" y="1331"/>
                  <a:pt x="516" y="1327"/>
                  <a:pt x="516" y="1323"/>
                </a:cubicBezTo>
                <a:close/>
                <a:moveTo>
                  <a:pt x="516" y="1130"/>
                </a:moveTo>
                <a:lnTo>
                  <a:pt x="516" y="1018"/>
                </a:lnTo>
                <a:cubicBezTo>
                  <a:pt x="516" y="1014"/>
                  <a:pt x="519" y="1010"/>
                  <a:pt x="524" y="1010"/>
                </a:cubicBezTo>
                <a:cubicBezTo>
                  <a:pt x="528" y="1010"/>
                  <a:pt x="532" y="1014"/>
                  <a:pt x="532" y="1018"/>
                </a:cubicBezTo>
                <a:lnTo>
                  <a:pt x="532" y="1130"/>
                </a:lnTo>
                <a:cubicBezTo>
                  <a:pt x="532" y="1135"/>
                  <a:pt x="528" y="1138"/>
                  <a:pt x="524" y="1138"/>
                </a:cubicBezTo>
                <a:cubicBezTo>
                  <a:pt x="519" y="1138"/>
                  <a:pt x="516" y="1135"/>
                  <a:pt x="516" y="1130"/>
                </a:cubicBezTo>
                <a:close/>
                <a:moveTo>
                  <a:pt x="516" y="938"/>
                </a:moveTo>
                <a:lnTo>
                  <a:pt x="516" y="826"/>
                </a:lnTo>
                <a:cubicBezTo>
                  <a:pt x="516" y="822"/>
                  <a:pt x="519" y="818"/>
                  <a:pt x="524" y="818"/>
                </a:cubicBezTo>
                <a:cubicBezTo>
                  <a:pt x="528" y="818"/>
                  <a:pt x="532" y="822"/>
                  <a:pt x="532" y="826"/>
                </a:cubicBezTo>
                <a:lnTo>
                  <a:pt x="532" y="938"/>
                </a:lnTo>
                <a:cubicBezTo>
                  <a:pt x="532" y="943"/>
                  <a:pt x="528" y="946"/>
                  <a:pt x="524" y="946"/>
                </a:cubicBezTo>
                <a:cubicBezTo>
                  <a:pt x="519" y="946"/>
                  <a:pt x="516" y="943"/>
                  <a:pt x="516" y="938"/>
                </a:cubicBezTo>
                <a:close/>
                <a:moveTo>
                  <a:pt x="516" y="746"/>
                </a:moveTo>
                <a:lnTo>
                  <a:pt x="516" y="634"/>
                </a:lnTo>
                <a:cubicBezTo>
                  <a:pt x="516" y="629"/>
                  <a:pt x="519" y="626"/>
                  <a:pt x="524" y="626"/>
                </a:cubicBezTo>
                <a:cubicBezTo>
                  <a:pt x="528" y="626"/>
                  <a:pt x="532" y="629"/>
                  <a:pt x="532" y="634"/>
                </a:cubicBezTo>
                <a:lnTo>
                  <a:pt x="532" y="746"/>
                </a:lnTo>
                <a:cubicBezTo>
                  <a:pt x="532" y="750"/>
                  <a:pt x="528" y="754"/>
                  <a:pt x="524" y="754"/>
                </a:cubicBezTo>
                <a:cubicBezTo>
                  <a:pt x="519" y="754"/>
                  <a:pt x="516" y="750"/>
                  <a:pt x="516" y="746"/>
                </a:cubicBezTo>
                <a:close/>
                <a:moveTo>
                  <a:pt x="516" y="554"/>
                </a:moveTo>
                <a:lnTo>
                  <a:pt x="516" y="442"/>
                </a:lnTo>
                <a:cubicBezTo>
                  <a:pt x="516" y="437"/>
                  <a:pt x="519" y="434"/>
                  <a:pt x="524" y="434"/>
                </a:cubicBezTo>
                <a:cubicBezTo>
                  <a:pt x="528" y="434"/>
                  <a:pt x="532" y="437"/>
                  <a:pt x="532" y="442"/>
                </a:cubicBezTo>
                <a:lnTo>
                  <a:pt x="532" y="554"/>
                </a:lnTo>
                <a:cubicBezTo>
                  <a:pt x="532" y="558"/>
                  <a:pt x="528" y="562"/>
                  <a:pt x="524" y="562"/>
                </a:cubicBezTo>
                <a:cubicBezTo>
                  <a:pt x="519" y="562"/>
                  <a:pt x="516" y="558"/>
                  <a:pt x="516" y="554"/>
                </a:cubicBezTo>
                <a:close/>
                <a:moveTo>
                  <a:pt x="516" y="362"/>
                </a:moveTo>
                <a:lnTo>
                  <a:pt x="516" y="249"/>
                </a:lnTo>
                <a:cubicBezTo>
                  <a:pt x="516" y="245"/>
                  <a:pt x="519" y="241"/>
                  <a:pt x="524" y="241"/>
                </a:cubicBezTo>
                <a:cubicBezTo>
                  <a:pt x="528" y="241"/>
                  <a:pt x="532" y="245"/>
                  <a:pt x="532" y="249"/>
                </a:cubicBezTo>
                <a:lnTo>
                  <a:pt x="532" y="362"/>
                </a:lnTo>
                <a:cubicBezTo>
                  <a:pt x="532" y="366"/>
                  <a:pt x="528" y="370"/>
                  <a:pt x="524" y="370"/>
                </a:cubicBezTo>
                <a:cubicBezTo>
                  <a:pt x="519" y="370"/>
                  <a:pt x="516" y="366"/>
                  <a:pt x="516" y="362"/>
                </a:cubicBezTo>
                <a:close/>
                <a:moveTo>
                  <a:pt x="516" y="169"/>
                </a:moveTo>
                <a:lnTo>
                  <a:pt x="516" y="57"/>
                </a:lnTo>
                <a:cubicBezTo>
                  <a:pt x="516" y="53"/>
                  <a:pt x="519" y="49"/>
                  <a:pt x="524" y="49"/>
                </a:cubicBezTo>
                <a:cubicBezTo>
                  <a:pt x="528" y="49"/>
                  <a:pt x="532" y="53"/>
                  <a:pt x="532" y="57"/>
                </a:cubicBezTo>
                <a:lnTo>
                  <a:pt x="532" y="169"/>
                </a:lnTo>
                <a:cubicBezTo>
                  <a:pt x="532" y="174"/>
                  <a:pt x="528" y="177"/>
                  <a:pt x="524" y="177"/>
                </a:cubicBezTo>
                <a:cubicBezTo>
                  <a:pt x="519" y="177"/>
                  <a:pt x="516" y="174"/>
                  <a:pt x="516" y="169"/>
                </a:cubicBezTo>
                <a:close/>
                <a:moveTo>
                  <a:pt x="555" y="0"/>
                </a:moveTo>
                <a:lnTo>
                  <a:pt x="667" y="0"/>
                </a:lnTo>
                <a:cubicBezTo>
                  <a:pt x="671" y="0"/>
                  <a:pt x="675" y="4"/>
                  <a:pt x="675" y="8"/>
                </a:cubicBezTo>
                <a:cubicBezTo>
                  <a:pt x="675" y="13"/>
                  <a:pt x="671" y="16"/>
                  <a:pt x="667" y="16"/>
                </a:cubicBezTo>
                <a:lnTo>
                  <a:pt x="555" y="16"/>
                </a:lnTo>
                <a:cubicBezTo>
                  <a:pt x="550" y="16"/>
                  <a:pt x="547" y="13"/>
                  <a:pt x="547" y="8"/>
                </a:cubicBezTo>
                <a:cubicBezTo>
                  <a:pt x="547" y="4"/>
                  <a:pt x="550" y="0"/>
                  <a:pt x="555" y="0"/>
                </a:cubicBezTo>
                <a:close/>
                <a:moveTo>
                  <a:pt x="747" y="0"/>
                </a:moveTo>
                <a:lnTo>
                  <a:pt x="859" y="0"/>
                </a:lnTo>
                <a:cubicBezTo>
                  <a:pt x="863" y="0"/>
                  <a:pt x="867" y="4"/>
                  <a:pt x="867" y="8"/>
                </a:cubicBezTo>
                <a:cubicBezTo>
                  <a:pt x="867" y="13"/>
                  <a:pt x="863" y="16"/>
                  <a:pt x="859" y="16"/>
                </a:cubicBezTo>
                <a:lnTo>
                  <a:pt x="747" y="16"/>
                </a:lnTo>
                <a:cubicBezTo>
                  <a:pt x="742" y="16"/>
                  <a:pt x="739" y="13"/>
                  <a:pt x="739" y="8"/>
                </a:cubicBezTo>
                <a:cubicBezTo>
                  <a:pt x="739" y="4"/>
                  <a:pt x="742" y="0"/>
                  <a:pt x="747" y="0"/>
                </a:cubicBezTo>
                <a:close/>
                <a:moveTo>
                  <a:pt x="939" y="0"/>
                </a:moveTo>
                <a:lnTo>
                  <a:pt x="1051" y="0"/>
                </a:lnTo>
                <a:cubicBezTo>
                  <a:pt x="1055" y="0"/>
                  <a:pt x="1059" y="4"/>
                  <a:pt x="1059" y="8"/>
                </a:cubicBezTo>
                <a:cubicBezTo>
                  <a:pt x="1059" y="13"/>
                  <a:pt x="1055" y="16"/>
                  <a:pt x="1051" y="16"/>
                </a:cubicBezTo>
                <a:lnTo>
                  <a:pt x="939" y="16"/>
                </a:lnTo>
                <a:cubicBezTo>
                  <a:pt x="935" y="16"/>
                  <a:pt x="931" y="13"/>
                  <a:pt x="931" y="8"/>
                </a:cubicBezTo>
                <a:cubicBezTo>
                  <a:pt x="931" y="4"/>
                  <a:pt x="935" y="0"/>
                  <a:pt x="939" y="0"/>
                </a:cubicBezTo>
                <a:close/>
                <a:moveTo>
                  <a:pt x="1131" y="0"/>
                </a:moveTo>
                <a:lnTo>
                  <a:pt x="1243" y="0"/>
                </a:lnTo>
                <a:cubicBezTo>
                  <a:pt x="1248" y="0"/>
                  <a:pt x="1251" y="4"/>
                  <a:pt x="1251" y="8"/>
                </a:cubicBezTo>
                <a:cubicBezTo>
                  <a:pt x="1251" y="13"/>
                  <a:pt x="1248" y="16"/>
                  <a:pt x="1243" y="16"/>
                </a:cubicBezTo>
                <a:lnTo>
                  <a:pt x="1131" y="16"/>
                </a:lnTo>
                <a:cubicBezTo>
                  <a:pt x="1127" y="16"/>
                  <a:pt x="1123" y="13"/>
                  <a:pt x="1123" y="8"/>
                </a:cubicBezTo>
                <a:cubicBezTo>
                  <a:pt x="1123" y="4"/>
                  <a:pt x="1127" y="0"/>
                  <a:pt x="1131" y="0"/>
                </a:cubicBezTo>
                <a:close/>
                <a:moveTo>
                  <a:pt x="1323" y="0"/>
                </a:moveTo>
                <a:lnTo>
                  <a:pt x="1435" y="0"/>
                </a:lnTo>
                <a:cubicBezTo>
                  <a:pt x="1440" y="0"/>
                  <a:pt x="1443" y="4"/>
                  <a:pt x="1443" y="8"/>
                </a:cubicBezTo>
                <a:cubicBezTo>
                  <a:pt x="1443" y="13"/>
                  <a:pt x="1440" y="16"/>
                  <a:pt x="1435" y="16"/>
                </a:cubicBezTo>
                <a:lnTo>
                  <a:pt x="1323" y="16"/>
                </a:lnTo>
                <a:cubicBezTo>
                  <a:pt x="1319" y="16"/>
                  <a:pt x="1315" y="13"/>
                  <a:pt x="1315" y="8"/>
                </a:cubicBezTo>
                <a:cubicBezTo>
                  <a:pt x="1315" y="4"/>
                  <a:pt x="1319" y="0"/>
                  <a:pt x="1323" y="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1" name="Freeform 127"/>
          <p:cNvSpPr>
            <a:spLocks/>
          </p:cNvSpPr>
          <p:nvPr/>
        </p:nvSpPr>
        <p:spPr bwMode="auto">
          <a:xfrm>
            <a:off x="4484688" y="1295400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2" name="Rectangle 128"/>
          <p:cNvSpPr>
            <a:spLocks noChangeArrowheads="1"/>
          </p:cNvSpPr>
          <p:nvPr/>
        </p:nvSpPr>
        <p:spPr bwMode="auto">
          <a:xfrm>
            <a:off x="3981451" y="2484438"/>
            <a:ext cx="2555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3" name="Rectangle 129"/>
          <p:cNvSpPr>
            <a:spLocks noChangeArrowheads="1"/>
          </p:cNvSpPr>
          <p:nvPr/>
        </p:nvSpPr>
        <p:spPr bwMode="auto">
          <a:xfrm>
            <a:off x="3984626" y="2484438"/>
            <a:ext cx="3111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Creates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4" name="Rectangle 130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5" name="Rectangle 131"/>
          <p:cNvSpPr>
            <a:spLocks noChangeArrowheads="1"/>
          </p:cNvSpPr>
          <p:nvPr/>
        </p:nvSpPr>
        <p:spPr bwMode="auto">
          <a:xfrm>
            <a:off x="1933576" y="1547813"/>
            <a:ext cx="1690688" cy="58737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56" name="Picture 13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" name="Picture 13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1100138"/>
            <a:ext cx="16954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6" name="Rectangle 134"/>
          <p:cNvSpPr>
            <a:spLocks noChangeArrowheads="1"/>
          </p:cNvSpPr>
          <p:nvPr/>
        </p:nvSpPr>
        <p:spPr bwMode="auto">
          <a:xfrm>
            <a:off x="1933576" y="1103313"/>
            <a:ext cx="1690688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87" name="Rectangle 135"/>
          <p:cNvSpPr>
            <a:spLocks noChangeArrowheads="1"/>
          </p:cNvSpPr>
          <p:nvPr/>
        </p:nvSpPr>
        <p:spPr bwMode="auto">
          <a:xfrm>
            <a:off x="19796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8" name="Rectangle 136"/>
          <p:cNvSpPr>
            <a:spLocks noChangeArrowheads="1"/>
          </p:cNvSpPr>
          <p:nvPr/>
        </p:nvSpPr>
        <p:spPr bwMode="auto">
          <a:xfrm>
            <a:off x="2082801" y="11477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9" name="Rectangle 137"/>
          <p:cNvSpPr>
            <a:spLocks noChangeArrowheads="1"/>
          </p:cNvSpPr>
          <p:nvPr/>
        </p:nvSpPr>
        <p:spPr bwMode="auto">
          <a:xfrm>
            <a:off x="2462213" y="11477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0" name="Rectangle 138"/>
          <p:cNvSpPr>
            <a:spLocks noChangeArrowheads="1"/>
          </p:cNvSpPr>
          <p:nvPr/>
        </p:nvSpPr>
        <p:spPr bwMode="auto">
          <a:xfrm>
            <a:off x="1979613" y="1308100"/>
            <a:ext cx="100965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3" name="Rectangle 139"/>
          <p:cNvSpPr>
            <a:spLocks noChangeArrowheads="1"/>
          </p:cNvSpPr>
          <p:nvPr/>
        </p:nvSpPr>
        <p:spPr bwMode="auto">
          <a:xfrm>
            <a:off x="2055813" y="15811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4" name="Rectangle 140"/>
          <p:cNvSpPr>
            <a:spLocks noChangeArrowheads="1"/>
          </p:cNvSpPr>
          <p:nvPr/>
        </p:nvSpPr>
        <p:spPr bwMode="auto">
          <a:xfrm>
            <a:off x="2130426" y="1581150"/>
            <a:ext cx="6683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AddNewRental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6" name="Rectangle 142"/>
          <p:cNvSpPr>
            <a:spLocks noChangeArrowheads="1"/>
          </p:cNvSpPr>
          <p:nvPr/>
        </p:nvSpPr>
        <p:spPr bwMode="auto">
          <a:xfrm>
            <a:off x="2055813" y="17351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7" name="Rectangle 143"/>
          <p:cNvSpPr>
            <a:spLocks noChangeArrowheads="1"/>
          </p:cNvSpPr>
          <p:nvPr/>
        </p:nvSpPr>
        <p:spPr bwMode="auto">
          <a:xfrm>
            <a:off x="2130426" y="1735138"/>
            <a:ext cx="11033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UpdateRentalAsReturned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0" name="Rectangle 144"/>
          <p:cNvSpPr>
            <a:spLocks noChangeArrowheads="1"/>
          </p:cNvSpPr>
          <p:nvPr/>
        </p:nvSpPr>
        <p:spPr bwMode="auto">
          <a:xfrm>
            <a:off x="1933576" y="3214688"/>
            <a:ext cx="1219200" cy="889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1" name="Rectangle 145"/>
          <p:cNvSpPr>
            <a:spLocks noChangeArrowheads="1"/>
          </p:cNvSpPr>
          <p:nvPr/>
        </p:nvSpPr>
        <p:spPr bwMode="auto">
          <a:xfrm>
            <a:off x="1933576" y="3214688"/>
            <a:ext cx="1219200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882900"/>
            <a:ext cx="1220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1" name="Picture 14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2882900"/>
            <a:ext cx="12207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2" name="Rectangle 148"/>
          <p:cNvSpPr>
            <a:spLocks noChangeArrowheads="1"/>
          </p:cNvSpPr>
          <p:nvPr/>
        </p:nvSpPr>
        <p:spPr bwMode="auto">
          <a:xfrm>
            <a:off x="1933576" y="2887663"/>
            <a:ext cx="1219200" cy="3270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3" name="Rectangle 149"/>
          <p:cNvSpPr>
            <a:spLocks noChangeArrowheads="1"/>
          </p:cNvSpPr>
          <p:nvPr/>
        </p:nvSpPr>
        <p:spPr bwMode="auto">
          <a:xfrm>
            <a:off x="1979613" y="2974975"/>
            <a:ext cx="9794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4" name="Freeform 150"/>
          <p:cNvSpPr>
            <a:spLocks noEditPoints="1"/>
          </p:cNvSpPr>
          <p:nvPr/>
        </p:nvSpPr>
        <p:spPr bwMode="auto">
          <a:xfrm>
            <a:off x="1963738" y="3254375"/>
            <a:ext cx="1158875" cy="7938"/>
          </a:xfrm>
          <a:custGeom>
            <a:avLst/>
            <a:gdLst>
              <a:gd name="T0" fmla="*/ 0 w 730"/>
              <a:gd name="T1" fmla="*/ 5 h 5"/>
              <a:gd name="T2" fmla="*/ 24 w 730"/>
              <a:gd name="T3" fmla="*/ 5 h 5"/>
              <a:gd name="T4" fmla="*/ 39 w 730"/>
              <a:gd name="T5" fmla="*/ 0 h 5"/>
              <a:gd name="T6" fmla="*/ 44 w 730"/>
              <a:gd name="T7" fmla="*/ 0 h 5"/>
              <a:gd name="T8" fmla="*/ 44 w 730"/>
              <a:gd name="T9" fmla="*/ 0 h 5"/>
              <a:gd name="T10" fmla="*/ 58 w 730"/>
              <a:gd name="T11" fmla="*/ 5 h 5"/>
              <a:gd name="T12" fmla="*/ 83 w 730"/>
              <a:gd name="T13" fmla="*/ 5 h 5"/>
              <a:gd name="T14" fmla="*/ 98 w 730"/>
              <a:gd name="T15" fmla="*/ 0 h 5"/>
              <a:gd name="T16" fmla="*/ 103 w 730"/>
              <a:gd name="T17" fmla="*/ 0 h 5"/>
              <a:gd name="T18" fmla="*/ 103 w 730"/>
              <a:gd name="T19" fmla="*/ 0 h 5"/>
              <a:gd name="T20" fmla="*/ 118 w 730"/>
              <a:gd name="T21" fmla="*/ 5 h 5"/>
              <a:gd name="T22" fmla="*/ 142 w 730"/>
              <a:gd name="T23" fmla="*/ 5 h 5"/>
              <a:gd name="T24" fmla="*/ 157 w 730"/>
              <a:gd name="T25" fmla="*/ 0 h 5"/>
              <a:gd name="T26" fmla="*/ 162 w 730"/>
              <a:gd name="T27" fmla="*/ 0 h 5"/>
              <a:gd name="T28" fmla="*/ 162 w 730"/>
              <a:gd name="T29" fmla="*/ 0 h 5"/>
              <a:gd name="T30" fmla="*/ 176 w 730"/>
              <a:gd name="T31" fmla="*/ 5 h 5"/>
              <a:gd name="T32" fmla="*/ 201 w 730"/>
              <a:gd name="T33" fmla="*/ 5 h 5"/>
              <a:gd name="T34" fmla="*/ 215 w 730"/>
              <a:gd name="T35" fmla="*/ 0 h 5"/>
              <a:gd name="T36" fmla="*/ 220 w 730"/>
              <a:gd name="T37" fmla="*/ 0 h 5"/>
              <a:gd name="T38" fmla="*/ 220 w 730"/>
              <a:gd name="T39" fmla="*/ 0 h 5"/>
              <a:gd name="T40" fmla="*/ 235 w 730"/>
              <a:gd name="T41" fmla="*/ 5 h 5"/>
              <a:gd name="T42" fmla="*/ 260 w 730"/>
              <a:gd name="T43" fmla="*/ 5 h 5"/>
              <a:gd name="T44" fmla="*/ 274 w 730"/>
              <a:gd name="T45" fmla="*/ 0 h 5"/>
              <a:gd name="T46" fmla="*/ 279 w 730"/>
              <a:gd name="T47" fmla="*/ 0 h 5"/>
              <a:gd name="T48" fmla="*/ 279 w 730"/>
              <a:gd name="T49" fmla="*/ 0 h 5"/>
              <a:gd name="T50" fmla="*/ 294 w 730"/>
              <a:gd name="T51" fmla="*/ 5 h 5"/>
              <a:gd name="T52" fmla="*/ 318 w 730"/>
              <a:gd name="T53" fmla="*/ 5 h 5"/>
              <a:gd name="T54" fmla="*/ 333 w 730"/>
              <a:gd name="T55" fmla="*/ 0 h 5"/>
              <a:gd name="T56" fmla="*/ 338 w 730"/>
              <a:gd name="T57" fmla="*/ 0 h 5"/>
              <a:gd name="T58" fmla="*/ 338 w 730"/>
              <a:gd name="T59" fmla="*/ 0 h 5"/>
              <a:gd name="T60" fmla="*/ 353 w 730"/>
              <a:gd name="T61" fmla="*/ 5 h 5"/>
              <a:gd name="T62" fmla="*/ 377 w 730"/>
              <a:gd name="T63" fmla="*/ 5 h 5"/>
              <a:gd name="T64" fmla="*/ 392 w 730"/>
              <a:gd name="T65" fmla="*/ 0 h 5"/>
              <a:gd name="T66" fmla="*/ 397 w 730"/>
              <a:gd name="T67" fmla="*/ 0 h 5"/>
              <a:gd name="T68" fmla="*/ 397 w 730"/>
              <a:gd name="T69" fmla="*/ 0 h 5"/>
              <a:gd name="T70" fmla="*/ 411 w 730"/>
              <a:gd name="T71" fmla="*/ 5 h 5"/>
              <a:gd name="T72" fmla="*/ 436 w 730"/>
              <a:gd name="T73" fmla="*/ 5 h 5"/>
              <a:gd name="T74" fmla="*/ 451 w 730"/>
              <a:gd name="T75" fmla="*/ 0 h 5"/>
              <a:gd name="T76" fmla="*/ 456 w 730"/>
              <a:gd name="T77" fmla="*/ 0 h 5"/>
              <a:gd name="T78" fmla="*/ 456 w 730"/>
              <a:gd name="T79" fmla="*/ 0 h 5"/>
              <a:gd name="T80" fmla="*/ 471 w 730"/>
              <a:gd name="T81" fmla="*/ 5 h 5"/>
              <a:gd name="T82" fmla="*/ 495 w 730"/>
              <a:gd name="T83" fmla="*/ 5 h 5"/>
              <a:gd name="T84" fmla="*/ 510 w 730"/>
              <a:gd name="T85" fmla="*/ 0 h 5"/>
              <a:gd name="T86" fmla="*/ 515 w 730"/>
              <a:gd name="T87" fmla="*/ 0 h 5"/>
              <a:gd name="T88" fmla="*/ 515 w 730"/>
              <a:gd name="T89" fmla="*/ 0 h 5"/>
              <a:gd name="T90" fmla="*/ 529 w 730"/>
              <a:gd name="T91" fmla="*/ 5 h 5"/>
              <a:gd name="T92" fmla="*/ 554 w 730"/>
              <a:gd name="T93" fmla="*/ 5 h 5"/>
              <a:gd name="T94" fmla="*/ 568 w 730"/>
              <a:gd name="T95" fmla="*/ 0 h 5"/>
              <a:gd name="T96" fmla="*/ 573 w 730"/>
              <a:gd name="T97" fmla="*/ 0 h 5"/>
              <a:gd name="T98" fmla="*/ 573 w 730"/>
              <a:gd name="T99" fmla="*/ 0 h 5"/>
              <a:gd name="T100" fmla="*/ 588 w 730"/>
              <a:gd name="T101" fmla="*/ 5 h 5"/>
              <a:gd name="T102" fmla="*/ 613 w 730"/>
              <a:gd name="T103" fmla="*/ 5 h 5"/>
              <a:gd name="T104" fmla="*/ 627 w 730"/>
              <a:gd name="T105" fmla="*/ 0 h 5"/>
              <a:gd name="T106" fmla="*/ 632 w 730"/>
              <a:gd name="T107" fmla="*/ 0 h 5"/>
              <a:gd name="T108" fmla="*/ 632 w 730"/>
              <a:gd name="T109" fmla="*/ 0 h 5"/>
              <a:gd name="T110" fmla="*/ 647 w 730"/>
              <a:gd name="T111" fmla="*/ 5 h 5"/>
              <a:gd name="T112" fmla="*/ 671 w 730"/>
              <a:gd name="T113" fmla="*/ 5 h 5"/>
              <a:gd name="T114" fmla="*/ 686 w 730"/>
              <a:gd name="T115" fmla="*/ 0 h 5"/>
              <a:gd name="T116" fmla="*/ 691 w 730"/>
              <a:gd name="T117" fmla="*/ 0 h 5"/>
              <a:gd name="T118" fmla="*/ 691 w 730"/>
              <a:gd name="T119" fmla="*/ 0 h 5"/>
              <a:gd name="T120" fmla="*/ 706 w 730"/>
              <a:gd name="T121" fmla="*/ 5 h 5"/>
              <a:gd name="T122" fmla="*/ 730 w 730"/>
              <a:gd name="T12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0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05" name="Rectangle 151"/>
          <p:cNvSpPr>
            <a:spLocks noChangeArrowheads="1"/>
          </p:cNvSpPr>
          <p:nvPr/>
        </p:nvSpPr>
        <p:spPr bwMode="auto">
          <a:xfrm>
            <a:off x="2055813" y="1858963"/>
            <a:ext cx="1238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6" name="Rectangle 152"/>
          <p:cNvSpPr>
            <a:spLocks noChangeArrowheads="1"/>
          </p:cNvSpPr>
          <p:nvPr/>
        </p:nvSpPr>
        <p:spPr bwMode="auto">
          <a:xfrm>
            <a:off x="2130426" y="1858963"/>
            <a:ext cx="4667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7" name="Rectangle 153"/>
          <p:cNvSpPr>
            <a:spLocks noChangeArrowheads="1"/>
          </p:cNvSpPr>
          <p:nvPr/>
        </p:nvSpPr>
        <p:spPr bwMode="auto">
          <a:xfrm>
            <a:off x="2055813" y="19843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8" name="Rectangle 154"/>
          <p:cNvSpPr>
            <a:spLocks noChangeArrowheads="1"/>
          </p:cNvSpPr>
          <p:nvPr/>
        </p:nvSpPr>
        <p:spPr bwMode="auto">
          <a:xfrm>
            <a:off x="2130426" y="1984375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9" name="Freeform 155"/>
          <p:cNvSpPr>
            <a:spLocks noEditPoints="1"/>
          </p:cNvSpPr>
          <p:nvPr/>
        </p:nvSpPr>
        <p:spPr bwMode="auto">
          <a:xfrm>
            <a:off x="2540001" y="2225675"/>
            <a:ext cx="242888" cy="666750"/>
          </a:xfrm>
          <a:custGeom>
            <a:avLst/>
            <a:gdLst>
              <a:gd name="T0" fmla="*/ 0 w 500"/>
              <a:gd name="T1" fmla="*/ 1251 h 1371"/>
              <a:gd name="T2" fmla="*/ 16 w 500"/>
              <a:gd name="T3" fmla="*/ 1251 h 1371"/>
              <a:gd name="T4" fmla="*/ 8 w 500"/>
              <a:gd name="T5" fmla="*/ 1371 h 1371"/>
              <a:gd name="T6" fmla="*/ 0 w 500"/>
              <a:gd name="T7" fmla="*/ 1171 h 1371"/>
              <a:gd name="T8" fmla="*/ 8 w 500"/>
              <a:gd name="T9" fmla="*/ 1051 h 1371"/>
              <a:gd name="T10" fmla="*/ 16 w 500"/>
              <a:gd name="T11" fmla="*/ 1171 h 1371"/>
              <a:gd name="T12" fmla="*/ 0 w 500"/>
              <a:gd name="T13" fmla="*/ 1171 h 1371"/>
              <a:gd name="T14" fmla="*/ 0 w 500"/>
              <a:gd name="T15" fmla="*/ 867 h 1371"/>
              <a:gd name="T16" fmla="*/ 16 w 500"/>
              <a:gd name="T17" fmla="*/ 867 h 1371"/>
              <a:gd name="T18" fmla="*/ 8 w 500"/>
              <a:gd name="T19" fmla="*/ 987 h 1371"/>
              <a:gd name="T20" fmla="*/ 0 w 500"/>
              <a:gd name="T21" fmla="*/ 787 h 1371"/>
              <a:gd name="T22" fmla="*/ 8 w 500"/>
              <a:gd name="T23" fmla="*/ 666 h 1371"/>
              <a:gd name="T24" fmla="*/ 16 w 500"/>
              <a:gd name="T25" fmla="*/ 787 h 1371"/>
              <a:gd name="T26" fmla="*/ 0 w 500"/>
              <a:gd name="T27" fmla="*/ 787 h 1371"/>
              <a:gd name="T28" fmla="*/ 121 w 500"/>
              <a:gd name="T29" fmla="*/ 587 h 1371"/>
              <a:gd name="T30" fmla="*/ 121 w 500"/>
              <a:gd name="T31" fmla="*/ 603 h 1371"/>
              <a:gd name="T32" fmla="*/ 1 w 500"/>
              <a:gd name="T33" fmla="*/ 595 h 1371"/>
              <a:gd name="T34" fmla="*/ 201 w 500"/>
              <a:gd name="T35" fmla="*/ 587 h 1371"/>
              <a:gd name="T36" fmla="*/ 322 w 500"/>
              <a:gd name="T37" fmla="*/ 595 h 1371"/>
              <a:gd name="T38" fmla="*/ 201 w 500"/>
              <a:gd name="T39" fmla="*/ 603 h 1371"/>
              <a:gd name="T40" fmla="*/ 201 w 500"/>
              <a:gd name="T41" fmla="*/ 587 h 1371"/>
              <a:gd name="T42" fmla="*/ 492 w 500"/>
              <a:gd name="T43" fmla="*/ 587 h 1371"/>
              <a:gd name="T44" fmla="*/ 484 w 500"/>
              <a:gd name="T45" fmla="*/ 582 h 1371"/>
              <a:gd name="T46" fmla="*/ 500 w 500"/>
              <a:gd name="T47" fmla="*/ 582 h 1371"/>
              <a:gd name="T48" fmla="*/ 492 w 500"/>
              <a:gd name="T49" fmla="*/ 603 h 1371"/>
              <a:gd name="T50" fmla="*/ 386 w 500"/>
              <a:gd name="T51" fmla="*/ 595 h 1371"/>
              <a:gd name="T52" fmla="*/ 484 w 500"/>
              <a:gd name="T53" fmla="*/ 502 h 1371"/>
              <a:gd name="T54" fmla="*/ 492 w 500"/>
              <a:gd name="T55" fmla="*/ 381 h 1371"/>
              <a:gd name="T56" fmla="*/ 500 w 500"/>
              <a:gd name="T57" fmla="*/ 502 h 1371"/>
              <a:gd name="T58" fmla="*/ 484 w 500"/>
              <a:gd name="T59" fmla="*/ 502 h 1371"/>
              <a:gd name="T60" fmla="*/ 484 w 500"/>
              <a:gd name="T61" fmla="*/ 197 h 1371"/>
              <a:gd name="T62" fmla="*/ 500 w 500"/>
              <a:gd name="T63" fmla="*/ 197 h 1371"/>
              <a:gd name="T64" fmla="*/ 492 w 500"/>
              <a:gd name="T65" fmla="*/ 317 h 1371"/>
              <a:gd name="T66" fmla="*/ 484 w 500"/>
              <a:gd name="T67" fmla="*/ 117 h 1371"/>
              <a:gd name="T68" fmla="*/ 492 w 500"/>
              <a:gd name="T69" fmla="*/ 0 h 1371"/>
              <a:gd name="T70" fmla="*/ 500 w 500"/>
              <a:gd name="T71" fmla="*/ 117 h 1371"/>
              <a:gd name="T72" fmla="*/ 484 w 500"/>
              <a:gd name="T73" fmla="*/ 117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00" h="1371">
                <a:moveTo>
                  <a:pt x="0" y="1363"/>
                </a:moveTo>
                <a:lnTo>
                  <a:pt x="0" y="1251"/>
                </a:lnTo>
                <a:cubicBezTo>
                  <a:pt x="0" y="1247"/>
                  <a:pt x="4" y="1243"/>
                  <a:pt x="8" y="1243"/>
                </a:cubicBezTo>
                <a:cubicBezTo>
                  <a:pt x="13" y="1243"/>
                  <a:pt x="16" y="1247"/>
                  <a:pt x="16" y="1251"/>
                </a:cubicBezTo>
                <a:lnTo>
                  <a:pt x="16" y="1363"/>
                </a:lnTo>
                <a:cubicBezTo>
                  <a:pt x="16" y="1368"/>
                  <a:pt x="13" y="1371"/>
                  <a:pt x="8" y="1371"/>
                </a:cubicBezTo>
                <a:cubicBezTo>
                  <a:pt x="4" y="1371"/>
                  <a:pt x="0" y="1368"/>
                  <a:pt x="0" y="1363"/>
                </a:cubicBezTo>
                <a:close/>
                <a:moveTo>
                  <a:pt x="0" y="1171"/>
                </a:moveTo>
                <a:lnTo>
                  <a:pt x="0" y="1059"/>
                </a:lnTo>
                <a:cubicBezTo>
                  <a:pt x="0" y="1054"/>
                  <a:pt x="4" y="1051"/>
                  <a:pt x="8" y="1051"/>
                </a:cubicBezTo>
                <a:cubicBezTo>
                  <a:pt x="13" y="1051"/>
                  <a:pt x="16" y="1054"/>
                  <a:pt x="16" y="1059"/>
                </a:cubicBezTo>
                <a:lnTo>
                  <a:pt x="16" y="1171"/>
                </a:lnTo>
                <a:cubicBezTo>
                  <a:pt x="16" y="1175"/>
                  <a:pt x="13" y="1179"/>
                  <a:pt x="8" y="1179"/>
                </a:cubicBezTo>
                <a:cubicBezTo>
                  <a:pt x="4" y="1179"/>
                  <a:pt x="0" y="1175"/>
                  <a:pt x="0" y="1171"/>
                </a:cubicBezTo>
                <a:close/>
                <a:moveTo>
                  <a:pt x="0" y="979"/>
                </a:moveTo>
                <a:lnTo>
                  <a:pt x="0" y="867"/>
                </a:lnTo>
                <a:cubicBezTo>
                  <a:pt x="0" y="862"/>
                  <a:pt x="4" y="859"/>
                  <a:pt x="8" y="859"/>
                </a:cubicBezTo>
                <a:cubicBezTo>
                  <a:pt x="13" y="859"/>
                  <a:pt x="16" y="862"/>
                  <a:pt x="16" y="867"/>
                </a:cubicBezTo>
                <a:lnTo>
                  <a:pt x="16" y="979"/>
                </a:lnTo>
                <a:cubicBezTo>
                  <a:pt x="16" y="983"/>
                  <a:pt x="13" y="987"/>
                  <a:pt x="8" y="987"/>
                </a:cubicBezTo>
                <a:cubicBezTo>
                  <a:pt x="4" y="987"/>
                  <a:pt x="0" y="983"/>
                  <a:pt x="0" y="979"/>
                </a:cubicBezTo>
                <a:close/>
                <a:moveTo>
                  <a:pt x="0" y="787"/>
                </a:moveTo>
                <a:lnTo>
                  <a:pt x="0" y="674"/>
                </a:lnTo>
                <a:cubicBezTo>
                  <a:pt x="0" y="670"/>
                  <a:pt x="4" y="666"/>
                  <a:pt x="8" y="666"/>
                </a:cubicBezTo>
                <a:cubicBezTo>
                  <a:pt x="13" y="666"/>
                  <a:pt x="16" y="670"/>
                  <a:pt x="16" y="674"/>
                </a:cubicBezTo>
                <a:lnTo>
                  <a:pt x="16" y="787"/>
                </a:lnTo>
                <a:cubicBezTo>
                  <a:pt x="16" y="791"/>
                  <a:pt x="13" y="795"/>
                  <a:pt x="8" y="795"/>
                </a:cubicBezTo>
                <a:cubicBezTo>
                  <a:pt x="4" y="795"/>
                  <a:pt x="0" y="791"/>
                  <a:pt x="0" y="787"/>
                </a:cubicBezTo>
                <a:close/>
                <a:moveTo>
                  <a:pt x="9" y="587"/>
                </a:moveTo>
                <a:lnTo>
                  <a:pt x="121" y="587"/>
                </a:lnTo>
                <a:cubicBezTo>
                  <a:pt x="126" y="587"/>
                  <a:pt x="129" y="591"/>
                  <a:pt x="129" y="595"/>
                </a:cubicBezTo>
                <a:cubicBezTo>
                  <a:pt x="129" y="600"/>
                  <a:pt x="126" y="603"/>
                  <a:pt x="121" y="603"/>
                </a:cubicBezTo>
                <a:lnTo>
                  <a:pt x="9" y="603"/>
                </a:lnTo>
                <a:cubicBezTo>
                  <a:pt x="5" y="603"/>
                  <a:pt x="1" y="600"/>
                  <a:pt x="1" y="595"/>
                </a:cubicBezTo>
                <a:cubicBezTo>
                  <a:pt x="1" y="591"/>
                  <a:pt x="5" y="587"/>
                  <a:pt x="9" y="587"/>
                </a:cubicBezTo>
                <a:close/>
                <a:moveTo>
                  <a:pt x="201" y="587"/>
                </a:moveTo>
                <a:lnTo>
                  <a:pt x="314" y="587"/>
                </a:lnTo>
                <a:cubicBezTo>
                  <a:pt x="318" y="587"/>
                  <a:pt x="322" y="591"/>
                  <a:pt x="322" y="595"/>
                </a:cubicBezTo>
                <a:cubicBezTo>
                  <a:pt x="322" y="600"/>
                  <a:pt x="318" y="603"/>
                  <a:pt x="314" y="603"/>
                </a:cubicBezTo>
                <a:lnTo>
                  <a:pt x="201" y="603"/>
                </a:lnTo>
                <a:cubicBezTo>
                  <a:pt x="197" y="603"/>
                  <a:pt x="193" y="600"/>
                  <a:pt x="193" y="595"/>
                </a:cubicBezTo>
                <a:cubicBezTo>
                  <a:pt x="193" y="591"/>
                  <a:pt x="197" y="587"/>
                  <a:pt x="201" y="587"/>
                </a:cubicBezTo>
                <a:close/>
                <a:moveTo>
                  <a:pt x="394" y="587"/>
                </a:moveTo>
                <a:lnTo>
                  <a:pt x="492" y="587"/>
                </a:lnTo>
                <a:lnTo>
                  <a:pt x="484" y="595"/>
                </a:lnTo>
                <a:lnTo>
                  <a:pt x="484" y="582"/>
                </a:lnTo>
                <a:cubicBezTo>
                  <a:pt x="484" y="577"/>
                  <a:pt x="488" y="574"/>
                  <a:pt x="492" y="574"/>
                </a:cubicBezTo>
                <a:cubicBezTo>
                  <a:pt x="497" y="574"/>
                  <a:pt x="500" y="577"/>
                  <a:pt x="500" y="582"/>
                </a:cubicBezTo>
                <a:lnTo>
                  <a:pt x="500" y="595"/>
                </a:lnTo>
                <a:cubicBezTo>
                  <a:pt x="500" y="600"/>
                  <a:pt x="497" y="603"/>
                  <a:pt x="492" y="603"/>
                </a:cubicBezTo>
                <a:lnTo>
                  <a:pt x="394" y="603"/>
                </a:lnTo>
                <a:cubicBezTo>
                  <a:pt x="389" y="603"/>
                  <a:pt x="386" y="600"/>
                  <a:pt x="386" y="595"/>
                </a:cubicBezTo>
                <a:cubicBezTo>
                  <a:pt x="386" y="591"/>
                  <a:pt x="389" y="587"/>
                  <a:pt x="394" y="587"/>
                </a:cubicBezTo>
                <a:close/>
                <a:moveTo>
                  <a:pt x="484" y="502"/>
                </a:moveTo>
                <a:lnTo>
                  <a:pt x="484" y="390"/>
                </a:lnTo>
                <a:cubicBezTo>
                  <a:pt x="484" y="385"/>
                  <a:pt x="488" y="381"/>
                  <a:pt x="492" y="381"/>
                </a:cubicBezTo>
                <a:cubicBezTo>
                  <a:pt x="497" y="381"/>
                  <a:pt x="500" y="385"/>
                  <a:pt x="500" y="390"/>
                </a:cubicBezTo>
                <a:lnTo>
                  <a:pt x="500" y="502"/>
                </a:lnTo>
                <a:cubicBezTo>
                  <a:pt x="500" y="506"/>
                  <a:pt x="497" y="510"/>
                  <a:pt x="492" y="510"/>
                </a:cubicBezTo>
                <a:cubicBezTo>
                  <a:pt x="488" y="510"/>
                  <a:pt x="484" y="506"/>
                  <a:pt x="484" y="502"/>
                </a:cubicBezTo>
                <a:close/>
                <a:moveTo>
                  <a:pt x="484" y="309"/>
                </a:moveTo>
                <a:lnTo>
                  <a:pt x="484" y="197"/>
                </a:lnTo>
                <a:cubicBezTo>
                  <a:pt x="484" y="193"/>
                  <a:pt x="488" y="189"/>
                  <a:pt x="492" y="189"/>
                </a:cubicBezTo>
                <a:cubicBezTo>
                  <a:pt x="497" y="189"/>
                  <a:pt x="500" y="193"/>
                  <a:pt x="500" y="197"/>
                </a:cubicBezTo>
                <a:lnTo>
                  <a:pt x="500" y="309"/>
                </a:lnTo>
                <a:cubicBezTo>
                  <a:pt x="500" y="314"/>
                  <a:pt x="497" y="317"/>
                  <a:pt x="492" y="317"/>
                </a:cubicBezTo>
                <a:cubicBezTo>
                  <a:pt x="488" y="317"/>
                  <a:pt x="484" y="314"/>
                  <a:pt x="484" y="309"/>
                </a:cubicBezTo>
                <a:close/>
                <a:moveTo>
                  <a:pt x="484" y="117"/>
                </a:moveTo>
                <a:lnTo>
                  <a:pt x="484" y="8"/>
                </a:lnTo>
                <a:cubicBezTo>
                  <a:pt x="484" y="3"/>
                  <a:pt x="488" y="0"/>
                  <a:pt x="492" y="0"/>
                </a:cubicBezTo>
                <a:cubicBezTo>
                  <a:pt x="497" y="0"/>
                  <a:pt x="500" y="3"/>
                  <a:pt x="500" y="8"/>
                </a:cubicBezTo>
                <a:lnTo>
                  <a:pt x="500" y="117"/>
                </a:lnTo>
                <a:cubicBezTo>
                  <a:pt x="500" y="122"/>
                  <a:pt x="497" y="125"/>
                  <a:pt x="492" y="125"/>
                </a:cubicBezTo>
                <a:cubicBezTo>
                  <a:pt x="488" y="125"/>
                  <a:pt x="484" y="122"/>
                  <a:pt x="484" y="117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0" name="Freeform 156"/>
          <p:cNvSpPr>
            <a:spLocks/>
          </p:cNvSpPr>
          <p:nvPr/>
        </p:nvSpPr>
        <p:spPr bwMode="auto">
          <a:xfrm>
            <a:off x="2747963" y="2135188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  <a:gd name="T6" fmla="*/ 39 w 39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  <a:lnTo>
                  <a:pt x="39" y="59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1" name="Rectangle 157"/>
          <p:cNvSpPr>
            <a:spLocks noChangeArrowheads="1"/>
          </p:cNvSpPr>
          <p:nvPr/>
        </p:nvSpPr>
        <p:spPr bwMode="auto">
          <a:xfrm>
            <a:off x="2478088" y="2465388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2" name="Rectangle 158"/>
          <p:cNvSpPr>
            <a:spLocks noChangeArrowheads="1"/>
          </p:cNvSpPr>
          <p:nvPr/>
        </p:nvSpPr>
        <p:spPr bwMode="auto">
          <a:xfrm>
            <a:off x="2482851" y="2465388"/>
            <a:ext cx="42703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Realization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3" name="Freeform 159"/>
          <p:cNvSpPr>
            <a:spLocks noEditPoints="1"/>
          </p:cNvSpPr>
          <p:nvPr/>
        </p:nvSpPr>
        <p:spPr bwMode="auto">
          <a:xfrm>
            <a:off x="2540001" y="3298825"/>
            <a:ext cx="352425" cy="458788"/>
          </a:xfrm>
          <a:custGeom>
            <a:avLst/>
            <a:gdLst>
              <a:gd name="T0" fmla="*/ 711 w 727"/>
              <a:gd name="T1" fmla="*/ 934 h 942"/>
              <a:gd name="T2" fmla="*/ 711 w 727"/>
              <a:gd name="T3" fmla="*/ 822 h 942"/>
              <a:gd name="T4" fmla="*/ 719 w 727"/>
              <a:gd name="T5" fmla="*/ 814 h 942"/>
              <a:gd name="T6" fmla="*/ 727 w 727"/>
              <a:gd name="T7" fmla="*/ 822 h 942"/>
              <a:gd name="T8" fmla="*/ 727 w 727"/>
              <a:gd name="T9" fmla="*/ 934 h 942"/>
              <a:gd name="T10" fmla="*/ 719 w 727"/>
              <a:gd name="T11" fmla="*/ 942 h 942"/>
              <a:gd name="T12" fmla="*/ 711 w 727"/>
              <a:gd name="T13" fmla="*/ 934 h 942"/>
              <a:gd name="T14" fmla="*/ 711 w 727"/>
              <a:gd name="T15" fmla="*/ 742 h 942"/>
              <a:gd name="T16" fmla="*/ 711 w 727"/>
              <a:gd name="T17" fmla="*/ 629 h 942"/>
              <a:gd name="T18" fmla="*/ 719 w 727"/>
              <a:gd name="T19" fmla="*/ 621 h 942"/>
              <a:gd name="T20" fmla="*/ 727 w 727"/>
              <a:gd name="T21" fmla="*/ 629 h 942"/>
              <a:gd name="T22" fmla="*/ 727 w 727"/>
              <a:gd name="T23" fmla="*/ 742 h 942"/>
              <a:gd name="T24" fmla="*/ 719 w 727"/>
              <a:gd name="T25" fmla="*/ 750 h 942"/>
              <a:gd name="T26" fmla="*/ 711 w 727"/>
              <a:gd name="T27" fmla="*/ 742 h 942"/>
              <a:gd name="T28" fmla="*/ 711 w 727"/>
              <a:gd name="T29" fmla="*/ 549 h 942"/>
              <a:gd name="T30" fmla="*/ 711 w 727"/>
              <a:gd name="T31" fmla="*/ 437 h 942"/>
              <a:gd name="T32" fmla="*/ 719 w 727"/>
              <a:gd name="T33" fmla="*/ 429 h 942"/>
              <a:gd name="T34" fmla="*/ 727 w 727"/>
              <a:gd name="T35" fmla="*/ 437 h 942"/>
              <a:gd name="T36" fmla="*/ 727 w 727"/>
              <a:gd name="T37" fmla="*/ 549 h 942"/>
              <a:gd name="T38" fmla="*/ 719 w 727"/>
              <a:gd name="T39" fmla="*/ 557 h 942"/>
              <a:gd name="T40" fmla="*/ 711 w 727"/>
              <a:gd name="T41" fmla="*/ 549 h 942"/>
              <a:gd name="T42" fmla="*/ 711 w 727"/>
              <a:gd name="T43" fmla="*/ 357 h 942"/>
              <a:gd name="T44" fmla="*/ 711 w 727"/>
              <a:gd name="T45" fmla="*/ 245 h 942"/>
              <a:gd name="T46" fmla="*/ 719 w 727"/>
              <a:gd name="T47" fmla="*/ 237 h 942"/>
              <a:gd name="T48" fmla="*/ 727 w 727"/>
              <a:gd name="T49" fmla="*/ 245 h 942"/>
              <a:gd name="T50" fmla="*/ 727 w 727"/>
              <a:gd name="T51" fmla="*/ 357 h 942"/>
              <a:gd name="T52" fmla="*/ 719 w 727"/>
              <a:gd name="T53" fmla="*/ 365 h 942"/>
              <a:gd name="T54" fmla="*/ 711 w 727"/>
              <a:gd name="T55" fmla="*/ 357 h 942"/>
              <a:gd name="T56" fmla="*/ 718 w 727"/>
              <a:gd name="T57" fmla="*/ 174 h 942"/>
              <a:gd name="T58" fmla="*/ 606 w 727"/>
              <a:gd name="T59" fmla="*/ 174 h 942"/>
              <a:gd name="T60" fmla="*/ 598 w 727"/>
              <a:gd name="T61" fmla="*/ 166 h 942"/>
              <a:gd name="T62" fmla="*/ 606 w 727"/>
              <a:gd name="T63" fmla="*/ 158 h 942"/>
              <a:gd name="T64" fmla="*/ 718 w 727"/>
              <a:gd name="T65" fmla="*/ 158 h 942"/>
              <a:gd name="T66" fmla="*/ 726 w 727"/>
              <a:gd name="T67" fmla="*/ 166 h 942"/>
              <a:gd name="T68" fmla="*/ 718 w 727"/>
              <a:gd name="T69" fmla="*/ 174 h 942"/>
              <a:gd name="T70" fmla="*/ 526 w 727"/>
              <a:gd name="T71" fmla="*/ 174 h 942"/>
              <a:gd name="T72" fmla="*/ 414 w 727"/>
              <a:gd name="T73" fmla="*/ 174 h 942"/>
              <a:gd name="T74" fmla="*/ 406 w 727"/>
              <a:gd name="T75" fmla="*/ 166 h 942"/>
              <a:gd name="T76" fmla="*/ 414 w 727"/>
              <a:gd name="T77" fmla="*/ 158 h 942"/>
              <a:gd name="T78" fmla="*/ 526 w 727"/>
              <a:gd name="T79" fmla="*/ 158 h 942"/>
              <a:gd name="T80" fmla="*/ 534 w 727"/>
              <a:gd name="T81" fmla="*/ 166 h 942"/>
              <a:gd name="T82" fmla="*/ 526 w 727"/>
              <a:gd name="T83" fmla="*/ 174 h 942"/>
              <a:gd name="T84" fmla="*/ 334 w 727"/>
              <a:gd name="T85" fmla="*/ 174 h 942"/>
              <a:gd name="T86" fmla="*/ 222 w 727"/>
              <a:gd name="T87" fmla="*/ 174 h 942"/>
              <a:gd name="T88" fmla="*/ 214 w 727"/>
              <a:gd name="T89" fmla="*/ 166 h 942"/>
              <a:gd name="T90" fmla="*/ 222 w 727"/>
              <a:gd name="T91" fmla="*/ 158 h 942"/>
              <a:gd name="T92" fmla="*/ 334 w 727"/>
              <a:gd name="T93" fmla="*/ 158 h 942"/>
              <a:gd name="T94" fmla="*/ 342 w 727"/>
              <a:gd name="T95" fmla="*/ 166 h 942"/>
              <a:gd name="T96" fmla="*/ 334 w 727"/>
              <a:gd name="T97" fmla="*/ 174 h 942"/>
              <a:gd name="T98" fmla="*/ 142 w 727"/>
              <a:gd name="T99" fmla="*/ 174 h 942"/>
              <a:gd name="T100" fmla="*/ 30 w 727"/>
              <a:gd name="T101" fmla="*/ 174 h 942"/>
              <a:gd name="T102" fmla="*/ 22 w 727"/>
              <a:gd name="T103" fmla="*/ 166 h 942"/>
              <a:gd name="T104" fmla="*/ 30 w 727"/>
              <a:gd name="T105" fmla="*/ 158 h 942"/>
              <a:gd name="T106" fmla="*/ 142 w 727"/>
              <a:gd name="T107" fmla="*/ 158 h 942"/>
              <a:gd name="T108" fmla="*/ 150 w 727"/>
              <a:gd name="T109" fmla="*/ 166 h 942"/>
              <a:gd name="T110" fmla="*/ 142 w 727"/>
              <a:gd name="T111" fmla="*/ 174 h 942"/>
              <a:gd name="T112" fmla="*/ 0 w 727"/>
              <a:gd name="T113" fmla="*/ 107 h 942"/>
              <a:gd name="T114" fmla="*/ 0 w 727"/>
              <a:gd name="T115" fmla="*/ 8 h 942"/>
              <a:gd name="T116" fmla="*/ 8 w 727"/>
              <a:gd name="T117" fmla="*/ 0 h 942"/>
              <a:gd name="T118" fmla="*/ 16 w 727"/>
              <a:gd name="T119" fmla="*/ 8 h 942"/>
              <a:gd name="T120" fmla="*/ 16 w 727"/>
              <a:gd name="T121" fmla="*/ 107 h 942"/>
              <a:gd name="T122" fmla="*/ 8 w 727"/>
              <a:gd name="T123" fmla="*/ 115 h 942"/>
              <a:gd name="T124" fmla="*/ 0 w 727"/>
              <a:gd name="T125" fmla="*/ 107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27" h="942">
                <a:moveTo>
                  <a:pt x="711" y="934"/>
                </a:moveTo>
                <a:lnTo>
                  <a:pt x="711" y="822"/>
                </a:lnTo>
                <a:cubicBezTo>
                  <a:pt x="711" y="817"/>
                  <a:pt x="715" y="814"/>
                  <a:pt x="719" y="814"/>
                </a:cubicBezTo>
                <a:cubicBezTo>
                  <a:pt x="723" y="814"/>
                  <a:pt x="727" y="817"/>
                  <a:pt x="727" y="822"/>
                </a:cubicBezTo>
                <a:lnTo>
                  <a:pt x="727" y="934"/>
                </a:lnTo>
                <a:cubicBezTo>
                  <a:pt x="727" y="938"/>
                  <a:pt x="723" y="942"/>
                  <a:pt x="719" y="942"/>
                </a:cubicBezTo>
                <a:cubicBezTo>
                  <a:pt x="715" y="942"/>
                  <a:pt x="711" y="938"/>
                  <a:pt x="711" y="934"/>
                </a:cubicBezTo>
                <a:close/>
                <a:moveTo>
                  <a:pt x="711" y="742"/>
                </a:moveTo>
                <a:lnTo>
                  <a:pt x="711" y="629"/>
                </a:lnTo>
                <a:cubicBezTo>
                  <a:pt x="711" y="625"/>
                  <a:pt x="715" y="621"/>
                  <a:pt x="719" y="621"/>
                </a:cubicBezTo>
                <a:cubicBezTo>
                  <a:pt x="723" y="621"/>
                  <a:pt x="727" y="625"/>
                  <a:pt x="727" y="629"/>
                </a:cubicBezTo>
                <a:lnTo>
                  <a:pt x="727" y="742"/>
                </a:lnTo>
                <a:cubicBezTo>
                  <a:pt x="727" y="746"/>
                  <a:pt x="723" y="750"/>
                  <a:pt x="719" y="750"/>
                </a:cubicBezTo>
                <a:cubicBezTo>
                  <a:pt x="715" y="750"/>
                  <a:pt x="711" y="746"/>
                  <a:pt x="711" y="742"/>
                </a:cubicBezTo>
                <a:close/>
                <a:moveTo>
                  <a:pt x="711" y="549"/>
                </a:moveTo>
                <a:lnTo>
                  <a:pt x="711" y="437"/>
                </a:lnTo>
                <a:cubicBezTo>
                  <a:pt x="711" y="433"/>
                  <a:pt x="715" y="429"/>
                  <a:pt x="719" y="429"/>
                </a:cubicBezTo>
                <a:cubicBezTo>
                  <a:pt x="723" y="429"/>
                  <a:pt x="727" y="433"/>
                  <a:pt x="727" y="437"/>
                </a:cubicBezTo>
                <a:lnTo>
                  <a:pt x="727" y="549"/>
                </a:lnTo>
                <a:cubicBezTo>
                  <a:pt x="727" y="554"/>
                  <a:pt x="723" y="557"/>
                  <a:pt x="719" y="557"/>
                </a:cubicBezTo>
                <a:cubicBezTo>
                  <a:pt x="715" y="557"/>
                  <a:pt x="711" y="554"/>
                  <a:pt x="711" y="549"/>
                </a:cubicBezTo>
                <a:close/>
                <a:moveTo>
                  <a:pt x="711" y="357"/>
                </a:moveTo>
                <a:lnTo>
                  <a:pt x="711" y="245"/>
                </a:lnTo>
                <a:cubicBezTo>
                  <a:pt x="711" y="241"/>
                  <a:pt x="715" y="237"/>
                  <a:pt x="719" y="237"/>
                </a:cubicBezTo>
                <a:cubicBezTo>
                  <a:pt x="723" y="237"/>
                  <a:pt x="727" y="241"/>
                  <a:pt x="727" y="245"/>
                </a:cubicBezTo>
                <a:lnTo>
                  <a:pt x="727" y="357"/>
                </a:lnTo>
                <a:cubicBezTo>
                  <a:pt x="727" y="362"/>
                  <a:pt x="723" y="365"/>
                  <a:pt x="719" y="365"/>
                </a:cubicBezTo>
                <a:cubicBezTo>
                  <a:pt x="715" y="365"/>
                  <a:pt x="711" y="362"/>
                  <a:pt x="711" y="357"/>
                </a:cubicBezTo>
                <a:close/>
                <a:moveTo>
                  <a:pt x="718" y="174"/>
                </a:moveTo>
                <a:lnTo>
                  <a:pt x="606" y="174"/>
                </a:lnTo>
                <a:cubicBezTo>
                  <a:pt x="602" y="174"/>
                  <a:pt x="598" y="170"/>
                  <a:pt x="598" y="166"/>
                </a:cubicBezTo>
                <a:cubicBezTo>
                  <a:pt x="598" y="161"/>
                  <a:pt x="602" y="158"/>
                  <a:pt x="606" y="158"/>
                </a:cubicBezTo>
                <a:lnTo>
                  <a:pt x="718" y="158"/>
                </a:lnTo>
                <a:cubicBezTo>
                  <a:pt x="723" y="158"/>
                  <a:pt x="726" y="161"/>
                  <a:pt x="726" y="166"/>
                </a:cubicBezTo>
                <a:cubicBezTo>
                  <a:pt x="726" y="170"/>
                  <a:pt x="723" y="174"/>
                  <a:pt x="718" y="174"/>
                </a:cubicBezTo>
                <a:close/>
                <a:moveTo>
                  <a:pt x="526" y="174"/>
                </a:moveTo>
                <a:lnTo>
                  <a:pt x="414" y="174"/>
                </a:lnTo>
                <a:cubicBezTo>
                  <a:pt x="410" y="174"/>
                  <a:pt x="406" y="170"/>
                  <a:pt x="406" y="166"/>
                </a:cubicBezTo>
                <a:cubicBezTo>
                  <a:pt x="406" y="161"/>
                  <a:pt x="410" y="158"/>
                  <a:pt x="414" y="158"/>
                </a:cubicBezTo>
                <a:lnTo>
                  <a:pt x="526" y="158"/>
                </a:lnTo>
                <a:cubicBezTo>
                  <a:pt x="530" y="158"/>
                  <a:pt x="534" y="161"/>
                  <a:pt x="534" y="166"/>
                </a:cubicBezTo>
                <a:cubicBezTo>
                  <a:pt x="534" y="170"/>
                  <a:pt x="530" y="174"/>
                  <a:pt x="526" y="174"/>
                </a:cubicBezTo>
                <a:close/>
                <a:moveTo>
                  <a:pt x="334" y="174"/>
                </a:moveTo>
                <a:lnTo>
                  <a:pt x="222" y="174"/>
                </a:lnTo>
                <a:cubicBezTo>
                  <a:pt x="217" y="174"/>
                  <a:pt x="214" y="170"/>
                  <a:pt x="214" y="166"/>
                </a:cubicBezTo>
                <a:cubicBezTo>
                  <a:pt x="214" y="161"/>
                  <a:pt x="217" y="158"/>
                  <a:pt x="222" y="158"/>
                </a:cubicBezTo>
                <a:lnTo>
                  <a:pt x="334" y="158"/>
                </a:lnTo>
                <a:cubicBezTo>
                  <a:pt x="338" y="158"/>
                  <a:pt x="342" y="161"/>
                  <a:pt x="342" y="166"/>
                </a:cubicBezTo>
                <a:cubicBezTo>
                  <a:pt x="342" y="170"/>
                  <a:pt x="338" y="174"/>
                  <a:pt x="334" y="174"/>
                </a:cubicBezTo>
                <a:close/>
                <a:moveTo>
                  <a:pt x="142" y="174"/>
                </a:moveTo>
                <a:lnTo>
                  <a:pt x="30" y="174"/>
                </a:lnTo>
                <a:cubicBezTo>
                  <a:pt x="25" y="174"/>
                  <a:pt x="22" y="170"/>
                  <a:pt x="22" y="166"/>
                </a:cubicBezTo>
                <a:cubicBezTo>
                  <a:pt x="22" y="161"/>
                  <a:pt x="25" y="158"/>
                  <a:pt x="30" y="158"/>
                </a:cubicBezTo>
                <a:lnTo>
                  <a:pt x="142" y="158"/>
                </a:lnTo>
                <a:cubicBezTo>
                  <a:pt x="146" y="158"/>
                  <a:pt x="150" y="161"/>
                  <a:pt x="150" y="166"/>
                </a:cubicBezTo>
                <a:cubicBezTo>
                  <a:pt x="150" y="170"/>
                  <a:pt x="146" y="174"/>
                  <a:pt x="142" y="174"/>
                </a:cubicBezTo>
                <a:close/>
                <a:moveTo>
                  <a:pt x="0" y="107"/>
                </a:move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8"/>
                </a:cubicBezTo>
                <a:lnTo>
                  <a:pt x="16" y="107"/>
                </a:lnTo>
                <a:cubicBezTo>
                  <a:pt x="16" y="111"/>
                  <a:pt x="13" y="115"/>
                  <a:pt x="8" y="115"/>
                </a:cubicBezTo>
                <a:cubicBezTo>
                  <a:pt x="4" y="115"/>
                  <a:pt x="0" y="111"/>
                  <a:pt x="0" y="107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6" name="Freeform 160"/>
          <p:cNvSpPr>
            <a:spLocks/>
          </p:cNvSpPr>
          <p:nvPr/>
        </p:nvSpPr>
        <p:spPr bwMode="auto">
          <a:xfrm>
            <a:off x="2513013" y="3303588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7" name="Rectangle 161"/>
          <p:cNvSpPr>
            <a:spLocks noChangeArrowheads="1"/>
          </p:cNvSpPr>
          <p:nvPr/>
        </p:nvSpPr>
        <p:spPr bwMode="auto">
          <a:xfrm>
            <a:off x="2736851" y="3328988"/>
            <a:ext cx="2555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18" name="Rectangle 162"/>
          <p:cNvSpPr>
            <a:spLocks noChangeArrowheads="1"/>
          </p:cNvSpPr>
          <p:nvPr/>
        </p:nvSpPr>
        <p:spPr bwMode="auto">
          <a:xfrm>
            <a:off x="2740026" y="3330575"/>
            <a:ext cx="3111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Creates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0" name="Freeform 164"/>
          <p:cNvSpPr>
            <a:spLocks/>
          </p:cNvSpPr>
          <p:nvPr/>
        </p:nvSpPr>
        <p:spPr bwMode="auto">
          <a:xfrm>
            <a:off x="4371976" y="5087938"/>
            <a:ext cx="61913" cy="95250"/>
          </a:xfrm>
          <a:custGeom>
            <a:avLst/>
            <a:gdLst>
              <a:gd name="T0" fmla="*/ 39 w 39"/>
              <a:gd name="T1" fmla="*/ 60 h 60"/>
              <a:gd name="T2" fmla="*/ 19 w 39"/>
              <a:gd name="T3" fmla="*/ 0 h 60"/>
              <a:gd name="T4" fmla="*/ 0 w 39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60">
                <a:moveTo>
                  <a:pt x="39" y="60"/>
                </a:moveTo>
                <a:lnTo>
                  <a:pt x="19" y="0"/>
                </a:lnTo>
                <a:lnTo>
                  <a:pt x="0" y="6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1" name="Rectangle 165"/>
          <p:cNvSpPr>
            <a:spLocks noChangeArrowheads="1"/>
          </p:cNvSpPr>
          <p:nvPr/>
        </p:nvSpPr>
        <p:spPr bwMode="auto">
          <a:xfrm>
            <a:off x="3808413" y="5192713"/>
            <a:ext cx="4206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0" name="Group 1159"/>
          <p:cNvGrpSpPr/>
          <p:nvPr/>
        </p:nvGrpSpPr>
        <p:grpSpPr>
          <a:xfrm>
            <a:off x="3811588" y="5084763"/>
            <a:ext cx="595313" cy="531813"/>
            <a:chOff x="3811588" y="5084763"/>
            <a:chExt cx="595313" cy="531813"/>
          </a:xfrm>
        </p:grpSpPr>
        <p:sp>
          <p:nvSpPr>
            <p:cNvPr id="1119" name="Freeform 163"/>
            <p:cNvSpPr>
              <a:spLocks noEditPoints="1"/>
            </p:cNvSpPr>
            <p:nvPr/>
          </p:nvSpPr>
          <p:spPr bwMode="auto">
            <a:xfrm>
              <a:off x="3867151" y="5084763"/>
              <a:ext cx="539750" cy="531813"/>
            </a:xfrm>
            <a:custGeom>
              <a:avLst/>
              <a:gdLst>
                <a:gd name="T0" fmla="*/ 0 w 1111"/>
                <a:gd name="T1" fmla="*/ 973 h 1093"/>
                <a:gd name="T2" fmla="*/ 16 w 1111"/>
                <a:gd name="T3" fmla="*/ 973 h 1093"/>
                <a:gd name="T4" fmla="*/ 8 w 1111"/>
                <a:gd name="T5" fmla="*/ 1093 h 1093"/>
                <a:gd name="T6" fmla="*/ 0 w 1111"/>
                <a:gd name="T7" fmla="*/ 893 h 1093"/>
                <a:gd name="T8" fmla="*/ 8 w 1111"/>
                <a:gd name="T9" fmla="*/ 773 h 1093"/>
                <a:gd name="T10" fmla="*/ 16 w 1111"/>
                <a:gd name="T11" fmla="*/ 893 h 1093"/>
                <a:gd name="T12" fmla="*/ 0 w 1111"/>
                <a:gd name="T13" fmla="*/ 893 h 1093"/>
                <a:gd name="T14" fmla="*/ 0 w 1111"/>
                <a:gd name="T15" fmla="*/ 589 h 1093"/>
                <a:gd name="T16" fmla="*/ 16 w 1111"/>
                <a:gd name="T17" fmla="*/ 589 h 1093"/>
                <a:gd name="T18" fmla="*/ 8 w 1111"/>
                <a:gd name="T19" fmla="*/ 709 h 1093"/>
                <a:gd name="T20" fmla="*/ 0 w 1111"/>
                <a:gd name="T21" fmla="*/ 509 h 1093"/>
                <a:gd name="T22" fmla="*/ 8 w 1111"/>
                <a:gd name="T23" fmla="*/ 389 h 1093"/>
                <a:gd name="T24" fmla="*/ 16 w 1111"/>
                <a:gd name="T25" fmla="*/ 509 h 1093"/>
                <a:gd name="T26" fmla="*/ 0 w 1111"/>
                <a:gd name="T27" fmla="*/ 509 h 1093"/>
                <a:gd name="T28" fmla="*/ 121 w 1111"/>
                <a:gd name="T29" fmla="*/ 309 h 1093"/>
                <a:gd name="T30" fmla="*/ 121 w 1111"/>
                <a:gd name="T31" fmla="*/ 325 h 1093"/>
                <a:gd name="T32" fmla="*/ 0 w 1111"/>
                <a:gd name="T33" fmla="*/ 317 h 1093"/>
                <a:gd name="T34" fmla="*/ 201 w 1111"/>
                <a:gd name="T35" fmla="*/ 309 h 1093"/>
                <a:gd name="T36" fmla="*/ 321 w 1111"/>
                <a:gd name="T37" fmla="*/ 317 h 1093"/>
                <a:gd name="T38" fmla="*/ 201 w 1111"/>
                <a:gd name="T39" fmla="*/ 325 h 1093"/>
                <a:gd name="T40" fmla="*/ 201 w 1111"/>
                <a:gd name="T41" fmla="*/ 309 h 1093"/>
                <a:gd name="T42" fmla="*/ 505 w 1111"/>
                <a:gd name="T43" fmla="*/ 309 h 1093"/>
                <a:gd name="T44" fmla="*/ 505 w 1111"/>
                <a:gd name="T45" fmla="*/ 325 h 1093"/>
                <a:gd name="T46" fmla="*/ 385 w 1111"/>
                <a:gd name="T47" fmla="*/ 317 h 1093"/>
                <a:gd name="T48" fmla="*/ 585 w 1111"/>
                <a:gd name="T49" fmla="*/ 309 h 1093"/>
                <a:gd name="T50" fmla="*/ 705 w 1111"/>
                <a:gd name="T51" fmla="*/ 317 h 1093"/>
                <a:gd name="T52" fmla="*/ 585 w 1111"/>
                <a:gd name="T53" fmla="*/ 325 h 1093"/>
                <a:gd name="T54" fmla="*/ 585 w 1111"/>
                <a:gd name="T55" fmla="*/ 309 h 1093"/>
                <a:gd name="T56" fmla="*/ 889 w 1111"/>
                <a:gd name="T57" fmla="*/ 309 h 1093"/>
                <a:gd name="T58" fmla="*/ 889 w 1111"/>
                <a:gd name="T59" fmla="*/ 325 h 1093"/>
                <a:gd name="T60" fmla="*/ 769 w 1111"/>
                <a:gd name="T61" fmla="*/ 317 h 1093"/>
                <a:gd name="T62" fmla="*/ 969 w 1111"/>
                <a:gd name="T63" fmla="*/ 309 h 1093"/>
                <a:gd name="T64" fmla="*/ 1089 w 1111"/>
                <a:gd name="T65" fmla="*/ 317 h 1093"/>
                <a:gd name="T66" fmla="*/ 969 w 1111"/>
                <a:gd name="T67" fmla="*/ 325 h 1093"/>
                <a:gd name="T68" fmla="*/ 969 w 1111"/>
                <a:gd name="T69" fmla="*/ 309 h 1093"/>
                <a:gd name="T70" fmla="*/ 1095 w 1111"/>
                <a:gd name="T71" fmla="*/ 147 h 1093"/>
                <a:gd name="T72" fmla="*/ 1111 w 1111"/>
                <a:gd name="T73" fmla="*/ 147 h 1093"/>
                <a:gd name="T74" fmla="*/ 1103 w 1111"/>
                <a:gd name="T75" fmla="*/ 267 h 1093"/>
                <a:gd name="T76" fmla="*/ 1095 w 1111"/>
                <a:gd name="T77" fmla="*/ 67 h 1093"/>
                <a:gd name="T78" fmla="*/ 1103 w 1111"/>
                <a:gd name="T79" fmla="*/ 0 h 1093"/>
                <a:gd name="T80" fmla="*/ 1111 w 1111"/>
                <a:gd name="T81" fmla="*/ 67 h 1093"/>
                <a:gd name="T82" fmla="*/ 1095 w 1111"/>
                <a:gd name="T83" fmla="*/ 6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11" h="1093">
                  <a:moveTo>
                    <a:pt x="0" y="1085"/>
                  </a:moveTo>
                  <a:lnTo>
                    <a:pt x="0" y="973"/>
                  </a:lnTo>
                  <a:cubicBezTo>
                    <a:pt x="0" y="969"/>
                    <a:pt x="3" y="965"/>
                    <a:pt x="8" y="965"/>
                  </a:cubicBezTo>
                  <a:cubicBezTo>
                    <a:pt x="12" y="965"/>
                    <a:pt x="16" y="969"/>
                    <a:pt x="16" y="973"/>
                  </a:cubicBezTo>
                  <a:lnTo>
                    <a:pt x="16" y="1085"/>
                  </a:lnTo>
                  <a:cubicBezTo>
                    <a:pt x="16" y="1090"/>
                    <a:pt x="12" y="1093"/>
                    <a:pt x="8" y="1093"/>
                  </a:cubicBezTo>
                  <a:cubicBezTo>
                    <a:pt x="3" y="1093"/>
                    <a:pt x="0" y="1090"/>
                    <a:pt x="0" y="1085"/>
                  </a:cubicBezTo>
                  <a:close/>
                  <a:moveTo>
                    <a:pt x="0" y="893"/>
                  </a:moveTo>
                  <a:lnTo>
                    <a:pt x="0" y="781"/>
                  </a:lnTo>
                  <a:cubicBezTo>
                    <a:pt x="0" y="777"/>
                    <a:pt x="3" y="773"/>
                    <a:pt x="8" y="773"/>
                  </a:cubicBezTo>
                  <a:cubicBezTo>
                    <a:pt x="12" y="773"/>
                    <a:pt x="16" y="777"/>
                    <a:pt x="16" y="781"/>
                  </a:cubicBezTo>
                  <a:lnTo>
                    <a:pt x="16" y="893"/>
                  </a:lnTo>
                  <a:cubicBezTo>
                    <a:pt x="16" y="898"/>
                    <a:pt x="12" y="901"/>
                    <a:pt x="8" y="901"/>
                  </a:cubicBezTo>
                  <a:cubicBezTo>
                    <a:pt x="3" y="901"/>
                    <a:pt x="0" y="898"/>
                    <a:pt x="0" y="893"/>
                  </a:cubicBezTo>
                  <a:close/>
                  <a:moveTo>
                    <a:pt x="0" y="701"/>
                  </a:moveTo>
                  <a:lnTo>
                    <a:pt x="0" y="589"/>
                  </a:lnTo>
                  <a:cubicBezTo>
                    <a:pt x="0" y="585"/>
                    <a:pt x="3" y="581"/>
                    <a:pt x="8" y="581"/>
                  </a:cubicBezTo>
                  <a:cubicBezTo>
                    <a:pt x="12" y="581"/>
                    <a:pt x="16" y="585"/>
                    <a:pt x="16" y="589"/>
                  </a:cubicBezTo>
                  <a:lnTo>
                    <a:pt x="16" y="701"/>
                  </a:lnTo>
                  <a:cubicBezTo>
                    <a:pt x="16" y="705"/>
                    <a:pt x="12" y="709"/>
                    <a:pt x="8" y="709"/>
                  </a:cubicBezTo>
                  <a:cubicBezTo>
                    <a:pt x="3" y="709"/>
                    <a:pt x="0" y="705"/>
                    <a:pt x="0" y="701"/>
                  </a:cubicBezTo>
                  <a:close/>
                  <a:moveTo>
                    <a:pt x="0" y="509"/>
                  </a:moveTo>
                  <a:lnTo>
                    <a:pt x="0" y="397"/>
                  </a:lnTo>
                  <a:cubicBezTo>
                    <a:pt x="0" y="392"/>
                    <a:pt x="3" y="389"/>
                    <a:pt x="8" y="389"/>
                  </a:cubicBezTo>
                  <a:cubicBezTo>
                    <a:pt x="12" y="389"/>
                    <a:pt x="16" y="392"/>
                    <a:pt x="16" y="397"/>
                  </a:cubicBezTo>
                  <a:lnTo>
                    <a:pt x="16" y="509"/>
                  </a:lnTo>
                  <a:cubicBezTo>
                    <a:pt x="16" y="513"/>
                    <a:pt x="12" y="517"/>
                    <a:pt x="8" y="517"/>
                  </a:cubicBezTo>
                  <a:cubicBezTo>
                    <a:pt x="3" y="517"/>
                    <a:pt x="0" y="513"/>
                    <a:pt x="0" y="509"/>
                  </a:cubicBezTo>
                  <a:close/>
                  <a:moveTo>
                    <a:pt x="8" y="309"/>
                  </a:moveTo>
                  <a:lnTo>
                    <a:pt x="121" y="309"/>
                  </a:lnTo>
                  <a:cubicBezTo>
                    <a:pt x="125" y="309"/>
                    <a:pt x="129" y="313"/>
                    <a:pt x="129" y="317"/>
                  </a:cubicBezTo>
                  <a:cubicBezTo>
                    <a:pt x="129" y="322"/>
                    <a:pt x="125" y="325"/>
                    <a:pt x="121" y="325"/>
                  </a:cubicBezTo>
                  <a:lnTo>
                    <a:pt x="8" y="325"/>
                  </a:lnTo>
                  <a:cubicBezTo>
                    <a:pt x="4" y="325"/>
                    <a:pt x="0" y="322"/>
                    <a:pt x="0" y="317"/>
                  </a:cubicBezTo>
                  <a:cubicBezTo>
                    <a:pt x="0" y="313"/>
                    <a:pt x="4" y="309"/>
                    <a:pt x="8" y="309"/>
                  </a:cubicBezTo>
                  <a:close/>
                  <a:moveTo>
                    <a:pt x="201" y="309"/>
                  </a:moveTo>
                  <a:lnTo>
                    <a:pt x="313" y="309"/>
                  </a:lnTo>
                  <a:cubicBezTo>
                    <a:pt x="317" y="309"/>
                    <a:pt x="321" y="313"/>
                    <a:pt x="321" y="317"/>
                  </a:cubicBezTo>
                  <a:cubicBezTo>
                    <a:pt x="321" y="322"/>
                    <a:pt x="317" y="325"/>
                    <a:pt x="313" y="325"/>
                  </a:cubicBezTo>
                  <a:lnTo>
                    <a:pt x="201" y="325"/>
                  </a:lnTo>
                  <a:cubicBezTo>
                    <a:pt x="196" y="325"/>
                    <a:pt x="193" y="322"/>
                    <a:pt x="193" y="317"/>
                  </a:cubicBezTo>
                  <a:cubicBezTo>
                    <a:pt x="193" y="313"/>
                    <a:pt x="196" y="309"/>
                    <a:pt x="201" y="309"/>
                  </a:cubicBezTo>
                  <a:close/>
                  <a:moveTo>
                    <a:pt x="393" y="309"/>
                  </a:moveTo>
                  <a:lnTo>
                    <a:pt x="505" y="309"/>
                  </a:lnTo>
                  <a:cubicBezTo>
                    <a:pt x="509" y="309"/>
                    <a:pt x="513" y="313"/>
                    <a:pt x="513" y="317"/>
                  </a:cubicBezTo>
                  <a:cubicBezTo>
                    <a:pt x="513" y="322"/>
                    <a:pt x="509" y="325"/>
                    <a:pt x="505" y="325"/>
                  </a:cubicBezTo>
                  <a:lnTo>
                    <a:pt x="393" y="325"/>
                  </a:lnTo>
                  <a:cubicBezTo>
                    <a:pt x="388" y="325"/>
                    <a:pt x="385" y="322"/>
                    <a:pt x="385" y="317"/>
                  </a:cubicBezTo>
                  <a:cubicBezTo>
                    <a:pt x="385" y="313"/>
                    <a:pt x="388" y="309"/>
                    <a:pt x="393" y="309"/>
                  </a:cubicBezTo>
                  <a:close/>
                  <a:moveTo>
                    <a:pt x="585" y="309"/>
                  </a:moveTo>
                  <a:lnTo>
                    <a:pt x="697" y="309"/>
                  </a:lnTo>
                  <a:cubicBezTo>
                    <a:pt x="702" y="309"/>
                    <a:pt x="705" y="313"/>
                    <a:pt x="705" y="317"/>
                  </a:cubicBezTo>
                  <a:cubicBezTo>
                    <a:pt x="705" y="322"/>
                    <a:pt x="702" y="325"/>
                    <a:pt x="697" y="325"/>
                  </a:cubicBezTo>
                  <a:lnTo>
                    <a:pt x="585" y="325"/>
                  </a:lnTo>
                  <a:cubicBezTo>
                    <a:pt x="581" y="325"/>
                    <a:pt x="577" y="322"/>
                    <a:pt x="577" y="317"/>
                  </a:cubicBezTo>
                  <a:cubicBezTo>
                    <a:pt x="577" y="313"/>
                    <a:pt x="581" y="309"/>
                    <a:pt x="585" y="309"/>
                  </a:cubicBezTo>
                  <a:close/>
                  <a:moveTo>
                    <a:pt x="777" y="309"/>
                  </a:moveTo>
                  <a:lnTo>
                    <a:pt x="889" y="309"/>
                  </a:lnTo>
                  <a:cubicBezTo>
                    <a:pt x="894" y="309"/>
                    <a:pt x="897" y="313"/>
                    <a:pt x="897" y="317"/>
                  </a:cubicBezTo>
                  <a:cubicBezTo>
                    <a:pt x="897" y="322"/>
                    <a:pt x="894" y="325"/>
                    <a:pt x="889" y="325"/>
                  </a:cubicBezTo>
                  <a:lnTo>
                    <a:pt x="777" y="325"/>
                  </a:lnTo>
                  <a:cubicBezTo>
                    <a:pt x="773" y="325"/>
                    <a:pt x="769" y="322"/>
                    <a:pt x="769" y="317"/>
                  </a:cubicBezTo>
                  <a:cubicBezTo>
                    <a:pt x="769" y="313"/>
                    <a:pt x="773" y="309"/>
                    <a:pt x="777" y="309"/>
                  </a:cubicBezTo>
                  <a:close/>
                  <a:moveTo>
                    <a:pt x="969" y="309"/>
                  </a:moveTo>
                  <a:lnTo>
                    <a:pt x="1081" y="309"/>
                  </a:lnTo>
                  <a:cubicBezTo>
                    <a:pt x="1086" y="309"/>
                    <a:pt x="1089" y="313"/>
                    <a:pt x="1089" y="317"/>
                  </a:cubicBezTo>
                  <a:cubicBezTo>
                    <a:pt x="1089" y="322"/>
                    <a:pt x="1086" y="325"/>
                    <a:pt x="1081" y="325"/>
                  </a:cubicBezTo>
                  <a:lnTo>
                    <a:pt x="969" y="325"/>
                  </a:lnTo>
                  <a:cubicBezTo>
                    <a:pt x="965" y="325"/>
                    <a:pt x="961" y="322"/>
                    <a:pt x="961" y="317"/>
                  </a:cubicBezTo>
                  <a:cubicBezTo>
                    <a:pt x="961" y="313"/>
                    <a:pt x="965" y="309"/>
                    <a:pt x="969" y="309"/>
                  </a:cubicBezTo>
                  <a:close/>
                  <a:moveTo>
                    <a:pt x="1095" y="259"/>
                  </a:moveTo>
                  <a:lnTo>
                    <a:pt x="1095" y="147"/>
                  </a:lnTo>
                  <a:cubicBezTo>
                    <a:pt x="1095" y="143"/>
                    <a:pt x="1099" y="139"/>
                    <a:pt x="1103" y="139"/>
                  </a:cubicBezTo>
                  <a:cubicBezTo>
                    <a:pt x="1108" y="139"/>
                    <a:pt x="1111" y="143"/>
                    <a:pt x="1111" y="147"/>
                  </a:cubicBezTo>
                  <a:lnTo>
                    <a:pt x="1111" y="259"/>
                  </a:lnTo>
                  <a:cubicBezTo>
                    <a:pt x="1111" y="264"/>
                    <a:pt x="1108" y="267"/>
                    <a:pt x="1103" y="267"/>
                  </a:cubicBezTo>
                  <a:cubicBezTo>
                    <a:pt x="1099" y="267"/>
                    <a:pt x="1095" y="264"/>
                    <a:pt x="1095" y="259"/>
                  </a:cubicBezTo>
                  <a:close/>
                  <a:moveTo>
                    <a:pt x="1095" y="67"/>
                  </a:moveTo>
                  <a:lnTo>
                    <a:pt x="1095" y="8"/>
                  </a:lnTo>
                  <a:cubicBezTo>
                    <a:pt x="1095" y="4"/>
                    <a:pt x="1099" y="0"/>
                    <a:pt x="1103" y="0"/>
                  </a:cubicBezTo>
                  <a:cubicBezTo>
                    <a:pt x="1108" y="0"/>
                    <a:pt x="1111" y="4"/>
                    <a:pt x="1111" y="8"/>
                  </a:cubicBezTo>
                  <a:lnTo>
                    <a:pt x="1111" y="67"/>
                  </a:lnTo>
                  <a:cubicBezTo>
                    <a:pt x="1111" y="71"/>
                    <a:pt x="1108" y="75"/>
                    <a:pt x="1103" y="75"/>
                  </a:cubicBezTo>
                  <a:cubicBezTo>
                    <a:pt x="1099" y="75"/>
                    <a:pt x="1095" y="71"/>
                    <a:pt x="1095" y="67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24" name="Rectangle 166"/>
            <p:cNvSpPr>
              <a:spLocks noChangeArrowheads="1"/>
            </p:cNvSpPr>
            <p:nvPr/>
          </p:nvSpPr>
          <p:spPr bwMode="auto">
            <a:xfrm>
              <a:off x="3811588" y="5192713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25" name="Freeform 167"/>
          <p:cNvSpPr>
            <a:spLocks noEditPoints="1"/>
          </p:cNvSpPr>
          <p:nvPr/>
        </p:nvSpPr>
        <p:spPr bwMode="auto">
          <a:xfrm>
            <a:off x="1606551" y="1614488"/>
            <a:ext cx="6959600" cy="4727575"/>
          </a:xfrm>
          <a:custGeom>
            <a:avLst/>
            <a:gdLst>
              <a:gd name="T0" fmla="*/ 13376 w 14318"/>
              <a:gd name="T1" fmla="*/ 4828 h 9716"/>
              <a:gd name="T2" fmla="*/ 13841 w 14318"/>
              <a:gd name="T3" fmla="*/ 4812 h 9716"/>
              <a:gd name="T4" fmla="*/ 14310 w 14318"/>
              <a:gd name="T5" fmla="*/ 4855 h 9716"/>
              <a:gd name="T6" fmla="*/ 14302 w 14318"/>
              <a:gd name="T7" fmla="*/ 5120 h 9716"/>
              <a:gd name="T8" fmla="*/ 14318 w 14318"/>
              <a:gd name="T9" fmla="*/ 5808 h 9716"/>
              <a:gd name="T10" fmla="*/ 14310 w 14318"/>
              <a:gd name="T11" fmla="*/ 6073 h 9716"/>
              <a:gd name="T12" fmla="*/ 14310 w 14318"/>
              <a:gd name="T13" fmla="*/ 6777 h 9716"/>
              <a:gd name="T14" fmla="*/ 14318 w 14318"/>
              <a:gd name="T15" fmla="*/ 7042 h 9716"/>
              <a:gd name="T16" fmla="*/ 14302 w 14318"/>
              <a:gd name="T17" fmla="*/ 7730 h 9716"/>
              <a:gd name="T18" fmla="*/ 14318 w 14318"/>
              <a:gd name="T19" fmla="*/ 8195 h 9716"/>
              <a:gd name="T20" fmla="*/ 14302 w 14318"/>
              <a:gd name="T21" fmla="*/ 8579 h 9716"/>
              <a:gd name="T22" fmla="*/ 14318 w 14318"/>
              <a:gd name="T23" fmla="*/ 9268 h 9716"/>
              <a:gd name="T24" fmla="*/ 14310 w 14318"/>
              <a:gd name="T25" fmla="*/ 9532 h 9716"/>
              <a:gd name="T26" fmla="*/ 13781 w 14318"/>
              <a:gd name="T27" fmla="*/ 9707 h 9716"/>
              <a:gd name="T28" fmla="*/ 13517 w 14318"/>
              <a:gd name="T29" fmla="*/ 9716 h 9716"/>
              <a:gd name="T30" fmla="*/ 12828 w 14318"/>
              <a:gd name="T31" fmla="*/ 9699 h 9716"/>
              <a:gd name="T32" fmla="*/ 12364 w 14318"/>
              <a:gd name="T33" fmla="*/ 9716 h 9716"/>
              <a:gd name="T34" fmla="*/ 11979 w 14318"/>
              <a:gd name="T35" fmla="*/ 9699 h 9716"/>
              <a:gd name="T36" fmla="*/ 11290 w 14318"/>
              <a:gd name="T37" fmla="*/ 9716 h 9716"/>
              <a:gd name="T38" fmla="*/ 11026 w 14318"/>
              <a:gd name="T39" fmla="*/ 9707 h 9716"/>
              <a:gd name="T40" fmla="*/ 10321 w 14318"/>
              <a:gd name="T41" fmla="*/ 9707 h 9716"/>
              <a:gd name="T42" fmla="*/ 10057 w 14318"/>
              <a:gd name="T43" fmla="*/ 9716 h 9716"/>
              <a:gd name="T44" fmla="*/ 9369 w 14318"/>
              <a:gd name="T45" fmla="*/ 9699 h 9716"/>
              <a:gd name="T46" fmla="*/ 8904 w 14318"/>
              <a:gd name="T47" fmla="*/ 9716 h 9716"/>
              <a:gd name="T48" fmla="*/ 8520 w 14318"/>
              <a:gd name="T49" fmla="*/ 9699 h 9716"/>
              <a:gd name="T50" fmla="*/ 7831 w 14318"/>
              <a:gd name="T51" fmla="*/ 9716 h 9716"/>
              <a:gd name="T52" fmla="*/ 7567 w 14318"/>
              <a:gd name="T53" fmla="*/ 9707 h 9716"/>
              <a:gd name="T54" fmla="*/ 6862 w 14318"/>
              <a:gd name="T55" fmla="*/ 9707 h 9716"/>
              <a:gd name="T56" fmla="*/ 6598 w 14318"/>
              <a:gd name="T57" fmla="*/ 9716 h 9716"/>
              <a:gd name="T58" fmla="*/ 5909 w 14318"/>
              <a:gd name="T59" fmla="*/ 9699 h 9716"/>
              <a:gd name="T60" fmla="*/ 5445 w 14318"/>
              <a:gd name="T61" fmla="*/ 9716 h 9716"/>
              <a:gd name="T62" fmla="*/ 5060 w 14318"/>
              <a:gd name="T63" fmla="*/ 9699 h 9716"/>
              <a:gd name="T64" fmla="*/ 4372 w 14318"/>
              <a:gd name="T65" fmla="*/ 9716 h 9716"/>
              <a:gd name="T66" fmla="*/ 4107 w 14318"/>
              <a:gd name="T67" fmla="*/ 9707 h 9716"/>
              <a:gd name="T68" fmla="*/ 3403 w 14318"/>
              <a:gd name="T69" fmla="*/ 9707 h 9716"/>
              <a:gd name="T70" fmla="*/ 3138 w 14318"/>
              <a:gd name="T71" fmla="*/ 9716 h 9716"/>
              <a:gd name="T72" fmla="*/ 2450 w 14318"/>
              <a:gd name="T73" fmla="*/ 9699 h 9716"/>
              <a:gd name="T74" fmla="*/ 1985 w 14318"/>
              <a:gd name="T75" fmla="*/ 9716 h 9716"/>
              <a:gd name="T76" fmla="*/ 1601 w 14318"/>
              <a:gd name="T77" fmla="*/ 9699 h 9716"/>
              <a:gd name="T78" fmla="*/ 912 w 14318"/>
              <a:gd name="T79" fmla="*/ 9716 h 9716"/>
              <a:gd name="T80" fmla="*/ 648 w 14318"/>
              <a:gd name="T81" fmla="*/ 9707 h 9716"/>
              <a:gd name="T82" fmla="*/ 0 w 14318"/>
              <a:gd name="T83" fmla="*/ 9707 h 9716"/>
              <a:gd name="T84" fmla="*/ 8 w 14318"/>
              <a:gd name="T85" fmla="*/ 9258 h 9716"/>
              <a:gd name="T86" fmla="*/ 0 w 14318"/>
              <a:gd name="T87" fmla="*/ 8993 h 9716"/>
              <a:gd name="T88" fmla="*/ 16 w 14318"/>
              <a:gd name="T89" fmla="*/ 8305 h 9716"/>
              <a:gd name="T90" fmla="*/ 0 w 14318"/>
              <a:gd name="T91" fmla="*/ 7840 h 9716"/>
              <a:gd name="T92" fmla="*/ 16 w 14318"/>
              <a:gd name="T93" fmla="*/ 7456 h 9716"/>
              <a:gd name="T94" fmla="*/ 0 w 14318"/>
              <a:gd name="T95" fmla="*/ 6767 h 9716"/>
              <a:gd name="T96" fmla="*/ 8 w 14318"/>
              <a:gd name="T97" fmla="*/ 6503 h 9716"/>
              <a:gd name="T98" fmla="*/ 8 w 14318"/>
              <a:gd name="T99" fmla="*/ 5798 h 9716"/>
              <a:gd name="T100" fmla="*/ 0 w 14318"/>
              <a:gd name="T101" fmla="*/ 5534 h 9716"/>
              <a:gd name="T102" fmla="*/ 16 w 14318"/>
              <a:gd name="T103" fmla="*/ 4845 h 9716"/>
              <a:gd name="T104" fmla="*/ 0 w 14318"/>
              <a:gd name="T105" fmla="*/ 4381 h 9716"/>
              <a:gd name="T106" fmla="*/ 16 w 14318"/>
              <a:gd name="T107" fmla="*/ 3996 h 9716"/>
              <a:gd name="T108" fmla="*/ 0 w 14318"/>
              <a:gd name="T109" fmla="*/ 3308 h 9716"/>
              <a:gd name="T110" fmla="*/ 8 w 14318"/>
              <a:gd name="T111" fmla="*/ 3043 h 9716"/>
              <a:gd name="T112" fmla="*/ 8 w 14318"/>
              <a:gd name="T113" fmla="*/ 2339 h 9716"/>
              <a:gd name="T114" fmla="*/ 0 w 14318"/>
              <a:gd name="T115" fmla="*/ 2075 h 9716"/>
              <a:gd name="T116" fmla="*/ 16 w 14318"/>
              <a:gd name="T117" fmla="*/ 1386 h 9716"/>
              <a:gd name="T118" fmla="*/ 0 w 14318"/>
              <a:gd name="T119" fmla="*/ 921 h 9716"/>
              <a:gd name="T120" fmla="*/ 16 w 14318"/>
              <a:gd name="T121" fmla="*/ 537 h 9716"/>
              <a:gd name="T122" fmla="*/ 168 w 14318"/>
              <a:gd name="T123" fmla="*/ 0 h 9716"/>
              <a:gd name="T124" fmla="*/ 433 w 14318"/>
              <a:gd name="T125" fmla="*/ 8 h 9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18" h="9716">
                <a:moveTo>
                  <a:pt x="12880" y="4812"/>
                </a:moveTo>
                <a:lnTo>
                  <a:pt x="12992" y="4812"/>
                </a:lnTo>
                <a:cubicBezTo>
                  <a:pt x="12996" y="4812"/>
                  <a:pt x="13000" y="4816"/>
                  <a:pt x="13000" y="4820"/>
                </a:cubicBezTo>
                <a:cubicBezTo>
                  <a:pt x="13000" y="4825"/>
                  <a:pt x="12996" y="4828"/>
                  <a:pt x="12992" y="4828"/>
                </a:cubicBezTo>
                <a:lnTo>
                  <a:pt x="12880" y="4828"/>
                </a:lnTo>
                <a:cubicBezTo>
                  <a:pt x="12875" y="4828"/>
                  <a:pt x="12872" y="4825"/>
                  <a:pt x="12872" y="4820"/>
                </a:cubicBezTo>
                <a:cubicBezTo>
                  <a:pt x="12872" y="4816"/>
                  <a:pt x="12875" y="4812"/>
                  <a:pt x="12880" y="4812"/>
                </a:cubicBezTo>
                <a:close/>
                <a:moveTo>
                  <a:pt x="13072" y="4812"/>
                </a:moveTo>
                <a:lnTo>
                  <a:pt x="13184" y="4812"/>
                </a:lnTo>
                <a:cubicBezTo>
                  <a:pt x="13188" y="4812"/>
                  <a:pt x="13192" y="4816"/>
                  <a:pt x="13192" y="4820"/>
                </a:cubicBezTo>
                <a:cubicBezTo>
                  <a:pt x="13192" y="4825"/>
                  <a:pt x="13188" y="4828"/>
                  <a:pt x="13184" y="4828"/>
                </a:cubicBezTo>
                <a:lnTo>
                  <a:pt x="13072" y="4828"/>
                </a:lnTo>
                <a:cubicBezTo>
                  <a:pt x="13067" y="4828"/>
                  <a:pt x="13064" y="4825"/>
                  <a:pt x="13064" y="4820"/>
                </a:cubicBezTo>
                <a:cubicBezTo>
                  <a:pt x="13064" y="4816"/>
                  <a:pt x="13067" y="4812"/>
                  <a:pt x="13072" y="4812"/>
                </a:cubicBezTo>
                <a:close/>
                <a:moveTo>
                  <a:pt x="13264" y="4812"/>
                </a:moveTo>
                <a:lnTo>
                  <a:pt x="13376" y="4812"/>
                </a:lnTo>
                <a:cubicBezTo>
                  <a:pt x="13381" y="4812"/>
                  <a:pt x="13384" y="4816"/>
                  <a:pt x="13384" y="4820"/>
                </a:cubicBezTo>
                <a:cubicBezTo>
                  <a:pt x="13384" y="4825"/>
                  <a:pt x="13381" y="4828"/>
                  <a:pt x="13376" y="4828"/>
                </a:cubicBezTo>
                <a:lnTo>
                  <a:pt x="13264" y="4828"/>
                </a:lnTo>
                <a:cubicBezTo>
                  <a:pt x="13260" y="4828"/>
                  <a:pt x="13256" y="4825"/>
                  <a:pt x="13256" y="4820"/>
                </a:cubicBezTo>
                <a:cubicBezTo>
                  <a:pt x="13256" y="4816"/>
                  <a:pt x="13260" y="4812"/>
                  <a:pt x="13264" y="4812"/>
                </a:cubicBezTo>
                <a:close/>
                <a:moveTo>
                  <a:pt x="13456" y="4812"/>
                </a:moveTo>
                <a:lnTo>
                  <a:pt x="13568" y="4812"/>
                </a:lnTo>
                <a:cubicBezTo>
                  <a:pt x="13573" y="4812"/>
                  <a:pt x="13576" y="4816"/>
                  <a:pt x="13576" y="4820"/>
                </a:cubicBezTo>
                <a:cubicBezTo>
                  <a:pt x="13576" y="4825"/>
                  <a:pt x="13573" y="4828"/>
                  <a:pt x="13568" y="4828"/>
                </a:cubicBezTo>
                <a:lnTo>
                  <a:pt x="13456" y="4828"/>
                </a:lnTo>
                <a:cubicBezTo>
                  <a:pt x="13452" y="4828"/>
                  <a:pt x="13448" y="4825"/>
                  <a:pt x="13448" y="4820"/>
                </a:cubicBezTo>
                <a:cubicBezTo>
                  <a:pt x="13448" y="4816"/>
                  <a:pt x="13452" y="4812"/>
                  <a:pt x="13456" y="4812"/>
                </a:cubicBezTo>
                <a:close/>
                <a:moveTo>
                  <a:pt x="13648" y="4812"/>
                </a:moveTo>
                <a:lnTo>
                  <a:pt x="13761" y="4812"/>
                </a:lnTo>
                <a:cubicBezTo>
                  <a:pt x="13765" y="4812"/>
                  <a:pt x="13769" y="4816"/>
                  <a:pt x="13769" y="4820"/>
                </a:cubicBezTo>
                <a:cubicBezTo>
                  <a:pt x="13769" y="4825"/>
                  <a:pt x="13765" y="4828"/>
                  <a:pt x="13761" y="4828"/>
                </a:cubicBezTo>
                <a:lnTo>
                  <a:pt x="13648" y="4828"/>
                </a:lnTo>
                <a:cubicBezTo>
                  <a:pt x="13644" y="4828"/>
                  <a:pt x="13640" y="4825"/>
                  <a:pt x="13640" y="4820"/>
                </a:cubicBezTo>
                <a:cubicBezTo>
                  <a:pt x="13640" y="4816"/>
                  <a:pt x="13644" y="4812"/>
                  <a:pt x="13648" y="4812"/>
                </a:cubicBezTo>
                <a:close/>
                <a:moveTo>
                  <a:pt x="13841" y="4812"/>
                </a:moveTo>
                <a:lnTo>
                  <a:pt x="13953" y="4812"/>
                </a:lnTo>
                <a:cubicBezTo>
                  <a:pt x="13957" y="4812"/>
                  <a:pt x="13961" y="4816"/>
                  <a:pt x="13961" y="4820"/>
                </a:cubicBezTo>
                <a:cubicBezTo>
                  <a:pt x="13961" y="4825"/>
                  <a:pt x="13957" y="4828"/>
                  <a:pt x="13953" y="4828"/>
                </a:cubicBezTo>
                <a:lnTo>
                  <a:pt x="13841" y="4828"/>
                </a:lnTo>
                <a:cubicBezTo>
                  <a:pt x="13836" y="4828"/>
                  <a:pt x="13833" y="4825"/>
                  <a:pt x="13833" y="4820"/>
                </a:cubicBezTo>
                <a:cubicBezTo>
                  <a:pt x="13833" y="4816"/>
                  <a:pt x="13836" y="4812"/>
                  <a:pt x="13841" y="4812"/>
                </a:cubicBezTo>
                <a:close/>
                <a:moveTo>
                  <a:pt x="14033" y="4812"/>
                </a:moveTo>
                <a:lnTo>
                  <a:pt x="14145" y="4812"/>
                </a:lnTo>
                <a:cubicBezTo>
                  <a:pt x="14149" y="4812"/>
                  <a:pt x="14153" y="4816"/>
                  <a:pt x="14153" y="4820"/>
                </a:cubicBezTo>
                <a:cubicBezTo>
                  <a:pt x="14153" y="4825"/>
                  <a:pt x="14149" y="4828"/>
                  <a:pt x="14145" y="4828"/>
                </a:cubicBezTo>
                <a:lnTo>
                  <a:pt x="14033" y="4828"/>
                </a:lnTo>
                <a:cubicBezTo>
                  <a:pt x="14028" y="4828"/>
                  <a:pt x="14025" y="4825"/>
                  <a:pt x="14025" y="4820"/>
                </a:cubicBezTo>
                <a:cubicBezTo>
                  <a:pt x="14025" y="4816"/>
                  <a:pt x="14028" y="4812"/>
                  <a:pt x="14033" y="4812"/>
                </a:cubicBezTo>
                <a:close/>
                <a:moveTo>
                  <a:pt x="14225" y="4812"/>
                </a:moveTo>
                <a:lnTo>
                  <a:pt x="14310" y="4812"/>
                </a:lnTo>
                <a:cubicBezTo>
                  <a:pt x="14315" y="4812"/>
                  <a:pt x="14318" y="4816"/>
                  <a:pt x="14318" y="4820"/>
                </a:cubicBezTo>
                <a:lnTo>
                  <a:pt x="14318" y="4847"/>
                </a:lnTo>
                <a:cubicBezTo>
                  <a:pt x="14318" y="4852"/>
                  <a:pt x="14315" y="4855"/>
                  <a:pt x="14310" y="4855"/>
                </a:cubicBezTo>
                <a:cubicBezTo>
                  <a:pt x="14306" y="4855"/>
                  <a:pt x="14302" y="4852"/>
                  <a:pt x="14302" y="4847"/>
                </a:cubicBezTo>
                <a:lnTo>
                  <a:pt x="14302" y="4820"/>
                </a:lnTo>
                <a:lnTo>
                  <a:pt x="14310" y="4828"/>
                </a:lnTo>
                <a:lnTo>
                  <a:pt x="14225" y="4828"/>
                </a:lnTo>
                <a:cubicBezTo>
                  <a:pt x="14221" y="4828"/>
                  <a:pt x="14217" y="4825"/>
                  <a:pt x="14217" y="4820"/>
                </a:cubicBezTo>
                <a:cubicBezTo>
                  <a:pt x="14217" y="4816"/>
                  <a:pt x="14221" y="4812"/>
                  <a:pt x="14225" y="4812"/>
                </a:cubicBezTo>
                <a:close/>
                <a:moveTo>
                  <a:pt x="14318" y="4927"/>
                </a:moveTo>
                <a:lnTo>
                  <a:pt x="14318" y="5040"/>
                </a:lnTo>
                <a:cubicBezTo>
                  <a:pt x="14318" y="5044"/>
                  <a:pt x="14315" y="5048"/>
                  <a:pt x="14310" y="5048"/>
                </a:cubicBezTo>
                <a:cubicBezTo>
                  <a:pt x="14306" y="5048"/>
                  <a:pt x="14302" y="5044"/>
                  <a:pt x="14302" y="5040"/>
                </a:cubicBezTo>
                <a:lnTo>
                  <a:pt x="14302" y="4927"/>
                </a:lnTo>
                <a:cubicBezTo>
                  <a:pt x="14302" y="4923"/>
                  <a:pt x="14306" y="4919"/>
                  <a:pt x="14310" y="4919"/>
                </a:cubicBezTo>
                <a:cubicBezTo>
                  <a:pt x="14315" y="4919"/>
                  <a:pt x="14318" y="4923"/>
                  <a:pt x="14318" y="4927"/>
                </a:cubicBezTo>
                <a:close/>
                <a:moveTo>
                  <a:pt x="14318" y="5120"/>
                </a:moveTo>
                <a:lnTo>
                  <a:pt x="14318" y="5232"/>
                </a:lnTo>
                <a:cubicBezTo>
                  <a:pt x="14318" y="5236"/>
                  <a:pt x="14315" y="5240"/>
                  <a:pt x="14310" y="5240"/>
                </a:cubicBezTo>
                <a:cubicBezTo>
                  <a:pt x="14306" y="5240"/>
                  <a:pt x="14302" y="5236"/>
                  <a:pt x="14302" y="5232"/>
                </a:cubicBezTo>
                <a:lnTo>
                  <a:pt x="14302" y="5120"/>
                </a:lnTo>
                <a:cubicBezTo>
                  <a:pt x="14302" y="5115"/>
                  <a:pt x="14306" y="5112"/>
                  <a:pt x="14310" y="5112"/>
                </a:cubicBezTo>
                <a:cubicBezTo>
                  <a:pt x="14315" y="5112"/>
                  <a:pt x="14318" y="5115"/>
                  <a:pt x="14318" y="5120"/>
                </a:cubicBezTo>
                <a:close/>
                <a:moveTo>
                  <a:pt x="14318" y="5312"/>
                </a:moveTo>
                <a:lnTo>
                  <a:pt x="14318" y="5424"/>
                </a:lnTo>
                <a:cubicBezTo>
                  <a:pt x="14318" y="5428"/>
                  <a:pt x="14315" y="5432"/>
                  <a:pt x="14310" y="5432"/>
                </a:cubicBezTo>
                <a:cubicBezTo>
                  <a:pt x="14306" y="5432"/>
                  <a:pt x="14302" y="5428"/>
                  <a:pt x="14302" y="5424"/>
                </a:cubicBezTo>
                <a:lnTo>
                  <a:pt x="14302" y="5312"/>
                </a:lnTo>
                <a:cubicBezTo>
                  <a:pt x="14302" y="5307"/>
                  <a:pt x="14306" y="5304"/>
                  <a:pt x="14310" y="5304"/>
                </a:cubicBezTo>
                <a:cubicBezTo>
                  <a:pt x="14315" y="5304"/>
                  <a:pt x="14318" y="5307"/>
                  <a:pt x="14318" y="5312"/>
                </a:cubicBezTo>
                <a:close/>
                <a:moveTo>
                  <a:pt x="14318" y="5504"/>
                </a:moveTo>
                <a:lnTo>
                  <a:pt x="14318" y="5616"/>
                </a:lnTo>
                <a:cubicBezTo>
                  <a:pt x="14318" y="5621"/>
                  <a:pt x="14315" y="5624"/>
                  <a:pt x="14310" y="5624"/>
                </a:cubicBezTo>
                <a:cubicBezTo>
                  <a:pt x="14306" y="5624"/>
                  <a:pt x="14302" y="5621"/>
                  <a:pt x="14302" y="5616"/>
                </a:cubicBezTo>
                <a:lnTo>
                  <a:pt x="14302" y="5504"/>
                </a:lnTo>
                <a:cubicBezTo>
                  <a:pt x="14302" y="5500"/>
                  <a:pt x="14306" y="5496"/>
                  <a:pt x="14310" y="5496"/>
                </a:cubicBezTo>
                <a:cubicBezTo>
                  <a:pt x="14315" y="5496"/>
                  <a:pt x="14318" y="5500"/>
                  <a:pt x="14318" y="5504"/>
                </a:cubicBezTo>
                <a:close/>
                <a:moveTo>
                  <a:pt x="14318" y="5696"/>
                </a:moveTo>
                <a:lnTo>
                  <a:pt x="14318" y="5808"/>
                </a:lnTo>
                <a:cubicBezTo>
                  <a:pt x="14318" y="5813"/>
                  <a:pt x="14315" y="5816"/>
                  <a:pt x="14310" y="5816"/>
                </a:cubicBezTo>
                <a:cubicBezTo>
                  <a:pt x="14306" y="5816"/>
                  <a:pt x="14302" y="5813"/>
                  <a:pt x="14302" y="5808"/>
                </a:cubicBezTo>
                <a:lnTo>
                  <a:pt x="14302" y="5696"/>
                </a:lnTo>
                <a:cubicBezTo>
                  <a:pt x="14302" y="5692"/>
                  <a:pt x="14306" y="5688"/>
                  <a:pt x="14310" y="5688"/>
                </a:cubicBezTo>
                <a:cubicBezTo>
                  <a:pt x="14315" y="5688"/>
                  <a:pt x="14318" y="5692"/>
                  <a:pt x="14318" y="5696"/>
                </a:cubicBezTo>
                <a:close/>
                <a:moveTo>
                  <a:pt x="14318" y="5888"/>
                </a:moveTo>
                <a:lnTo>
                  <a:pt x="14318" y="6001"/>
                </a:lnTo>
                <a:cubicBezTo>
                  <a:pt x="14318" y="6005"/>
                  <a:pt x="14315" y="6009"/>
                  <a:pt x="14310" y="6009"/>
                </a:cubicBezTo>
                <a:cubicBezTo>
                  <a:pt x="14306" y="6009"/>
                  <a:pt x="14302" y="6005"/>
                  <a:pt x="14302" y="6001"/>
                </a:cubicBezTo>
                <a:lnTo>
                  <a:pt x="14302" y="5888"/>
                </a:lnTo>
                <a:cubicBezTo>
                  <a:pt x="14302" y="5884"/>
                  <a:pt x="14306" y="5880"/>
                  <a:pt x="14310" y="5880"/>
                </a:cubicBezTo>
                <a:cubicBezTo>
                  <a:pt x="14315" y="5880"/>
                  <a:pt x="14318" y="5884"/>
                  <a:pt x="14318" y="5888"/>
                </a:cubicBezTo>
                <a:close/>
                <a:moveTo>
                  <a:pt x="14318" y="6081"/>
                </a:moveTo>
                <a:lnTo>
                  <a:pt x="14318" y="6193"/>
                </a:lnTo>
                <a:cubicBezTo>
                  <a:pt x="14318" y="6197"/>
                  <a:pt x="14315" y="6201"/>
                  <a:pt x="14310" y="6201"/>
                </a:cubicBezTo>
                <a:cubicBezTo>
                  <a:pt x="14306" y="6201"/>
                  <a:pt x="14302" y="6197"/>
                  <a:pt x="14302" y="6193"/>
                </a:cubicBezTo>
                <a:lnTo>
                  <a:pt x="14302" y="6081"/>
                </a:lnTo>
                <a:cubicBezTo>
                  <a:pt x="14302" y="6076"/>
                  <a:pt x="14306" y="6073"/>
                  <a:pt x="14310" y="6073"/>
                </a:cubicBezTo>
                <a:cubicBezTo>
                  <a:pt x="14315" y="6073"/>
                  <a:pt x="14318" y="6076"/>
                  <a:pt x="14318" y="6081"/>
                </a:cubicBezTo>
                <a:close/>
                <a:moveTo>
                  <a:pt x="14318" y="6273"/>
                </a:moveTo>
                <a:lnTo>
                  <a:pt x="14318" y="6385"/>
                </a:lnTo>
                <a:cubicBezTo>
                  <a:pt x="14318" y="6389"/>
                  <a:pt x="14315" y="6393"/>
                  <a:pt x="14310" y="6393"/>
                </a:cubicBezTo>
                <a:cubicBezTo>
                  <a:pt x="14306" y="6393"/>
                  <a:pt x="14302" y="6389"/>
                  <a:pt x="14302" y="6385"/>
                </a:cubicBezTo>
                <a:lnTo>
                  <a:pt x="14302" y="6273"/>
                </a:lnTo>
                <a:cubicBezTo>
                  <a:pt x="14302" y="6268"/>
                  <a:pt x="14306" y="6265"/>
                  <a:pt x="14310" y="6265"/>
                </a:cubicBezTo>
                <a:cubicBezTo>
                  <a:pt x="14315" y="6265"/>
                  <a:pt x="14318" y="6268"/>
                  <a:pt x="14318" y="6273"/>
                </a:cubicBezTo>
                <a:close/>
                <a:moveTo>
                  <a:pt x="14318" y="6465"/>
                </a:moveTo>
                <a:lnTo>
                  <a:pt x="14318" y="6577"/>
                </a:lnTo>
                <a:cubicBezTo>
                  <a:pt x="14318" y="6582"/>
                  <a:pt x="14315" y="6585"/>
                  <a:pt x="14310" y="6585"/>
                </a:cubicBezTo>
                <a:cubicBezTo>
                  <a:pt x="14306" y="6585"/>
                  <a:pt x="14302" y="6582"/>
                  <a:pt x="14302" y="6577"/>
                </a:cubicBezTo>
                <a:lnTo>
                  <a:pt x="14302" y="6465"/>
                </a:lnTo>
                <a:cubicBezTo>
                  <a:pt x="14302" y="6461"/>
                  <a:pt x="14306" y="6457"/>
                  <a:pt x="14310" y="6457"/>
                </a:cubicBezTo>
                <a:cubicBezTo>
                  <a:pt x="14315" y="6457"/>
                  <a:pt x="14318" y="6461"/>
                  <a:pt x="14318" y="6465"/>
                </a:cubicBezTo>
                <a:close/>
                <a:moveTo>
                  <a:pt x="14318" y="6657"/>
                </a:moveTo>
                <a:lnTo>
                  <a:pt x="14318" y="6769"/>
                </a:lnTo>
                <a:cubicBezTo>
                  <a:pt x="14318" y="6774"/>
                  <a:pt x="14315" y="6777"/>
                  <a:pt x="14310" y="6777"/>
                </a:cubicBezTo>
                <a:cubicBezTo>
                  <a:pt x="14306" y="6777"/>
                  <a:pt x="14302" y="6774"/>
                  <a:pt x="14302" y="6769"/>
                </a:cubicBezTo>
                <a:lnTo>
                  <a:pt x="14302" y="6657"/>
                </a:lnTo>
                <a:cubicBezTo>
                  <a:pt x="14302" y="6653"/>
                  <a:pt x="14306" y="6649"/>
                  <a:pt x="14310" y="6649"/>
                </a:cubicBezTo>
                <a:cubicBezTo>
                  <a:pt x="14315" y="6649"/>
                  <a:pt x="14318" y="6653"/>
                  <a:pt x="14318" y="6657"/>
                </a:cubicBezTo>
                <a:close/>
                <a:moveTo>
                  <a:pt x="14318" y="6849"/>
                </a:moveTo>
                <a:lnTo>
                  <a:pt x="14318" y="6961"/>
                </a:lnTo>
                <a:cubicBezTo>
                  <a:pt x="14318" y="6966"/>
                  <a:pt x="14315" y="6969"/>
                  <a:pt x="14310" y="6969"/>
                </a:cubicBezTo>
                <a:cubicBezTo>
                  <a:pt x="14306" y="6969"/>
                  <a:pt x="14302" y="6966"/>
                  <a:pt x="14302" y="6961"/>
                </a:cubicBezTo>
                <a:lnTo>
                  <a:pt x="14302" y="6849"/>
                </a:lnTo>
                <a:cubicBezTo>
                  <a:pt x="14302" y="6845"/>
                  <a:pt x="14306" y="6841"/>
                  <a:pt x="14310" y="6841"/>
                </a:cubicBezTo>
                <a:cubicBezTo>
                  <a:pt x="14315" y="6841"/>
                  <a:pt x="14318" y="6845"/>
                  <a:pt x="14318" y="6849"/>
                </a:cubicBezTo>
                <a:close/>
                <a:moveTo>
                  <a:pt x="14318" y="7042"/>
                </a:moveTo>
                <a:lnTo>
                  <a:pt x="14318" y="7154"/>
                </a:lnTo>
                <a:cubicBezTo>
                  <a:pt x="14318" y="7158"/>
                  <a:pt x="14315" y="7162"/>
                  <a:pt x="14310" y="7162"/>
                </a:cubicBezTo>
                <a:cubicBezTo>
                  <a:pt x="14306" y="7162"/>
                  <a:pt x="14302" y="7158"/>
                  <a:pt x="14302" y="7154"/>
                </a:cubicBezTo>
                <a:lnTo>
                  <a:pt x="14302" y="7042"/>
                </a:lnTo>
                <a:cubicBezTo>
                  <a:pt x="14302" y="7037"/>
                  <a:pt x="14306" y="7034"/>
                  <a:pt x="14310" y="7034"/>
                </a:cubicBezTo>
                <a:cubicBezTo>
                  <a:pt x="14315" y="7034"/>
                  <a:pt x="14318" y="7037"/>
                  <a:pt x="14318" y="7042"/>
                </a:cubicBezTo>
                <a:close/>
                <a:moveTo>
                  <a:pt x="14318" y="7234"/>
                </a:moveTo>
                <a:lnTo>
                  <a:pt x="14318" y="7346"/>
                </a:lnTo>
                <a:cubicBezTo>
                  <a:pt x="14318" y="7350"/>
                  <a:pt x="14315" y="7354"/>
                  <a:pt x="14310" y="7354"/>
                </a:cubicBezTo>
                <a:cubicBezTo>
                  <a:pt x="14306" y="7354"/>
                  <a:pt x="14302" y="7350"/>
                  <a:pt x="14302" y="7346"/>
                </a:cubicBezTo>
                <a:lnTo>
                  <a:pt x="14302" y="7234"/>
                </a:lnTo>
                <a:cubicBezTo>
                  <a:pt x="14302" y="7229"/>
                  <a:pt x="14306" y="7226"/>
                  <a:pt x="14310" y="7226"/>
                </a:cubicBezTo>
                <a:cubicBezTo>
                  <a:pt x="14315" y="7226"/>
                  <a:pt x="14318" y="7229"/>
                  <a:pt x="14318" y="7234"/>
                </a:cubicBezTo>
                <a:close/>
                <a:moveTo>
                  <a:pt x="14318" y="7426"/>
                </a:moveTo>
                <a:lnTo>
                  <a:pt x="14318" y="7538"/>
                </a:lnTo>
                <a:cubicBezTo>
                  <a:pt x="14318" y="7542"/>
                  <a:pt x="14315" y="7546"/>
                  <a:pt x="14310" y="7546"/>
                </a:cubicBezTo>
                <a:cubicBezTo>
                  <a:pt x="14306" y="7546"/>
                  <a:pt x="14302" y="7542"/>
                  <a:pt x="14302" y="7538"/>
                </a:cubicBezTo>
                <a:lnTo>
                  <a:pt x="14302" y="7426"/>
                </a:lnTo>
                <a:cubicBezTo>
                  <a:pt x="14302" y="7422"/>
                  <a:pt x="14306" y="7418"/>
                  <a:pt x="14310" y="7418"/>
                </a:cubicBezTo>
                <a:cubicBezTo>
                  <a:pt x="14315" y="7418"/>
                  <a:pt x="14318" y="7422"/>
                  <a:pt x="14318" y="7426"/>
                </a:cubicBezTo>
                <a:close/>
                <a:moveTo>
                  <a:pt x="14318" y="7618"/>
                </a:moveTo>
                <a:lnTo>
                  <a:pt x="14318" y="7730"/>
                </a:lnTo>
                <a:cubicBezTo>
                  <a:pt x="14318" y="7735"/>
                  <a:pt x="14315" y="7738"/>
                  <a:pt x="14310" y="7738"/>
                </a:cubicBezTo>
                <a:cubicBezTo>
                  <a:pt x="14306" y="7738"/>
                  <a:pt x="14302" y="7735"/>
                  <a:pt x="14302" y="7730"/>
                </a:cubicBezTo>
                <a:lnTo>
                  <a:pt x="14302" y="7618"/>
                </a:lnTo>
                <a:cubicBezTo>
                  <a:pt x="14302" y="7614"/>
                  <a:pt x="14306" y="7610"/>
                  <a:pt x="14310" y="7610"/>
                </a:cubicBezTo>
                <a:cubicBezTo>
                  <a:pt x="14315" y="7610"/>
                  <a:pt x="14318" y="7614"/>
                  <a:pt x="14318" y="7618"/>
                </a:cubicBezTo>
                <a:close/>
                <a:moveTo>
                  <a:pt x="14318" y="7810"/>
                </a:moveTo>
                <a:lnTo>
                  <a:pt x="14318" y="7922"/>
                </a:lnTo>
                <a:cubicBezTo>
                  <a:pt x="14318" y="7927"/>
                  <a:pt x="14315" y="7930"/>
                  <a:pt x="14310" y="7930"/>
                </a:cubicBezTo>
                <a:cubicBezTo>
                  <a:pt x="14306" y="7930"/>
                  <a:pt x="14302" y="7927"/>
                  <a:pt x="14302" y="7922"/>
                </a:cubicBezTo>
                <a:lnTo>
                  <a:pt x="14302" y="7810"/>
                </a:lnTo>
                <a:cubicBezTo>
                  <a:pt x="14302" y="7806"/>
                  <a:pt x="14306" y="7802"/>
                  <a:pt x="14310" y="7802"/>
                </a:cubicBezTo>
                <a:cubicBezTo>
                  <a:pt x="14315" y="7802"/>
                  <a:pt x="14318" y="7806"/>
                  <a:pt x="14318" y="7810"/>
                </a:cubicBezTo>
                <a:close/>
                <a:moveTo>
                  <a:pt x="14318" y="8003"/>
                </a:moveTo>
                <a:lnTo>
                  <a:pt x="14318" y="8115"/>
                </a:lnTo>
                <a:cubicBezTo>
                  <a:pt x="14318" y="8119"/>
                  <a:pt x="14315" y="8123"/>
                  <a:pt x="14310" y="8123"/>
                </a:cubicBezTo>
                <a:cubicBezTo>
                  <a:pt x="14306" y="8123"/>
                  <a:pt x="14302" y="8119"/>
                  <a:pt x="14302" y="8115"/>
                </a:cubicBezTo>
                <a:lnTo>
                  <a:pt x="14302" y="8003"/>
                </a:lnTo>
                <a:cubicBezTo>
                  <a:pt x="14302" y="7998"/>
                  <a:pt x="14306" y="7994"/>
                  <a:pt x="14310" y="7994"/>
                </a:cubicBezTo>
                <a:cubicBezTo>
                  <a:pt x="14315" y="7994"/>
                  <a:pt x="14318" y="7998"/>
                  <a:pt x="14318" y="8003"/>
                </a:cubicBezTo>
                <a:close/>
                <a:moveTo>
                  <a:pt x="14318" y="8195"/>
                </a:moveTo>
                <a:lnTo>
                  <a:pt x="14318" y="8307"/>
                </a:lnTo>
                <a:cubicBezTo>
                  <a:pt x="14318" y="8311"/>
                  <a:pt x="14315" y="8315"/>
                  <a:pt x="14310" y="8315"/>
                </a:cubicBezTo>
                <a:cubicBezTo>
                  <a:pt x="14306" y="8315"/>
                  <a:pt x="14302" y="8311"/>
                  <a:pt x="14302" y="8307"/>
                </a:cubicBezTo>
                <a:lnTo>
                  <a:pt x="14302" y="8195"/>
                </a:lnTo>
                <a:cubicBezTo>
                  <a:pt x="14302" y="8190"/>
                  <a:pt x="14306" y="8187"/>
                  <a:pt x="14310" y="8187"/>
                </a:cubicBezTo>
                <a:cubicBezTo>
                  <a:pt x="14315" y="8187"/>
                  <a:pt x="14318" y="8190"/>
                  <a:pt x="14318" y="8195"/>
                </a:cubicBezTo>
                <a:close/>
                <a:moveTo>
                  <a:pt x="14318" y="8387"/>
                </a:moveTo>
                <a:lnTo>
                  <a:pt x="14318" y="8499"/>
                </a:lnTo>
                <a:cubicBezTo>
                  <a:pt x="14318" y="8503"/>
                  <a:pt x="14315" y="8507"/>
                  <a:pt x="14310" y="8507"/>
                </a:cubicBezTo>
                <a:cubicBezTo>
                  <a:pt x="14306" y="8507"/>
                  <a:pt x="14302" y="8503"/>
                  <a:pt x="14302" y="8499"/>
                </a:cubicBezTo>
                <a:lnTo>
                  <a:pt x="14302" y="8387"/>
                </a:lnTo>
                <a:cubicBezTo>
                  <a:pt x="14302" y="8382"/>
                  <a:pt x="14306" y="8379"/>
                  <a:pt x="14310" y="8379"/>
                </a:cubicBezTo>
                <a:cubicBezTo>
                  <a:pt x="14315" y="8379"/>
                  <a:pt x="14318" y="8382"/>
                  <a:pt x="14318" y="8387"/>
                </a:cubicBezTo>
                <a:close/>
                <a:moveTo>
                  <a:pt x="14318" y="8579"/>
                </a:moveTo>
                <a:lnTo>
                  <a:pt x="14318" y="8691"/>
                </a:lnTo>
                <a:cubicBezTo>
                  <a:pt x="14318" y="8696"/>
                  <a:pt x="14315" y="8699"/>
                  <a:pt x="14310" y="8699"/>
                </a:cubicBezTo>
                <a:cubicBezTo>
                  <a:pt x="14306" y="8699"/>
                  <a:pt x="14302" y="8696"/>
                  <a:pt x="14302" y="8691"/>
                </a:cubicBezTo>
                <a:lnTo>
                  <a:pt x="14302" y="8579"/>
                </a:lnTo>
                <a:cubicBezTo>
                  <a:pt x="14302" y="8575"/>
                  <a:pt x="14306" y="8571"/>
                  <a:pt x="14310" y="8571"/>
                </a:cubicBezTo>
                <a:cubicBezTo>
                  <a:pt x="14315" y="8571"/>
                  <a:pt x="14318" y="8575"/>
                  <a:pt x="14318" y="8579"/>
                </a:cubicBezTo>
                <a:close/>
                <a:moveTo>
                  <a:pt x="14318" y="8771"/>
                </a:moveTo>
                <a:lnTo>
                  <a:pt x="14318" y="8883"/>
                </a:lnTo>
                <a:cubicBezTo>
                  <a:pt x="14318" y="8888"/>
                  <a:pt x="14315" y="8891"/>
                  <a:pt x="14310" y="8891"/>
                </a:cubicBezTo>
                <a:cubicBezTo>
                  <a:pt x="14306" y="8891"/>
                  <a:pt x="14302" y="8888"/>
                  <a:pt x="14302" y="8883"/>
                </a:cubicBezTo>
                <a:lnTo>
                  <a:pt x="14302" y="8771"/>
                </a:lnTo>
                <a:cubicBezTo>
                  <a:pt x="14302" y="8767"/>
                  <a:pt x="14306" y="8763"/>
                  <a:pt x="14310" y="8763"/>
                </a:cubicBezTo>
                <a:cubicBezTo>
                  <a:pt x="14315" y="8763"/>
                  <a:pt x="14318" y="8767"/>
                  <a:pt x="14318" y="8771"/>
                </a:cubicBezTo>
                <a:close/>
                <a:moveTo>
                  <a:pt x="14318" y="8963"/>
                </a:moveTo>
                <a:lnTo>
                  <a:pt x="14318" y="9076"/>
                </a:lnTo>
                <a:cubicBezTo>
                  <a:pt x="14318" y="9080"/>
                  <a:pt x="14315" y="9084"/>
                  <a:pt x="14310" y="9084"/>
                </a:cubicBezTo>
                <a:cubicBezTo>
                  <a:pt x="14306" y="9084"/>
                  <a:pt x="14302" y="9080"/>
                  <a:pt x="14302" y="9076"/>
                </a:cubicBezTo>
                <a:lnTo>
                  <a:pt x="14302" y="8963"/>
                </a:lnTo>
                <a:cubicBezTo>
                  <a:pt x="14302" y="8959"/>
                  <a:pt x="14306" y="8955"/>
                  <a:pt x="14310" y="8955"/>
                </a:cubicBezTo>
                <a:cubicBezTo>
                  <a:pt x="14315" y="8955"/>
                  <a:pt x="14318" y="8959"/>
                  <a:pt x="14318" y="8963"/>
                </a:cubicBezTo>
                <a:close/>
                <a:moveTo>
                  <a:pt x="14318" y="9156"/>
                </a:moveTo>
                <a:lnTo>
                  <a:pt x="14318" y="9268"/>
                </a:lnTo>
                <a:cubicBezTo>
                  <a:pt x="14318" y="9272"/>
                  <a:pt x="14315" y="9276"/>
                  <a:pt x="14310" y="9276"/>
                </a:cubicBezTo>
                <a:cubicBezTo>
                  <a:pt x="14306" y="9276"/>
                  <a:pt x="14302" y="9272"/>
                  <a:pt x="14302" y="9268"/>
                </a:cubicBezTo>
                <a:lnTo>
                  <a:pt x="14302" y="9156"/>
                </a:lnTo>
                <a:cubicBezTo>
                  <a:pt x="14302" y="9151"/>
                  <a:pt x="14306" y="9148"/>
                  <a:pt x="14310" y="9148"/>
                </a:cubicBezTo>
                <a:cubicBezTo>
                  <a:pt x="14315" y="9148"/>
                  <a:pt x="14318" y="9151"/>
                  <a:pt x="14318" y="9156"/>
                </a:cubicBezTo>
                <a:close/>
                <a:moveTo>
                  <a:pt x="14318" y="9348"/>
                </a:moveTo>
                <a:lnTo>
                  <a:pt x="14318" y="9460"/>
                </a:lnTo>
                <a:cubicBezTo>
                  <a:pt x="14318" y="9464"/>
                  <a:pt x="14315" y="9468"/>
                  <a:pt x="14310" y="9468"/>
                </a:cubicBezTo>
                <a:cubicBezTo>
                  <a:pt x="14306" y="9468"/>
                  <a:pt x="14302" y="9464"/>
                  <a:pt x="14302" y="9460"/>
                </a:cubicBezTo>
                <a:lnTo>
                  <a:pt x="14302" y="9348"/>
                </a:lnTo>
                <a:cubicBezTo>
                  <a:pt x="14302" y="9343"/>
                  <a:pt x="14306" y="9340"/>
                  <a:pt x="14310" y="9340"/>
                </a:cubicBezTo>
                <a:cubicBezTo>
                  <a:pt x="14315" y="9340"/>
                  <a:pt x="14318" y="9343"/>
                  <a:pt x="14318" y="9348"/>
                </a:cubicBezTo>
                <a:close/>
                <a:moveTo>
                  <a:pt x="14318" y="9540"/>
                </a:moveTo>
                <a:lnTo>
                  <a:pt x="14318" y="9652"/>
                </a:lnTo>
                <a:cubicBezTo>
                  <a:pt x="14318" y="9657"/>
                  <a:pt x="14315" y="9660"/>
                  <a:pt x="14310" y="9660"/>
                </a:cubicBezTo>
                <a:cubicBezTo>
                  <a:pt x="14306" y="9660"/>
                  <a:pt x="14302" y="9657"/>
                  <a:pt x="14302" y="9652"/>
                </a:cubicBezTo>
                <a:lnTo>
                  <a:pt x="14302" y="9540"/>
                </a:lnTo>
                <a:cubicBezTo>
                  <a:pt x="14302" y="9536"/>
                  <a:pt x="14306" y="9532"/>
                  <a:pt x="14310" y="9532"/>
                </a:cubicBezTo>
                <a:cubicBezTo>
                  <a:pt x="14315" y="9532"/>
                  <a:pt x="14318" y="9536"/>
                  <a:pt x="14318" y="9540"/>
                </a:cubicBezTo>
                <a:close/>
                <a:moveTo>
                  <a:pt x="14285" y="9716"/>
                </a:moveTo>
                <a:lnTo>
                  <a:pt x="14173" y="9716"/>
                </a:lnTo>
                <a:cubicBezTo>
                  <a:pt x="14169" y="9716"/>
                  <a:pt x="14165" y="9712"/>
                  <a:pt x="14165" y="9707"/>
                </a:cubicBezTo>
                <a:cubicBezTo>
                  <a:pt x="14165" y="9703"/>
                  <a:pt x="14169" y="9699"/>
                  <a:pt x="14173" y="9699"/>
                </a:cubicBezTo>
                <a:lnTo>
                  <a:pt x="14285" y="9699"/>
                </a:lnTo>
                <a:cubicBezTo>
                  <a:pt x="14290" y="9699"/>
                  <a:pt x="14293" y="9703"/>
                  <a:pt x="14293" y="9707"/>
                </a:cubicBezTo>
                <a:cubicBezTo>
                  <a:pt x="14293" y="9712"/>
                  <a:pt x="14290" y="9716"/>
                  <a:pt x="14285" y="9716"/>
                </a:cubicBezTo>
                <a:close/>
                <a:moveTo>
                  <a:pt x="14093" y="9716"/>
                </a:moveTo>
                <a:lnTo>
                  <a:pt x="13981" y="9716"/>
                </a:lnTo>
                <a:cubicBezTo>
                  <a:pt x="13977" y="9716"/>
                  <a:pt x="13973" y="9712"/>
                  <a:pt x="13973" y="9707"/>
                </a:cubicBezTo>
                <a:cubicBezTo>
                  <a:pt x="13973" y="9703"/>
                  <a:pt x="13977" y="9699"/>
                  <a:pt x="13981" y="9699"/>
                </a:cubicBezTo>
                <a:lnTo>
                  <a:pt x="14093" y="9699"/>
                </a:lnTo>
                <a:cubicBezTo>
                  <a:pt x="14098" y="9699"/>
                  <a:pt x="14101" y="9703"/>
                  <a:pt x="14101" y="9707"/>
                </a:cubicBezTo>
                <a:cubicBezTo>
                  <a:pt x="14101" y="9712"/>
                  <a:pt x="14098" y="9716"/>
                  <a:pt x="14093" y="9716"/>
                </a:cubicBezTo>
                <a:close/>
                <a:moveTo>
                  <a:pt x="13901" y="9716"/>
                </a:moveTo>
                <a:lnTo>
                  <a:pt x="13789" y="9716"/>
                </a:lnTo>
                <a:cubicBezTo>
                  <a:pt x="13785" y="9716"/>
                  <a:pt x="13781" y="9712"/>
                  <a:pt x="13781" y="9707"/>
                </a:cubicBezTo>
                <a:cubicBezTo>
                  <a:pt x="13781" y="9703"/>
                  <a:pt x="13785" y="9699"/>
                  <a:pt x="13789" y="9699"/>
                </a:cubicBezTo>
                <a:lnTo>
                  <a:pt x="13901" y="9699"/>
                </a:lnTo>
                <a:cubicBezTo>
                  <a:pt x="13905" y="9699"/>
                  <a:pt x="13909" y="9703"/>
                  <a:pt x="13909" y="9707"/>
                </a:cubicBezTo>
                <a:cubicBezTo>
                  <a:pt x="13909" y="9712"/>
                  <a:pt x="13905" y="9716"/>
                  <a:pt x="13901" y="9716"/>
                </a:cubicBezTo>
                <a:close/>
                <a:moveTo>
                  <a:pt x="13709" y="9716"/>
                </a:moveTo>
                <a:lnTo>
                  <a:pt x="13597" y="9716"/>
                </a:lnTo>
                <a:cubicBezTo>
                  <a:pt x="13592" y="9716"/>
                  <a:pt x="13589" y="9712"/>
                  <a:pt x="13589" y="9707"/>
                </a:cubicBezTo>
                <a:cubicBezTo>
                  <a:pt x="13589" y="9703"/>
                  <a:pt x="13592" y="9699"/>
                  <a:pt x="13597" y="9699"/>
                </a:cubicBezTo>
                <a:lnTo>
                  <a:pt x="13709" y="9699"/>
                </a:lnTo>
                <a:cubicBezTo>
                  <a:pt x="13713" y="9699"/>
                  <a:pt x="13717" y="9703"/>
                  <a:pt x="13717" y="9707"/>
                </a:cubicBezTo>
                <a:cubicBezTo>
                  <a:pt x="13717" y="9712"/>
                  <a:pt x="13713" y="9716"/>
                  <a:pt x="13709" y="9716"/>
                </a:cubicBezTo>
                <a:close/>
                <a:moveTo>
                  <a:pt x="13517" y="9716"/>
                </a:moveTo>
                <a:lnTo>
                  <a:pt x="13405" y="9716"/>
                </a:lnTo>
                <a:cubicBezTo>
                  <a:pt x="13400" y="9716"/>
                  <a:pt x="13397" y="9712"/>
                  <a:pt x="13397" y="9707"/>
                </a:cubicBezTo>
                <a:cubicBezTo>
                  <a:pt x="13397" y="9703"/>
                  <a:pt x="13400" y="9699"/>
                  <a:pt x="13405" y="9699"/>
                </a:cubicBezTo>
                <a:lnTo>
                  <a:pt x="13517" y="9699"/>
                </a:lnTo>
                <a:cubicBezTo>
                  <a:pt x="13521" y="9699"/>
                  <a:pt x="13525" y="9703"/>
                  <a:pt x="13525" y="9707"/>
                </a:cubicBezTo>
                <a:cubicBezTo>
                  <a:pt x="13525" y="9712"/>
                  <a:pt x="13521" y="9716"/>
                  <a:pt x="13517" y="9716"/>
                </a:cubicBezTo>
                <a:close/>
                <a:moveTo>
                  <a:pt x="13324" y="9716"/>
                </a:moveTo>
                <a:lnTo>
                  <a:pt x="13212" y="9716"/>
                </a:lnTo>
                <a:cubicBezTo>
                  <a:pt x="13208" y="9716"/>
                  <a:pt x="13204" y="9712"/>
                  <a:pt x="13204" y="9707"/>
                </a:cubicBezTo>
                <a:cubicBezTo>
                  <a:pt x="13204" y="9703"/>
                  <a:pt x="13208" y="9699"/>
                  <a:pt x="13212" y="9699"/>
                </a:cubicBezTo>
                <a:lnTo>
                  <a:pt x="13324" y="9699"/>
                </a:lnTo>
                <a:cubicBezTo>
                  <a:pt x="13329" y="9699"/>
                  <a:pt x="13332" y="9703"/>
                  <a:pt x="13332" y="9707"/>
                </a:cubicBezTo>
                <a:cubicBezTo>
                  <a:pt x="13332" y="9712"/>
                  <a:pt x="13329" y="9716"/>
                  <a:pt x="13324" y="9716"/>
                </a:cubicBezTo>
                <a:close/>
                <a:moveTo>
                  <a:pt x="13132" y="9716"/>
                </a:moveTo>
                <a:lnTo>
                  <a:pt x="13020" y="9716"/>
                </a:lnTo>
                <a:cubicBezTo>
                  <a:pt x="13016" y="9716"/>
                  <a:pt x="13012" y="9712"/>
                  <a:pt x="13012" y="9707"/>
                </a:cubicBezTo>
                <a:cubicBezTo>
                  <a:pt x="13012" y="9703"/>
                  <a:pt x="13016" y="9699"/>
                  <a:pt x="13020" y="9699"/>
                </a:cubicBezTo>
                <a:lnTo>
                  <a:pt x="13132" y="9699"/>
                </a:lnTo>
                <a:cubicBezTo>
                  <a:pt x="13137" y="9699"/>
                  <a:pt x="13140" y="9703"/>
                  <a:pt x="13140" y="9707"/>
                </a:cubicBezTo>
                <a:cubicBezTo>
                  <a:pt x="13140" y="9712"/>
                  <a:pt x="13137" y="9716"/>
                  <a:pt x="13132" y="9716"/>
                </a:cubicBezTo>
                <a:close/>
                <a:moveTo>
                  <a:pt x="12940" y="9716"/>
                </a:moveTo>
                <a:lnTo>
                  <a:pt x="12828" y="9716"/>
                </a:lnTo>
                <a:cubicBezTo>
                  <a:pt x="12824" y="9716"/>
                  <a:pt x="12820" y="9712"/>
                  <a:pt x="12820" y="9707"/>
                </a:cubicBezTo>
                <a:cubicBezTo>
                  <a:pt x="12820" y="9703"/>
                  <a:pt x="12824" y="9699"/>
                  <a:pt x="12828" y="9699"/>
                </a:cubicBezTo>
                <a:lnTo>
                  <a:pt x="12940" y="9699"/>
                </a:lnTo>
                <a:cubicBezTo>
                  <a:pt x="12945" y="9699"/>
                  <a:pt x="12948" y="9703"/>
                  <a:pt x="12948" y="9707"/>
                </a:cubicBezTo>
                <a:cubicBezTo>
                  <a:pt x="12948" y="9712"/>
                  <a:pt x="12945" y="9716"/>
                  <a:pt x="12940" y="9716"/>
                </a:cubicBezTo>
                <a:close/>
                <a:moveTo>
                  <a:pt x="12748" y="9716"/>
                </a:moveTo>
                <a:lnTo>
                  <a:pt x="12636" y="9716"/>
                </a:lnTo>
                <a:cubicBezTo>
                  <a:pt x="12631" y="9716"/>
                  <a:pt x="12628" y="9712"/>
                  <a:pt x="12628" y="9707"/>
                </a:cubicBezTo>
                <a:cubicBezTo>
                  <a:pt x="12628" y="9703"/>
                  <a:pt x="12631" y="9699"/>
                  <a:pt x="12636" y="9699"/>
                </a:cubicBezTo>
                <a:lnTo>
                  <a:pt x="12748" y="9699"/>
                </a:lnTo>
                <a:cubicBezTo>
                  <a:pt x="12752" y="9699"/>
                  <a:pt x="12756" y="9703"/>
                  <a:pt x="12756" y="9707"/>
                </a:cubicBezTo>
                <a:cubicBezTo>
                  <a:pt x="12756" y="9712"/>
                  <a:pt x="12752" y="9716"/>
                  <a:pt x="12748" y="9716"/>
                </a:cubicBezTo>
                <a:close/>
                <a:moveTo>
                  <a:pt x="12556" y="9716"/>
                </a:moveTo>
                <a:lnTo>
                  <a:pt x="12444" y="9716"/>
                </a:lnTo>
                <a:cubicBezTo>
                  <a:pt x="12439" y="9716"/>
                  <a:pt x="12436" y="9712"/>
                  <a:pt x="12436" y="9707"/>
                </a:cubicBezTo>
                <a:cubicBezTo>
                  <a:pt x="12436" y="9703"/>
                  <a:pt x="12439" y="9699"/>
                  <a:pt x="12444" y="9699"/>
                </a:cubicBezTo>
                <a:lnTo>
                  <a:pt x="12556" y="9699"/>
                </a:lnTo>
                <a:cubicBezTo>
                  <a:pt x="12560" y="9699"/>
                  <a:pt x="12564" y="9703"/>
                  <a:pt x="12564" y="9707"/>
                </a:cubicBezTo>
                <a:cubicBezTo>
                  <a:pt x="12564" y="9712"/>
                  <a:pt x="12560" y="9716"/>
                  <a:pt x="12556" y="9716"/>
                </a:cubicBezTo>
                <a:close/>
                <a:moveTo>
                  <a:pt x="12364" y="9716"/>
                </a:moveTo>
                <a:lnTo>
                  <a:pt x="12251" y="9716"/>
                </a:lnTo>
                <a:cubicBezTo>
                  <a:pt x="12247" y="9716"/>
                  <a:pt x="12243" y="9712"/>
                  <a:pt x="12243" y="9707"/>
                </a:cubicBezTo>
                <a:cubicBezTo>
                  <a:pt x="12243" y="9703"/>
                  <a:pt x="12247" y="9699"/>
                  <a:pt x="12251" y="9699"/>
                </a:cubicBezTo>
                <a:lnTo>
                  <a:pt x="12364" y="9699"/>
                </a:lnTo>
                <a:cubicBezTo>
                  <a:pt x="12368" y="9699"/>
                  <a:pt x="12372" y="9703"/>
                  <a:pt x="12372" y="9707"/>
                </a:cubicBezTo>
                <a:cubicBezTo>
                  <a:pt x="12372" y="9712"/>
                  <a:pt x="12368" y="9716"/>
                  <a:pt x="12364" y="9716"/>
                </a:cubicBezTo>
                <a:close/>
                <a:moveTo>
                  <a:pt x="12171" y="9716"/>
                </a:moveTo>
                <a:lnTo>
                  <a:pt x="12059" y="9716"/>
                </a:lnTo>
                <a:cubicBezTo>
                  <a:pt x="12055" y="9716"/>
                  <a:pt x="12051" y="9712"/>
                  <a:pt x="12051" y="9707"/>
                </a:cubicBezTo>
                <a:cubicBezTo>
                  <a:pt x="12051" y="9703"/>
                  <a:pt x="12055" y="9699"/>
                  <a:pt x="12059" y="9699"/>
                </a:cubicBezTo>
                <a:lnTo>
                  <a:pt x="12171" y="9699"/>
                </a:lnTo>
                <a:cubicBezTo>
                  <a:pt x="12176" y="9699"/>
                  <a:pt x="12179" y="9703"/>
                  <a:pt x="12179" y="9707"/>
                </a:cubicBezTo>
                <a:cubicBezTo>
                  <a:pt x="12179" y="9712"/>
                  <a:pt x="12176" y="9716"/>
                  <a:pt x="12171" y="9716"/>
                </a:cubicBezTo>
                <a:close/>
                <a:moveTo>
                  <a:pt x="11979" y="9716"/>
                </a:moveTo>
                <a:lnTo>
                  <a:pt x="11867" y="9716"/>
                </a:lnTo>
                <a:cubicBezTo>
                  <a:pt x="11863" y="9716"/>
                  <a:pt x="11859" y="9712"/>
                  <a:pt x="11859" y="9707"/>
                </a:cubicBezTo>
                <a:cubicBezTo>
                  <a:pt x="11859" y="9703"/>
                  <a:pt x="11863" y="9699"/>
                  <a:pt x="11867" y="9699"/>
                </a:cubicBezTo>
                <a:lnTo>
                  <a:pt x="11979" y="9699"/>
                </a:lnTo>
                <a:cubicBezTo>
                  <a:pt x="11984" y="9699"/>
                  <a:pt x="11987" y="9703"/>
                  <a:pt x="11987" y="9707"/>
                </a:cubicBezTo>
                <a:cubicBezTo>
                  <a:pt x="11987" y="9712"/>
                  <a:pt x="11984" y="9716"/>
                  <a:pt x="11979" y="9716"/>
                </a:cubicBezTo>
                <a:close/>
                <a:moveTo>
                  <a:pt x="11787" y="9716"/>
                </a:moveTo>
                <a:lnTo>
                  <a:pt x="11675" y="9716"/>
                </a:lnTo>
                <a:cubicBezTo>
                  <a:pt x="11670" y="9716"/>
                  <a:pt x="11667" y="9712"/>
                  <a:pt x="11667" y="9707"/>
                </a:cubicBezTo>
                <a:cubicBezTo>
                  <a:pt x="11667" y="9703"/>
                  <a:pt x="11670" y="9699"/>
                  <a:pt x="11675" y="9699"/>
                </a:cubicBezTo>
                <a:lnTo>
                  <a:pt x="11787" y="9699"/>
                </a:lnTo>
                <a:cubicBezTo>
                  <a:pt x="11791" y="9699"/>
                  <a:pt x="11795" y="9703"/>
                  <a:pt x="11795" y="9707"/>
                </a:cubicBezTo>
                <a:cubicBezTo>
                  <a:pt x="11795" y="9712"/>
                  <a:pt x="11791" y="9716"/>
                  <a:pt x="11787" y="9716"/>
                </a:cubicBezTo>
                <a:close/>
                <a:moveTo>
                  <a:pt x="11595" y="9716"/>
                </a:moveTo>
                <a:lnTo>
                  <a:pt x="11483" y="9716"/>
                </a:lnTo>
                <a:cubicBezTo>
                  <a:pt x="11478" y="9716"/>
                  <a:pt x="11475" y="9712"/>
                  <a:pt x="11475" y="9707"/>
                </a:cubicBezTo>
                <a:cubicBezTo>
                  <a:pt x="11475" y="9703"/>
                  <a:pt x="11478" y="9699"/>
                  <a:pt x="11483" y="9699"/>
                </a:cubicBezTo>
                <a:lnTo>
                  <a:pt x="11595" y="9699"/>
                </a:lnTo>
                <a:cubicBezTo>
                  <a:pt x="11599" y="9699"/>
                  <a:pt x="11603" y="9703"/>
                  <a:pt x="11603" y="9707"/>
                </a:cubicBezTo>
                <a:cubicBezTo>
                  <a:pt x="11603" y="9712"/>
                  <a:pt x="11599" y="9716"/>
                  <a:pt x="11595" y="9716"/>
                </a:cubicBezTo>
                <a:close/>
                <a:moveTo>
                  <a:pt x="11403" y="9716"/>
                </a:moveTo>
                <a:lnTo>
                  <a:pt x="11290" y="9716"/>
                </a:lnTo>
                <a:cubicBezTo>
                  <a:pt x="11286" y="9716"/>
                  <a:pt x="11282" y="9712"/>
                  <a:pt x="11282" y="9707"/>
                </a:cubicBezTo>
                <a:cubicBezTo>
                  <a:pt x="11282" y="9703"/>
                  <a:pt x="11286" y="9699"/>
                  <a:pt x="11290" y="9699"/>
                </a:cubicBezTo>
                <a:lnTo>
                  <a:pt x="11403" y="9699"/>
                </a:lnTo>
                <a:cubicBezTo>
                  <a:pt x="11407" y="9699"/>
                  <a:pt x="11411" y="9703"/>
                  <a:pt x="11411" y="9707"/>
                </a:cubicBezTo>
                <a:cubicBezTo>
                  <a:pt x="11411" y="9712"/>
                  <a:pt x="11407" y="9716"/>
                  <a:pt x="11403" y="9716"/>
                </a:cubicBezTo>
                <a:close/>
                <a:moveTo>
                  <a:pt x="11210" y="9716"/>
                </a:moveTo>
                <a:lnTo>
                  <a:pt x="11098" y="9716"/>
                </a:lnTo>
                <a:cubicBezTo>
                  <a:pt x="11094" y="9716"/>
                  <a:pt x="11090" y="9712"/>
                  <a:pt x="11090" y="9707"/>
                </a:cubicBezTo>
                <a:cubicBezTo>
                  <a:pt x="11090" y="9703"/>
                  <a:pt x="11094" y="9699"/>
                  <a:pt x="11098" y="9699"/>
                </a:cubicBezTo>
                <a:lnTo>
                  <a:pt x="11210" y="9699"/>
                </a:lnTo>
                <a:cubicBezTo>
                  <a:pt x="11215" y="9699"/>
                  <a:pt x="11218" y="9703"/>
                  <a:pt x="11218" y="9707"/>
                </a:cubicBezTo>
                <a:cubicBezTo>
                  <a:pt x="11218" y="9712"/>
                  <a:pt x="11215" y="9716"/>
                  <a:pt x="11210" y="9716"/>
                </a:cubicBezTo>
                <a:close/>
                <a:moveTo>
                  <a:pt x="11018" y="9716"/>
                </a:moveTo>
                <a:lnTo>
                  <a:pt x="10906" y="9716"/>
                </a:lnTo>
                <a:cubicBezTo>
                  <a:pt x="10902" y="9716"/>
                  <a:pt x="10898" y="9712"/>
                  <a:pt x="10898" y="9707"/>
                </a:cubicBezTo>
                <a:cubicBezTo>
                  <a:pt x="10898" y="9703"/>
                  <a:pt x="10902" y="9699"/>
                  <a:pt x="10906" y="9699"/>
                </a:cubicBezTo>
                <a:lnTo>
                  <a:pt x="11018" y="9699"/>
                </a:lnTo>
                <a:cubicBezTo>
                  <a:pt x="11023" y="9699"/>
                  <a:pt x="11026" y="9703"/>
                  <a:pt x="11026" y="9707"/>
                </a:cubicBezTo>
                <a:cubicBezTo>
                  <a:pt x="11026" y="9712"/>
                  <a:pt x="11023" y="9716"/>
                  <a:pt x="11018" y="9716"/>
                </a:cubicBezTo>
                <a:close/>
                <a:moveTo>
                  <a:pt x="10826" y="9716"/>
                </a:moveTo>
                <a:lnTo>
                  <a:pt x="10714" y="9716"/>
                </a:lnTo>
                <a:cubicBezTo>
                  <a:pt x="10709" y="9716"/>
                  <a:pt x="10706" y="9712"/>
                  <a:pt x="10706" y="9707"/>
                </a:cubicBezTo>
                <a:cubicBezTo>
                  <a:pt x="10706" y="9703"/>
                  <a:pt x="10709" y="9699"/>
                  <a:pt x="10714" y="9699"/>
                </a:cubicBezTo>
                <a:lnTo>
                  <a:pt x="10826" y="9699"/>
                </a:lnTo>
                <a:cubicBezTo>
                  <a:pt x="10830" y="9699"/>
                  <a:pt x="10834" y="9703"/>
                  <a:pt x="10834" y="9707"/>
                </a:cubicBezTo>
                <a:cubicBezTo>
                  <a:pt x="10834" y="9712"/>
                  <a:pt x="10830" y="9716"/>
                  <a:pt x="10826" y="9716"/>
                </a:cubicBezTo>
                <a:close/>
                <a:moveTo>
                  <a:pt x="10634" y="9716"/>
                </a:moveTo>
                <a:lnTo>
                  <a:pt x="10522" y="9716"/>
                </a:lnTo>
                <a:cubicBezTo>
                  <a:pt x="10517" y="9716"/>
                  <a:pt x="10514" y="9712"/>
                  <a:pt x="10514" y="9707"/>
                </a:cubicBezTo>
                <a:cubicBezTo>
                  <a:pt x="10514" y="9703"/>
                  <a:pt x="10517" y="9699"/>
                  <a:pt x="10522" y="9699"/>
                </a:cubicBezTo>
                <a:lnTo>
                  <a:pt x="10634" y="9699"/>
                </a:lnTo>
                <a:cubicBezTo>
                  <a:pt x="10638" y="9699"/>
                  <a:pt x="10642" y="9703"/>
                  <a:pt x="10642" y="9707"/>
                </a:cubicBezTo>
                <a:cubicBezTo>
                  <a:pt x="10642" y="9712"/>
                  <a:pt x="10638" y="9716"/>
                  <a:pt x="10634" y="9716"/>
                </a:cubicBezTo>
                <a:close/>
                <a:moveTo>
                  <a:pt x="10442" y="9716"/>
                </a:moveTo>
                <a:lnTo>
                  <a:pt x="10329" y="9716"/>
                </a:lnTo>
                <a:cubicBezTo>
                  <a:pt x="10325" y="9716"/>
                  <a:pt x="10321" y="9712"/>
                  <a:pt x="10321" y="9707"/>
                </a:cubicBezTo>
                <a:cubicBezTo>
                  <a:pt x="10321" y="9703"/>
                  <a:pt x="10325" y="9699"/>
                  <a:pt x="10329" y="9699"/>
                </a:cubicBezTo>
                <a:lnTo>
                  <a:pt x="10442" y="9699"/>
                </a:lnTo>
                <a:cubicBezTo>
                  <a:pt x="10446" y="9699"/>
                  <a:pt x="10450" y="9703"/>
                  <a:pt x="10450" y="9707"/>
                </a:cubicBezTo>
                <a:cubicBezTo>
                  <a:pt x="10450" y="9712"/>
                  <a:pt x="10446" y="9716"/>
                  <a:pt x="10442" y="9716"/>
                </a:cubicBezTo>
                <a:close/>
                <a:moveTo>
                  <a:pt x="10249" y="9716"/>
                </a:moveTo>
                <a:lnTo>
                  <a:pt x="10137" y="9716"/>
                </a:lnTo>
                <a:cubicBezTo>
                  <a:pt x="10133" y="9716"/>
                  <a:pt x="10129" y="9712"/>
                  <a:pt x="10129" y="9707"/>
                </a:cubicBezTo>
                <a:cubicBezTo>
                  <a:pt x="10129" y="9703"/>
                  <a:pt x="10133" y="9699"/>
                  <a:pt x="10137" y="9699"/>
                </a:cubicBezTo>
                <a:lnTo>
                  <a:pt x="10249" y="9699"/>
                </a:lnTo>
                <a:cubicBezTo>
                  <a:pt x="10254" y="9699"/>
                  <a:pt x="10257" y="9703"/>
                  <a:pt x="10257" y="9707"/>
                </a:cubicBezTo>
                <a:cubicBezTo>
                  <a:pt x="10257" y="9712"/>
                  <a:pt x="10254" y="9716"/>
                  <a:pt x="10249" y="9716"/>
                </a:cubicBezTo>
                <a:close/>
                <a:moveTo>
                  <a:pt x="10057" y="9716"/>
                </a:moveTo>
                <a:lnTo>
                  <a:pt x="9945" y="9716"/>
                </a:lnTo>
                <a:cubicBezTo>
                  <a:pt x="9941" y="9716"/>
                  <a:pt x="9937" y="9712"/>
                  <a:pt x="9937" y="9707"/>
                </a:cubicBezTo>
                <a:cubicBezTo>
                  <a:pt x="9937" y="9703"/>
                  <a:pt x="9941" y="9699"/>
                  <a:pt x="9945" y="9699"/>
                </a:cubicBezTo>
                <a:lnTo>
                  <a:pt x="10057" y="9699"/>
                </a:lnTo>
                <a:cubicBezTo>
                  <a:pt x="10062" y="9699"/>
                  <a:pt x="10065" y="9703"/>
                  <a:pt x="10065" y="9707"/>
                </a:cubicBezTo>
                <a:cubicBezTo>
                  <a:pt x="10065" y="9712"/>
                  <a:pt x="10062" y="9716"/>
                  <a:pt x="10057" y="9716"/>
                </a:cubicBezTo>
                <a:close/>
                <a:moveTo>
                  <a:pt x="9865" y="9716"/>
                </a:moveTo>
                <a:lnTo>
                  <a:pt x="9753" y="9716"/>
                </a:lnTo>
                <a:cubicBezTo>
                  <a:pt x="9748" y="9716"/>
                  <a:pt x="9745" y="9712"/>
                  <a:pt x="9745" y="9707"/>
                </a:cubicBezTo>
                <a:cubicBezTo>
                  <a:pt x="9745" y="9703"/>
                  <a:pt x="9748" y="9699"/>
                  <a:pt x="9753" y="9699"/>
                </a:cubicBezTo>
                <a:lnTo>
                  <a:pt x="9865" y="9699"/>
                </a:lnTo>
                <a:cubicBezTo>
                  <a:pt x="9869" y="9699"/>
                  <a:pt x="9873" y="9703"/>
                  <a:pt x="9873" y="9707"/>
                </a:cubicBezTo>
                <a:cubicBezTo>
                  <a:pt x="9873" y="9712"/>
                  <a:pt x="9869" y="9716"/>
                  <a:pt x="9865" y="9716"/>
                </a:cubicBezTo>
                <a:close/>
                <a:moveTo>
                  <a:pt x="9673" y="9716"/>
                </a:moveTo>
                <a:lnTo>
                  <a:pt x="9561" y="9716"/>
                </a:lnTo>
                <a:cubicBezTo>
                  <a:pt x="9556" y="9716"/>
                  <a:pt x="9553" y="9712"/>
                  <a:pt x="9553" y="9707"/>
                </a:cubicBezTo>
                <a:cubicBezTo>
                  <a:pt x="9553" y="9703"/>
                  <a:pt x="9556" y="9699"/>
                  <a:pt x="9561" y="9699"/>
                </a:cubicBezTo>
                <a:lnTo>
                  <a:pt x="9673" y="9699"/>
                </a:lnTo>
                <a:cubicBezTo>
                  <a:pt x="9677" y="9699"/>
                  <a:pt x="9681" y="9703"/>
                  <a:pt x="9681" y="9707"/>
                </a:cubicBezTo>
                <a:cubicBezTo>
                  <a:pt x="9681" y="9712"/>
                  <a:pt x="9677" y="9716"/>
                  <a:pt x="9673" y="9716"/>
                </a:cubicBezTo>
                <a:close/>
                <a:moveTo>
                  <a:pt x="9481" y="9716"/>
                </a:moveTo>
                <a:lnTo>
                  <a:pt x="9369" y="9716"/>
                </a:lnTo>
                <a:cubicBezTo>
                  <a:pt x="9364" y="9716"/>
                  <a:pt x="9361" y="9712"/>
                  <a:pt x="9361" y="9707"/>
                </a:cubicBezTo>
                <a:cubicBezTo>
                  <a:pt x="9361" y="9703"/>
                  <a:pt x="9364" y="9699"/>
                  <a:pt x="9369" y="9699"/>
                </a:cubicBezTo>
                <a:lnTo>
                  <a:pt x="9481" y="9699"/>
                </a:lnTo>
                <a:cubicBezTo>
                  <a:pt x="9485" y="9699"/>
                  <a:pt x="9489" y="9703"/>
                  <a:pt x="9489" y="9707"/>
                </a:cubicBezTo>
                <a:cubicBezTo>
                  <a:pt x="9489" y="9712"/>
                  <a:pt x="9485" y="9716"/>
                  <a:pt x="9481" y="9716"/>
                </a:cubicBezTo>
                <a:close/>
                <a:moveTo>
                  <a:pt x="9288" y="9716"/>
                </a:moveTo>
                <a:lnTo>
                  <a:pt x="9176" y="9716"/>
                </a:lnTo>
                <a:cubicBezTo>
                  <a:pt x="9172" y="9716"/>
                  <a:pt x="9168" y="9712"/>
                  <a:pt x="9168" y="9707"/>
                </a:cubicBezTo>
                <a:cubicBezTo>
                  <a:pt x="9168" y="9703"/>
                  <a:pt x="9172" y="9699"/>
                  <a:pt x="9176" y="9699"/>
                </a:cubicBezTo>
                <a:lnTo>
                  <a:pt x="9288" y="9699"/>
                </a:lnTo>
                <a:cubicBezTo>
                  <a:pt x="9293" y="9699"/>
                  <a:pt x="9296" y="9703"/>
                  <a:pt x="9296" y="9707"/>
                </a:cubicBezTo>
                <a:cubicBezTo>
                  <a:pt x="9296" y="9712"/>
                  <a:pt x="9293" y="9716"/>
                  <a:pt x="9288" y="9716"/>
                </a:cubicBezTo>
                <a:close/>
                <a:moveTo>
                  <a:pt x="9096" y="9716"/>
                </a:moveTo>
                <a:lnTo>
                  <a:pt x="8984" y="9716"/>
                </a:lnTo>
                <a:cubicBezTo>
                  <a:pt x="8980" y="9716"/>
                  <a:pt x="8976" y="9712"/>
                  <a:pt x="8976" y="9707"/>
                </a:cubicBezTo>
                <a:cubicBezTo>
                  <a:pt x="8976" y="9703"/>
                  <a:pt x="8980" y="9699"/>
                  <a:pt x="8984" y="9699"/>
                </a:cubicBezTo>
                <a:lnTo>
                  <a:pt x="9096" y="9699"/>
                </a:lnTo>
                <a:cubicBezTo>
                  <a:pt x="9101" y="9699"/>
                  <a:pt x="9104" y="9703"/>
                  <a:pt x="9104" y="9707"/>
                </a:cubicBezTo>
                <a:cubicBezTo>
                  <a:pt x="9104" y="9712"/>
                  <a:pt x="9101" y="9716"/>
                  <a:pt x="9096" y="9716"/>
                </a:cubicBezTo>
                <a:close/>
                <a:moveTo>
                  <a:pt x="8904" y="9716"/>
                </a:moveTo>
                <a:lnTo>
                  <a:pt x="8792" y="9716"/>
                </a:lnTo>
                <a:cubicBezTo>
                  <a:pt x="8788" y="9716"/>
                  <a:pt x="8784" y="9712"/>
                  <a:pt x="8784" y="9707"/>
                </a:cubicBezTo>
                <a:cubicBezTo>
                  <a:pt x="8784" y="9703"/>
                  <a:pt x="8788" y="9699"/>
                  <a:pt x="8792" y="9699"/>
                </a:cubicBezTo>
                <a:lnTo>
                  <a:pt x="8904" y="9699"/>
                </a:lnTo>
                <a:cubicBezTo>
                  <a:pt x="8908" y="9699"/>
                  <a:pt x="8912" y="9703"/>
                  <a:pt x="8912" y="9707"/>
                </a:cubicBezTo>
                <a:cubicBezTo>
                  <a:pt x="8912" y="9712"/>
                  <a:pt x="8908" y="9716"/>
                  <a:pt x="8904" y="9716"/>
                </a:cubicBezTo>
                <a:close/>
                <a:moveTo>
                  <a:pt x="8712" y="9716"/>
                </a:moveTo>
                <a:lnTo>
                  <a:pt x="8600" y="9716"/>
                </a:lnTo>
                <a:cubicBezTo>
                  <a:pt x="8595" y="9716"/>
                  <a:pt x="8592" y="9712"/>
                  <a:pt x="8592" y="9707"/>
                </a:cubicBezTo>
                <a:cubicBezTo>
                  <a:pt x="8592" y="9703"/>
                  <a:pt x="8595" y="9699"/>
                  <a:pt x="8600" y="9699"/>
                </a:cubicBezTo>
                <a:lnTo>
                  <a:pt x="8712" y="9699"/>
                </a:lnTo>
                <a:cubicBezTo>
                  <a:pt x="8716" y="9699"/>
                  <a:pt x="8720" y="9703"/>
                  <a:pt x="8720" y="9707"/>
                </a:cubicBezTo>
                <a:cubicBezTo>
                  <a:pt x="8720" y="9712"/>
                  <a:pt x="8716" y="9716"/>
                  <a:pt x="8712" y="9716"/>
                </a:cubicBezTo>
                <a:close/>
                <a:moveTo>
                  <a:pt x="8520" y="9716"/>
                </a:moveTo>
                <a:lnTo>
                  <a:pt x="8408" y="9716"/>
                </a:lnTo>
                <a:cubicBezTo>
                  <a:pt x="8403" y="9716"/>
                  <a:pt x="8400" y="9712"/>
                  <a:pt x="8400" y="9707"/>
                </a:cubicBezTo>
                <a:cubicBezTo>
                  <a:pt x="8400" y="9703"/>
                  <a:pt x="8403" y="9699"/>
                  <a:pt x="8408" y="9699"/>
                </a:cubicBezTo>
                <a:lnTo>
                  <a:pt x="8520" y="9699"/>
                </a:lnTo>
                <a:cubicBezTo>
                  <a:pt x="8524" y="9699"/>
                  <a:pt x="8528" y="9703"/>
                  <a:pt x="8528" y="9707"/>
                </a:cubicBezTo>
                <a:cubicBezTo>
                  <a:pt x="8528" y="9712"/>
                  <a:pt x="8524" y="9716"/>
                  <a:pt x="8520" y="9716"/>
                </a:cubicBezTo>
                <a:close/>
                <a:moveTo>
                  <a:pt x="8327" y="9716"/>
                </a:moveTo>
                <a:lnTo>
                  <a:pt x="8215" y="9716"/>
                </a:lnTo>
                <a:cubicBezTo>
                  <a:pt x="8211" y="9716"/>
                  <a:pt x="8207" y="9712"/>
                  <a:pt x="8207" y="9707"/>
                </a:cubicBezTo>
                <a:cubicBezTo>
                  <a:pt x="8207" y="9703"/>
                  <a:pt x="8211" y="9699"/>
                  <a:pt x="8215" y="9699"/>
                </a:cubicBezTo>
                <a:lnTo>
                  <a:pt x="8327" y="9699"/>
                </a:lnTo>
                <a:cubicBezTo>
                  <a:pt x="8332" y="9699"/>
                  <a:pt x="8335" y="9703"/>
                  <a:pt x="8335" y="9707"/>
                </a:cubicBezTo>
                <a:cubicBezTo>
                  <a:pt x="8335" y="9712"/>
                  <a:pt x="8332" y="9716"/>
                  <a:pt x="8327" y="9716"/>
                </a:cubicBezTo>
                <a:close/>
                <a:moveTo>
                  <a:pt x="8135" y="9716"/>
                </a:moveTo>
                <a:lnTo>
                  <a:pt x="8023" y="9716"/>
                </a:lnTo>
                <a:cubicBezTo>
                  <a:pt x="8019" y="9716"/>
                  <a:pt x="8015" y="9712"/>
                  <a:pt x="8015" y="9707"/>
                </a:cubicBezTo>
                <a:cubicBezTo>
                  <a:pt x="8015" y="9703"/>
                  <a:pt x="8019" y="9699"/>
                  <a:pt x="8023" y="9699"/>
                </a:cubicBezTo>
                <a:lnTo>
                  <a:pt x="8135" y="9699"/>
                </a:lnTo>
                <a:cubicBezTo>
                  <a:pt x="8140" y="9699"/>
                  <a:pt x="8143" y="9703"/>
                  <a:pt x="8143" y="9707"/>
                </a:cubicBezTo>
                <a:cubicBezTo>
                  <a:pt x="8143" y="9712"/>
                  <a:pt x="8140" y="9716"/>
                  <a:pt x="8135" y="9716"/>
                </a:cubicBezTo>
                <a:close/>
                <a:moveTo>
                  <a:pt x="7943" y="9716"/>
                </a:moveTo>
                <a:lnTo>
                  <a:pt x="7831" y="9716"/>
                </a:lnTo>
                <a:cubicBezTo>
                  <a:pt x="7827" y="9716"/>
                  <a:pt x="7823" y="9712"/>
                  <a:pt x="7823" y="9707"/>
                </a:cubicBezTo>
                <a:cubicBezTo>
                  <a:pt x="7823" y="9703"/>
                  <a:pt x="7827" y="9699"/>
                  <a:pt x="7831" y="9699"/>
                </a:cubicBezTo>
                <a:lnTo>
                  <a:pt x="7943" y="9699"/>
                </a:lnTo>
                <a:cubicBezTo>
                  <a:pt x="7948" y="9699"/>
                  <a:pt x="7951" y="9703"/>
                  <a:pt x="7951" y="9707"/>
                </a:cubicBezTo>
                <a:cubicBezTo>
                  <a:pt x="7951" y="9712"/>
                  <a:pt x="7948" y="9716"/>
                  <a:pt x="7943" y="9716"/>
                </a:cubicBezTo>
                <a:close/>
                <a:moveTo>
                  <a:pt x="7751" y="9716"/>
                </a:moveTo>
                <a:lnTo>
                  <a:pt x="7639" y="9716"/>
                </a:lnTo>
                <a:cubicBezTo>
                  <a:pt x="7634" y="9716"/>
                  <a:pt x="7631" y="9712"/>
                  <a:pt x="7631" y="9707"/>
                </a:cubicBezTo>
                <a:cubicBezTo>
                  <a:pt x="7631" y="9703"/>
                  <a:pt x="7634" y="9699"/>
                  <a:pt x="7639" y="9699"/>
                </a:cubicBezTo>
                <a:lnTo>
                  <a:pt x="7751" y="9699"/>
                </a:lnTo>
                <a:cubicBezTo>
                  <a:pt x="7755" y="9699"/>
                  <a:pt x="7759" y="9703"/>
                  <a:pt x="7759" y="9707"/>
                </a:cubicBezTo>
                <a:cubicBezTo>
                  <a:pt x="7759" y="9712"/>
                  <a:pt x="7755" y="9716"/>
                  <a:pt x="7751" y="9716"/>
                </a:cubicBezTo>
                <a:close/>
                <a:moveTo>
                  <a:pt x="7559" y="9716"/>
                </a:moveTo>
                <a:lnTo>
                  <a:pt x="7447" y="9716"/>
                </a:lnTo>
                <a:cubicBezTo>
                  <a:pt x="7442" y="9716"/>
                  <a:pt x="7439" y="9712"/>
                  <a:pt x="7439" y="9707"/>
                </a:cubicBezTo>
                <a:cubicBezTo>
                  <a:pt x="7439" y="9703"/>
                  <a:pt x="7442" y="9699"/>
                  <a:pt x="7447" y="9699"/>
                </a:cubicBezTo>
                <a:lnTo>
                  <a:pt x="7559" y="9699"/>
                </a:lnTo>
                <a:cubicBezTo>
                  <a:pt x="7563" y="9699"/>
                  <a:pt x="7567" y="9703"/>
                  <a:pt x="7567" y="9707"/>
                </a:cubicBezTo>
                <a:cubicBezTo>
                  <a:pt x="7567" y="9712"/>
                  <a:pt x="7563" y="9716"/>
                  <a:pt x="7559" y="9716"/>
                </a:cubicBezTo>
                <a:close/>
                <a:moveTo>
                  <a:pt x="7367" y="9716"/>
                </a:moveTo>
                <a:lnTo>
                  <a:pt x="7254" y="9716"/>
                </a:lnTo>
                <a:cubicBezTo>
                  <a:pt x="7250" y="9716"/>
                  <a:pt x="7246" y="9712"/>
                  <a:pt x="7246" y="9707"/>
                </a:cubicBezTo>
                <a:cubicBezTo>
                  <a:pt x="7246" y="9703"/>
                  <a:pt x="7250" y="9699"/>
                  <a:pt x="7254" y="9699"/>
                </a:cubicBezTo>
                <a:lnTo>
                  <a:pt x="7367" y="9699"/>
                </a:lnTo>
                <a:cubicBezTo>
                  <a:pt x="7371" y="9699"/>
                  <a:pt x="7375" y="9703"/>
                  <a:pt x="7375" y="9707"/>
                </a:cubicBezTo>
                <a:cubicBezTo>
                  <a:pt x="7375" y="9712"/>
                  <a:pt x="7371" y="9716"/>
                  <a:pt x="7367" y="9716"/>
                </a:cubicBezTo>
                <a:close/>
                <a:moveTo>
                  <a:pt x="7174" y="9716"/>
                </a:moveTo>
                <a:lnTo>
                  <a:pt x="7062" y="9716"/>
                </a:lnTo>
                <a:cubicBezTo>
                  <a:pt x="7058" y="9716"/>
                  <a:pt x="7054" y="9712"/>
                  <a:pt x="7054" y="9707"/>
                </a:cubicBezTo>
                <a:cubicBezTo>
                  <a:pt x="7054" y="9703"/>
                  <a:pt x="7058" y="9699"/>
                  <a:pt x="7062" y="9699"/>
                </a:cubicBezTo>
                <a:lnTo>
                  <a:pt x="7174" y="9699"/>
                </a:lnTo>
                <a:cubicBezTo>
                  <a:pt x="7179" y="9699"/>
                  <a:pt x="7182" y="9703"/>
                  <a:pt x="7182" y="9707"/>
                </a:cubicBezTo>
                <a:cubicBezTo>
                  <a:pt x="7182" y="9712"/>
                  <a:pt x="7179" y="9716"/>
                  <a:pt x="7174" y="9716"/>
                </a:cubicBezTo>
                <a:close/>
                <a:moveTo>
                  <a:pt x="6982" y="9716"/>
                </a:moveTo>
                <a:lnTo>
                  <a:pt x="6870" y="9716"/>
                </a:lnTo>
                <a:cubicBezTo>
                  <a:pt x="6866" y="9716"/>
                  <a:pt x="6862" y="9712"/>
                  <a:pt x="6862" y="9707"/>
                </a:cubicBezTo>
                <a:cubicBezTo>
                  <a:pt x="6862" y="9703"/>
                  <a:pt x="6866" y="9699"/>
                  <a:pt x="6870" y="9699"/>
                </a:cubicBezTo>
                <a:lnTo>
                  <a:pt x="6982" y="9699"/>
                </a:lnTo>
                <a:cubicBezTo>
                  <a:pt x="6987" y="9699"/>
                  <a:pt x="6990" y="9703"/>
                  <a:pt x="6990" y="9707"/>
                </a:cubicBezTo>
                <a:cubicBezTo>
                  <a:pt x="6990" y="9712"/>
                  <a:pt x="6987" y="9716"/>
                  <a:pt x="6982" y="9716"/>
                </a:cubicBezTo>
                <a:close/>
                <a:moveTo>
                  <a:pt x="6790" y="9716"/>
                </a:moveTo>
                <a:lnTo>
                  <a:pt x="6678" y="9716"/>
                </a:lnTo>
                <a:cubicBezTo>
                  <a:pt x="6673" y="9716"/>
                  <a:pt x="6670" y="9712"/>
                  <a:pt x="6670" y="9707"/>
                </a:cubicBezTo>
                <a:cubicBezTo>
                  <a:pt x="6670" y="9703"/>
                  <a:pt x="6673" y="9699"/>
                  <a:pt x="6678" y="9699"/>
                </a:cubicBezTo>
                <a:lnTo>
                  <a:pt x="6790" y="9699"/>
                </a:lnTo>
                <a:cubicBezTo>
                  <a:pt x="6794" y="9699"/>
                  <a:pt x="6798" y="9703"/>
                  <a:pt x="6798" y="9707"/>
                </a:cubicBezTo>
                <a:cubicBezTo>
                  <a:pt x="6798" y="9712"/>
                  <a:pt x="6794" y="9716"/>
                  <a:pt x="6790" y="9716"/>
                </a:cubicBezTo>
                <a:close/>
                <a:moveTo>
                  <a:pt x="6598" y="9716"/>
                </a:moveTo>
                <a:lnTo>
                  <a:pt x="6486" y="9716"/>
                </a:lnTo>
                <a:cubicBezTo>
                  <a:pt x="6481" y="9716"/>
                  <a:pt x="6478" y="9712"/>
                  <a:pt x="6478" y="9707"/>
                </a:cubicBezTo>
                <a:cubicBezTo>
                  <a:pt x="6478" y="9703"/>
                  <a:pt x="6481" y="9699"/>
                  <a:pt x="6486" y="9699"/>
                </a:cubicBezTo>
                <a:lnTo>
                  <a:pt x="6598" y="9699"/>
                </a:lnTo>
                <a:cubicBezTo>
                  <a:pt x="6602" y="9699"/>
                  <a:pt x="6606" y="9703"/>
                  <a:pt x="6606" y="9707"/>
                </a:cubicBezTo>
                <a:cubicBezTo>
                  <a:pt x="6606" y="9712"/>
                  <a:pt x="6602" y="9716"/>
                  <a:pt x="6598" y="9716"/>
                </a:cubicBezTo>
                <a:close/>
                <a:moveTo>
                  <a:pt x="6406" y="9716"/>
                </a:moveTo>
                <a:lnTo>
                  <a:pt x="6293" y="9716"/>
                </a:lnTo>
                <a:cubicBezTo>
                  <a:pt x="6289" y="9716"/>
                  <a:pt x="6285" y="9712"/>
                  <a:pt x="6285" y="9707"/>
                </a:cubicBezTo>
                <a:cubicBezTo>
                  <a:pt x="6285" y="9703"/>
                  <a:pt x="6289" y="9699"/>
                  <a:pt x="6293" y="9699"/>
                </a:cubicBezTo>
                <a:lnTo>
                  <a:pt x="6406" y="9699"/>
                </a:lnTo>
                <a:cubicBezTo>
                  <a:pt x="6410" y="9699"/>
                  <a:pt x="6414" y="9703"/>
                  <a:pt x="6414" y="9707"/>
                </a:cubicBezTo>
                <a:cubicBezTo>
                  <a:pt x="6414" y="9712"/>
                  <a:pt x="6410" y="9716"/>
                  <a:pt x="6406" y="9716"/>
                </a:cubicBezTo>
                <a:close/>
                <a:moveTo>
                  <a:pt x="6213" y="9716"/>
                </a:moveTo>
                <a:lnTo>
                  <a:pt x="6101" y="9716"/>
                </a:lnTo>
                <a:cubicBezTo>
                  <a:pt x="6097" y="9716"/>
                  <a:pt x="6093" y="9712"/>
                  <a:pt x="6093" y="9707"/>
                </a:cubicBezTo>
                <a:cubicBezTo>
                  <a:pt x="6093" y="9703"/>
                  <a:pt x="6097" y="9699"/>
                  <a:pt x="6101" y="9699"/>
                </a:cubicBezTo>
                <a:lnTo>
                  <a:pt x="6213" y="9699"/>
                </a:lnTo>
                <a:cubicBezTo>
                  <a:pt x="6218" y="9699"/>
                  <a:pt x="6221" y="9703"/>
                  <a:pt x="6221" y="9707"/>
                </a:cubicBezTo>
                <a:cubicBezTo>
                  <a:pt x="6221" y="9712"/>
                  <a:pt x="6218" y="9716"/>
                  <a:pt x="6213" y="9716"/>
                </a:cubicBezTo>
                <a:close/>
                <a:moveTo>
                  <a:pt x="6021" y="9716"/>
                </a:moveTo>
                <a:lnTo>
                  <a:pt x="5909" y="9716"/>
                </a:lnTo>
                <a:cubicBezTo>
                  <a:pt x="5905" y="9716"/>
                  <a:pt x="5901" y="9712"/>
                  <a:pt x="5901" y="9707"/>
                </a:cubicBezTo>
                <a:cubicBezTo>
                  <a:pt x="5901" y="9703"/>
                  <a:pt x="5905" y="9699"/>
                  <a:pt x="5909" y="9699"/>
                </a:cubicBezTo>
                <a:lnTo>
                  <a:pt x="6021" y="9699"/>
                </a:lnTo>
                <a:cubicBezTo>
                  <a:pt x="6026" y="9699"/>
                  <a:pt x="6029" y="9703"/>
                  <a:pt x="6029" y="9707"/>
                </a:cubicBezTo>
                <a:cubicBezTo>
                  <a:pt x="6029" y="9712"/>
                  <a:pt x="6026" y="9716"/>
                  <a:pt x="6021" y="9716"/>
                </a:cubicBezTo>
                <a:close/>
                <a:moveTo>
                  <a:pt x="5829" y="9716"/>
                </a:moveTo>
                <a:lnTo>
                  <a:pt x="5717" y="9716"/>
                </a:lnTo>
                <a:cubicBezTo>
                  <a:pt x="5712" y="9716"/>
                  <a:pt x="5709" y="9712"/>
                  <a:pt x="5709" y="9707"/>
                </a:cubicBezTo>
                <a:cubicBezTo>
                  <a:pt x="5709" y="9703"/>
                  <a:pt x="5712" y="9699"/>
                  <a:pt x="5717" y="9699"/>
                </a:cubicBezTo>
                <a:lnTo>
                  <a:pt x="5829" y="9699"/>
                </a:lnTo>
                <a:cubicBezTo>
                  <a:pt x="5833" y="9699"/>
                  <a:pt x="5837" y="9703"/>
                  <a:pt x="5837" y="9707"/>
                </a:cubicBezTo>
                <a:cubicBezTo>
                  <a:pt x="5837" y="9712"/>
                  <a:pt x="5833" y="9716"/>
                  <a:pt x="5829" y="9716"/>
                </a:cubicBezTo>
                <a:close/>
                <a:moveTo>
                  <a:pt x="5637" y="9716"/>
                </a:moveTo>
                <a:lnTo>
                  <a:pt x="5525" y="9716"/>
                </a:lnTo>
                <a:cubicBezTo>
                  <a:pt x="5520" y="9716"/>
                  <a:pt x="5517" y="9712"/>
                  <a:pt x="5517" y="9707"/>
                </a:cubicBezTo>
                <a:cubicBezTo>
                  <a:pt x="5517" y="9703"/>
                  <a:pt x="5520" y="9699"/>
                  <a:pt x="5525" y="9699"/>
                </a:cubicBezTo>
                <a:lnTo>
                  <a:pt x="5637" y="9699"/>
                </a:lnTo>
                <a:cubicBezTo>
                  <a:pt x="5641" y="9699"/>
                  <a:pt x="5645" y="9703"/>
                  <a:pt x="5645" y="9707"/>
                </a:cubicBezTo>
                <a:cubicBezTo>
                  <a:pt x="5645" y="9712"/>
                  <a:pt x="5641" y="9716"/>
                  <a:pt x="5637" y="9716"/>
                </a:cubicBezTo>
                <a:close/>
                <a:moveTo>
                  <a:pt x="5445" y="9716"/>
                </a:moveTo>
                <a:lnTo>
                  <a:pt x="5332" y="9716"/>
                </a:lnTo>
                <a:cubicBezTo>
                  <a:pt x="5328" y="9716"/>
                  <a:pt x="5324" y="9712"/>
                  <a:pt x="5324" y="9707"/>
                </a:cubicBezTo>
                <a:cubicBezTo>
                  <a:pt x="5324" y="9703"/>
                  <a:pt x="5328" y="9699"/>
                  <a:pt x="5332" y="9699"/>
                </a:cubicBezTo>
                <a:lnTo>
                  <a:pt x="5445" y="9699"/>
                </a:lnTo>
                <a:cubicBezTo>
                  <a:pt x="5449" y="9699"/>
                  <a:pt x="5453" y="9703"/>
                  <a:pt x="5453" y="9707"/>
                </a:cubicBezTo>
                <a:cubicBezTo>
                  <a:pt x="5453" y="9712"/>
                  <a:pt x="5449" y="9716"/>
                  <a:pt x="5445" y="9716"/>
                </a:cubicBezTo>
                <a:close/>
                <a:moveTo>
                  <a:pt x="5252" y="9716"/>
                </a:moveTo>
                <a:lnTo>
                  <a:pt x="5140" y="9716"/>
                </a:lnTo>
                <a:cubicBezTo>
                  <a:pt x="5136" y="9716"/>
                  <a:pt x="5132" y="9712"/>
                  <a:pt x="5132" y="9707"/>
                </a:cubicBezTo>
                <a:cubicBezTo>
                  <a:pt x="5132" y="9703"/>
                  <a:pt x="5136" y="9699"/>
                  <a:pt x="5140" y="9699"/>
                </a:cubicBezTo>
                <a:lnTo>
                  <a:pt x="5252" y="9699"/>
                </a:lnTo>
                <a:cubicBezTo>
                  <a:pt x="5257" y="9699"/>
                  <a:pt x="5260" y="9703"/>
                  <a:pt x="5260" y="9707"/>
                </a:cubicBezTo>
                <a:cubicBezTo>
                  <a:pt x="5260" y="9712"/>
                  <a:pt x="5257" y="9716"/>
                  <a:pt x="5252" y="9716"/>
                </a:cubicBezTo>
                <a:close/>
                <a:moveTo>
                  <a:pt x="5060" y="9716"/>
                </a:moveTo>
                <a:lnTo>
                  <a:pt x="4948" y="9716"/>
                </a:lnTo>
                <a:cubicBezTo>
                  <a:pt x="4944" y="9716"/>
                  <a:pt x="4940" y="9712"/>
                  <a:pt x="4940" y="9707"/>
                </a:cubicBezTo>
                <a:cubicBezTo>
                  <a:pt x="4940" y="9703"/>
                  <a:pt x="4944" y="9699"/>
                  <a:pt x="4948" y="9699"/>
                </a:cubicBezTo>
                <a:lnTo>
                  <a:pt x="5060" y="9699"/>
                </a:lnTo>
                <a:cubicBezTo>
                  <a:pt x="5065" y="9699"/>
                  <a:pt x="5068" y="9703"/>
                  <a:pt x="5068" y="9707"/>
                </a:cubicBezTo>
                <a:cubicBezTo>
                  <a:pt x="5068" y="9712"/>
                  <a:pt x="5065" y="9716"/>
                  <a:pt x="5060" y="9716"/>
                </a:cubicBezTo>
                <a:close/>
                <a:moveTo>
                  <a:pt x="4868" y="9716"/>
                </a:moveTo>
                <a:lnTo>
                  <a:pt x="4756" y="9716"/>
                </a:lnTo>
                <a:cubicBezTo>
                  <a:pt x="4751" y="9716"/>
                  <a:pt x="4748" y="9712"/>
                  <a:pt x="4748" y="9707"/>
                </a:cubicBezTo>
                <a:cubicBezTo>
                  <a:pt x="4748" y="9703"/>
                  <a:pt x="4751" y="9699"/>
                  <a:pt x="4756" y="9699"/>
                </a:cubicBezTo>
                <a:lnTo>
                  <a:pt x="4868" y="9699"/>
                </a:lnTo>
                <a:cubicBezTo>
                  <a:pt x="4872" y="9699"/>
                  <a:pt x="4876" y="9703"/>
                  <a:pt x="4876" y="9707"/>
                </a:cubicBezTo>
                <a:cubicBezTo>
                  <a:pt x="4876" y="9712"/>
                  <a:pt x="4872" y="9716"/>
                  <a:pt x="4868" y="9716"/>
                </a:cubicBezTo>
                <a:close/>
                <a:moveTo>
                  <a:pt x="4676" y="9716"/>
                </a:moveTo>
                <a:lnTo>
                  <a:pt x="4564" y="9716"/>
                </a:lnTo>
                <a:cubicBezTo>
                  <a:pt x="4559" y="9716"/>
                  <a:pt x="4556" y="9712"/>
                  <a:pt x="4556" y="9707"/>
                </a:cubicBezTo>
                <a:cubicBezTo>
                  <a:pt x="4556" y="9703"/>
                  <a:pt x="4559" y="9699"/>
                  <a:pt x="4564" y="9699"/>
                </a:cubicBezTo>
                <a:lnTo>
                  <a:pt x="4676" y="9699"/>
                </a:lnTo>
                <a:cubicBezTo>
                  <a:pt x="4680" y="9699"/>
                  <a:pt x="4684" y="9703"/>
                  <a:pt x="4684" y="9707"/>
                </a:cubicBezTo>
                <a:cubicBezTo>
                  <a:pt x="4684" y="9712"/>
                  <a:pt x="4680" y="9716"/>
                  <a:pt x="4676" y="9716"/>
                </a:cubicBezTo>
                <a:close/>
                <a:moveTo>
                  <a:pt x="4484" y="9716"/>
                </a:moveTo>
                <a:lnTo>
                  <a:pt x="4372" y="9716"/>
                </a:lnTo>
                <a:cubicBezTo>
                  <a:pt x="4367" y="9716"/>
                  <a:pt x="4363" y="9712"/>
                  <a:pt x="4363" y="9707"/>
                </a:cubicBezTo>
                <a:cubicBezTo>
                  <a:pt x="4363" y="9703"/>
                  <a:pt x="4367" y="9699"/>
                  <a:pt x="4372" y="9699"/>
                </a:cubicBezTo>
                <a:lnTo>
                  <a:pt x="4484" y="9699"/>
                </a:lnTo>
                <a:cubicBezTo>
                  <a:pt x="4488" y="9699"/>
                  <a:pt x="4492" y="9703"/>
                  <a:pt x="4492" y="9707"/>
                </a:cubicBezTo>
                <a:cubicBezTo>
                  <a:pt x="4492" y="9712"/>
                  <a:pt x="4488" y="9716"/>
                  <a:pt x="4484" y="9716"/>
                </a:cubicBezTo>
                <a:close/>
                <a:moveTo>
                  <a:pt x="4291" y="9716"/>
                </a:moveTo>
                <a:lnTo>
                  <a:pt x="4179" y="9716"/>
                </a:lnTo>
                <a:cubicBezTo>
                  <a:pt x="4175" y="9716"/>
                  <a:pt x="4171" y="9712"/>
                  <a:pt x="4171" y="9707"/>
                </a:cubicBezTo>
                <a:cubicBezTo>
                  <a:pt x="4171" y="9703"/>
                  <a:pt x="4175" y="9699"/>
                  <a:pt x="4179" y="9699"/>
                </a:cubicBezTo>
                <a:lnTo>
                  <a:pt x="4291" y="9699"/>
                </a:lnTo>
                <a:cubicBezTo>
                  <a:pt x="4296" y="9699"/>
                  <a:pt x="4299" y="9703"/>
                  <a:pt x="4299" y="9707"/>
                </a:cubicBezTo>
                <a:cubicBezTo>
                  <a:pt x="4299" y="9712"/>
                  <a:pt x="4296" y="9716"/>
                  <a:pt x="4291" y="9716"/>
                </a:cubicBezTo>
                <a:close/>
                <a:moveTo>
                  <a:pt x="4099" y="9716"/>
                </a:moveTo>
                <a:lnTo>
                  <a:pt x="3987" y="9716"/>
                </a:lnTo>
                <a:cubicBezTo>
                  <a:pt x="3983" y="9716"/>
                  <a:pt x="3979" y="9712"/>
                  <a:pt x="3979" y="9707"/>
                </a:cubicBezTo>
                <a:cubicBezTo>
                  <a:pt x="3979" y="9703"/>
                  <a:pt x="3983" y="9699"/>
                  <a:pt x="3987" y="9699"/>
                </a:cubicBezTo>
                <a:lnTo>
                  <a:pt x="4099" y="9699"/>
                </a:lnTo>
                <a:cubicBezTo>
                  <a:pt x="4104" y="9699"/>
                  <a:pt x="4107" y="9703"/>
                  <a:pt x="4107" y="9707"/>
                </a:cubicBezTo>
                <a:cubicBezTo>
                  <a:pt x="4107" y="9712"/>
                  <a:pt x="4104" y="9716"/>
                  <a:pt x="4099" y="9716"/>
                </a:cubicBezTo>
                <a:close/>
                <a:moveTo>
                  <a:pt x="3907" y="9716"/>
                </a:moveTo>
                <a:lnTo>
                  <a:pt x="3795" y="9716"/>
                </a:lnTo>
                <a:cubicBezTo>
                  <a:pt x="3791" y="9716"/>
                  <a:pt x="3787" y="9712"/>
                  <a:pt x="3787" y="9707"/>
                </a:cubicBezTo>
                <a:cubicBezTo>
                  <a:pt x="3787" y="9703"/>
                  <a:pt x="3791" y="9699"/>
                  <a:pt x="3795" y="9699"/>
                </a:cubicBezTo>
                <a:lnTo>
                  <a:pt x="3907" y="9699"/>
                </a:lnTo>
                <a:cubicBezTo>
                  <a:pt x="3911" y="9699"/>
                  <a:pt x="3915" y="9703"/>
                  <a:pt x="3915" y="9707"/>
                </a:cubicBezTo>
                <a:cubicBezTo>
                  <a:pt x="3915" y="9712"/>
                  <a:pt x="3911" y="9716"/>
                  <a:pt x="3907" y="9716"/>
                </a:cubicBezTo>
                <a:close/>
                <a:moveTo>
                  <a:pt x="3715" y="9716"/>
                </a:moveTo>
                <a:lnTo>
                  <a:pt x="3603" y="9716"/>
                </a:lnTo>
                <a:cubicBezTo>
                  <a:pt x="3598" y="9716"/>
                  <a:pt x="3595" y="9712"/>
                  <a:pt x="3595" y="9707"/>
                </a:cubicBezTo>
                <a:cubicBezTo>
                  <a:pt x="3595" y="9703"/>
                  <a:pt x="3598" y="9699"/>
                  <a:pt x="3603" y="9699"/>
                </a:cubicBezTo>
                <a:lnTo>
                  <a:pt x="3715" y="9699"/>
                </a:lnTo>
                <a:cubicBezTo>
                  <a:pt x="3719" y="9699"/>
                  <a:pt x="3723" y="9703"/>
                  <a:pt x="3723" y="9707"/>
                </a:cubicBezTo>
                <a:cubicBezTo>
                  <a:pt x="3723" y="9712"/>
                  <a:pt x="3719" y="9716"/>
                  <a:pt x="3715" y="9716"/>
                </a:cubicBezTo>
                <a:close/>
                <a:moveTo>
                  <a:pt x="3523" y="9716"/>
                </a:moveTo>
                <a:lnTo>
                  <a:pt x="3411" y="9716"/>
                </a:lnTo>
                <a:cubicBezTo>
                  <a:pt x="3406" y="9716"/>
                  <a:pt x="3403" y="9712"/>
                  <a:pt x="3403" y="9707"/>
                </a:cubicBezTo>
                <a:cubicBezTo>
                  <a:pt x="3403" y="9703"/>
                  <a:pt x="3406" y="9699"/>
                  <a:pt x="3411" y="9699"/>
                </a:cubicBezTo>
                <a:lnTo>
                  <a:pt x="3523" y="9699"/>
                </a:lnTo>
                <a:cubicBezTo>
                  <a:pt x="3527" y="9699"/>
                  <a:pt x="3531" y="9703"/>
                  <a:pt x="3531" y="9707"/>
                </a:cubicBezTo>
                <a:cubicBezTo>
                  <a:pt x="3531" y="9712"/>
                  <a:pt x="3527" y="9716"/>
                  <a:pt x="3523" y="9716"/>
                </a:cubicBezTo>
                <a:close/>
                <a:moveTo>
                  <a:pt x="3330" y="9716"/>
                </a:moveTo>
                <a:lnTo>
                  <a:pt x="3218" y="9716"/>
                </a:lnTo>
                <a:cubicBezTo>
                  <a:pt x="3214" y="9716"/>
                  <a:pt x="3210" y="9712"/>
                  <a:pt x="3210" y="9707"/>
                </a:cubicBezTo>
                <a:cubicBezTo>
                  <a:pt x="3210" y="9703"/>
                  <a:pt x="3214" y="9699"/>
                  <a:pt x="3218" y="9699"/>
                </a:cubicBezTo>
                <a:lnTo>
                  <a:pt x="3330" y="9699"/>
                </a:lnTo>
                <a:cubicBezTo>
                  <a:pt x="3335" y="9699"/>
                  <a:pt x="3338" y="9703"/>
                  <a:pt x="3338" y="9707"/>
                </a:cubicBezTo>
                <a:cubicBezTo>
                  <a:pt x="3338" y="9712"/>
                  <a:pt x="3335" y="9716"/>
                  <a:pt x="3330" y="9716"/>
                </a:cubicBezTo>
                <a:close/>
                <a:moveTo>
                  <a:pt x="3138" y="9716"/>
                </a:moveTo>
                <a:lnTo>
                  <a:pt x="3026" y="9716"/>
                </a:lnTo>
                <a:cubicBezTo>
                  <a:pt x="3022" y="9716"/>
                  <a:pt x="3018" y="9712"/>
                  <a:pt x="3018" y="9707"/>
                </a:cubicBezTo>
                <a:cubicBezTo>
                  <a:pt x="3018" y="9703"/>
                  <a:pt x="3022" y="9699"/>
                  <a:pt x="3026" y="9699"/>
                </a:cubicBezTo>
                <a:lnTo>
                  <a:pt x="3138" y="9699"/>
                </a:lnTo>
                <a:cubicBezTo>
                  <a:pt x="3143" y="9699"/>
                  <a:pt x="3146" y="9703"/>
                  <a:pt x="3146" y="9707"/>
                </a:cubicBezTo>
                <a:cubicBezTo>
                  <a:pt x="3146" y="9712"/>
                  <a:pt x="3143" y="9716"/>
                  <a:pt x="3138" y="9716"/>
                </a:cubicBezTo>
                <a:close/>
                <a:moveTo>
                  <a:pt x="2946" y="9716"/>
                </a:moveTo>
                <a:lnTo>
                  <a:pt x="2834" y="9716"/>
                </a:lnTo>
                <a:cubicBezTo>
                  <a:pt x="2830" y="9716"/>
                  <a:pt x="2826" y="9712"/>
                  <a:pt x="2826" y="9707"/>
                </a:cubicBezTo>
                <a:cubicBezTo>
                  <a:pt x="2826" y="9703"/>
                  <a:pt x="2830" y="9699"/>
                  <a:pt x="2834" y="9699"/>
                </a:cubicBezTo>
                <a:lnTo>
                  <a:pt x="2946" y="9699"/>
                </a:lnTo>
                <a:cubicBezTo>
                  <a:pt x="2950" y="9699"/>
                  <a:pt x="2954" y="9703"/>
                  <a:pt x="2954" y="9707"/>
                </a:cubicBezTo>
                <a:cubicBezTo>
                  <a:pt x="2954" y="9712"/>
                  <a:pt x="2950" y="9716"/>
                  <a:pt x="2946" y="9716"/>
                </a:cubicBezTo>
                <a:close/>
                <a:moveTo>
                  <a:pt x="2754" y="9716"/>
                </a:moveTo>
                <a:lnTo>
                  <a:pt x="2642" y="9716"/>
                </a:lnTo>
                <a:cubicBezTo>
                  <a:pt x="2637" y="9716"/>
                  <a:pt x="2634" y="9712"/>
                  <a:pt x="2634" y="9707"/>
                </a:cubicBezTo>
                <a:cubicBezTo>
                  <a:pt x="2634" y="9703"/>
                  <a:pt x="2637" y="9699"/>
                  <a:pt x="2642" y="9699"/>
                </a:cubicBezTo>
                <a:lnTo>
                  <a:pt x="2754" y="9699"/>
                </a:lnTo>
                <a:cubicBezTo>
                  <a:pt x="2758" y="9699"/>
                  <a:pt x="2762" y="9703"/>
                  <a:pt x="2762" y="9707"/>
                </a:cubicBezTo>
                <a:cubicBezTo>
                  <a:pt x="2762" y="9712"/>
                  <a:pt x="2758" y="9716"/>
                  <a:pt x="2754" y="9716"/>
                </a:cubicBezTo>
                <a:close/>
                <a:moveTo>
                  <a:pt x="2562" y="9716"/>
                </a:moveTo>
                <a:lnTo>
                  <a:pt x="2450" y="9716"/>
                </a:lnTo>
                <a:cubicBezTo>
                  <a:pt x="2445" y="9716"/>
                  <a:pt x="2442" y="9712"/>
                  <a:pt x="2442" y="9707"/>
                </a:cubicBezTo>
                <a:cubicBezTo>
                  <a:pt x="2442" y="9703"/>
                  <a:pt x="2445" y="9699"/>
                  <a:pt x="2450" y="9699"/>
                </a:cubicBezTo>
                <a:lnTo>
                  <a:pt x="2562" y="9699"/>
                </a:lnTo>
                <a:cubicBezTo>
                  <a:pt x="2566" y="9699"/>
                  <a:pt x="2570" y="9703"/>
                  <a:pt x="2570" y="9707"/>
                </a:cubicBezTo>
                <a:cubicBezTo>
                  <a:pt x="2570" y="9712"/>
                  <a:pt x="2566" y="9716"/>
                  <a:pt x="2562" y="9716"/>
                </a:cubicBezTo>
                <a:close/>
                <a:moveTo>
                  <a:pt x="2369" y="9716"/>
                </a:moveTo>
                <a:lnTo>
                  <a:pt x="2257" y="9716"/>
                </a:lnTo>
                <a:cubicBezTo>
                  <a:pt x="2253" y="9716"/>
                  <a:pt x="2249" y="9712"/>
                  <a:pt x="2249" y="9707"/>
                </a:cubicBezTo>
                <a:cubicBezTo>
                  <a:pt x="2249" y="9703"/>
                  <a:pt x="2253" y="9699"/>
                  <a:pt x="2257" y="9699"/>
                </a:cubicBezTo>
                <a:lnTo>
                  <a:pt x="2369" y="9699"/>
                </a:lnTo>
                <a:cubicBezTo>
                  <a:pt x="2374" y="9699"/>
                  <a:pt x="2378" y="9703"/>
                  <a:pt x="2378" y="9707"/>
                </a:cubicBezTo>
                <a:cubicBezTo>
                  <a:pt x="2378" y="9712"/>
                  <a:pt x="2374" y="9716"/>
                  <a:pt x="2369" y="9716"/>
                </a:cubicBezTo>
                <a:close/>
                <a:moveTo>
                  <a:pt x="2177" y="9716"/>
                </a:moveTo>
                <a:lnTo>
                  <a:pt x="2065" y="9716"/>
                </a:lnTo>
                <a:cubicBezTo>
                  <a:pt x="2061" y="9716"/>
                  <a:pt x="2057" y="9712"/>
                  <a:pt x="2057" y="9707"/>
                </a:cubicBezTo>
                <a:cubicBezTo>
                  <a:pt x="2057" y="9703"/>
                  <a:pt x="2061" y="9699"/>
                  <a:pt x="2065" y="9699"/>
                </a:cubicBezTo>
                <a:lnTo>
                  <a:pt x="2177" y="9699"/>
                </a:lnTo>
                <a:cubicBezTo>
                  <a:pt x="2182" y="9699"/>
                  <a:pt x="2185" y="9703"/>
                  <a:pt x="2185" y="9707"/>
                </a:cubicBezTo>
                <a:cubicBezTo>
                  <a:pt x="2185" y="9712"/>
                  <a:pt x="2182" y="9716"/>
                  <a:pt x="2177" y="9716"/>
                </a:cubicBezTo>
                <a:close/>
                <a:moveTo>
                  <a:pt x="1985" y="9716"/>
                </a:moveTo>
                <a:lnTo>
                  <a:pt x="1873" y="9716"/>
                </a:lnTo>
                <a:cubicBezTo>
                  <a:pt x="1869" y="9716"/>
                  <a:pt x="1865" y="9712"/>
                  <a:pt x="1865" y="9707"/>
                </a:cubicBezTo>
                <a:cubicBezTo>
                  <a:pt x="1865" y="9703"/>
                  <a:pt x="1869" y="9699"/>
                  <a:pt x="1873" y="9699"/>
                </a:cubicBezTo>
                <a:lnTo>
                  <a:pt x="1985" y="9699"/>
                </a:lnTo>
                <a:cubicBezTo>
                  <a:pt x="1990" y="9699"/>
                  <a:pt x="1993" y="9703"/>
                  <a:pt x="1993" y="9707"/>
                </a:cubicBezTo>
                <a:cubicBezTo>
                  <a:pt x="1993" y="9712"/>
                  <a:pt x="1990" y="9716"/>
                  <a:pt x="1985" y="9716"/>
                </a:cubicBezTo>
                <a:close/>
                <a:moveTo>
                  <a:pt x="1793" y="9716"/>
                </a:moveTo>
                <a:lnTo>
                  <a:pt x="1681" y="9716"/>
                </a:lnTo>
                <a:cubicBezTo>
                  <a:pt x="1676" y="9716"/>
                  <a:pt x="1673" y="9712"/>
                  <a:pt x="1673" y="9707"/>
                </a:cubicBezTo>
                <a:cubicBezTo>
                  <a:pt x="1673" y="9703"/>
                  <a:pt x="1676" y="9699"/>
                  <a:pt x="1681" y="9699"/>
                </a:cubicBezTo>
                <a:lnTo>
                  <a:pt x="1793" y="9699"/>
                </a:lnTo>
                <a:cubicBezTo>
                  <a:pt x="1797" y="9699"/>
                  <a:pt x="1801" y="9703"/>
                  <a:pt x="1801" y="9707"/>
                </a:cubicBezTo>
                <a:cubicBezTo>
                  <a:pt x="1801" y="9712"/>
                  <a:pt x="1797" y="9716"/>
                  <a:pt x="1793" y="9716"/>
                </a:cubicBezTo>
                <a:close/>
                <a:moveTo>
                  <a:pt x="1601" y="9716"/>
                </a:moveTo>
                <a:lnTo>
                  <a:pt x="1489" y="9716"/>
                </a:lnTo>
                <a:cubicBezTo>
                  <a:pt x="1484" y="9716"/>
                  <a:pt x="1481" y="9712"/>
                  <a:pt x="1481" y="9707"/>
                </a:cubicBezTo>
                <a:cubicBezTo>
                  <a:pt x="1481" y="9703"/>
                  <a:pt x="1484" y="9699"/>
                  <a:pt x="1489" y="9699"/>
                </a:cubicBezTo>
                <a:lnTo>
                  <a:pt x="1601" y="9699"/>
                </a:lnTo>
                <a:cubicBezTo>
                  <a:pt x="1605" y="9699"/>
                  <a:pt x="1609" y="9703"/>
                  <a:pt x="1609" y="9707"/>
                </a:cubicBezTo>
                <a:cubicBezTo>
                  <a:pt x="1609" y="9712"/>
                  <a:pt x="1605" y="9716"/>
                  <a:pt x="1601" y="9716"/>
                </a:cubicBezTo>
                <a:close/>
                <a:moveTo>
                  <a:pt x="1409" y="9716"/>
                </a:moveTo>
                <a:lnTo>
                  <a:pt x="1296" y="9716"/>
                </a:lnTo>
                <a:cubicBezTo>
                  <a:pt x="1292" y="9716"/>
                  <a:pt x="1288" y="9712"/>
                  <a:pt x="1288" y="9707"/>
                </a:cubicBezTo>
                <a:cubicBezTo>
                  <a:pt x="1288" y="9703"/>
                  <a:pt x="1292" y="9699"/>
                  <a:pt x="1296" y="9699"/>
                </a:cubicBezTo>
                <a:lnTo>
                  <a:pt x="1409" y="9699"/>
                </a:lnTo>
                <a:cubicBezTo>
                  <a:pt x="1413" y="9699"/>
                  <a:pt x="1417" y="9703"/>
                  <a:pt x="1417" y="9707"/>
                </a:cubicBezTo>
                <a:cubicBezTo>
                  <a:pt x="1417" y="9712"/>
                  <a:pt x="1413" y="9716"/>
                  <a:pt x="1409" y="9716"/>
                </a:cubicBezTo>
                <a:close/>
                <a:moveTo>
                  <a:pt x="1216" y="9716"/>
                </a:moveTo>
                <a:lnTo>
                  <a:pt x="1104" y="9716"/>
                </a:lnTo>
                <a:cubicBezTo>
                  <a:pt x="1100" y="9716"/>
                  <a:pt x="1096" y="9712"/>
                  <a:pt x="1096" y="9707"/>
                </a:cubicBezTo>
                <a:cubicBezTo>
                  <a:pt x="1096" y="9703"/>
                  <a:pt x="1100" y="9699"/>
                  <a:pt x="1104" y="9699"/>
                </a:cubicBezTo>
                <a:lnTo>
                  <a:pt x="1216" y="9699"/>
                </a:lnTo>
                <a:cubicBezTo>
                  <a:pt x="1221" y="9699"/>
                  <a:pt x="1224" y="9703"/>
                  <a:pt x="1224" y="9707"/>
                </a:cubicBezTo>
                <a:cubicBezTo>
                  <a:pt x="1224" y="9712"/>
                  <a:pt x="1221" y="9716"/>
                  <a:pt x="1216" y="9716"/>
                </a:cubicBezTo>
                <a:close/>
                <a:moveTo>
                  <a:pt x="1024" y="9716"/>
                </a:moveTo>
                <a:lnTo>
                  <a:pt x="912" y="9716"/>
                </a:lnTo>
                <a:cubicBezTo>
                  <a:pt x="908" y="9716"/>
                  <a:pt x="904" y="9712"/>
                  <a:pt x="904" y="9707"/>
                </a:cubicBezTo>
                <a:cubicBezTo>
                  <a:pt x="904" y="9703"/>
                  <a:pt x="908" y="9699"/>
                  <a:pt x="912" y="9699"/>
                </a:cubicBezTo>
                <a:lnTo>
                  <a:pt x="1024" y="9699"/>
                </a:lnTo>
                <a:cubicBezTo>
                  <a:pt x="1029" y="9699"/>
                  <a:pt x="1032" y="9703"/>
                  <a:pt x="1032" y="9707"/>
                </a:cubicBezTo>
                <a:cubicBezTo>
                  <a:pt x="1032" y="9712"/>
                  <a:pt x="1029" y="9716"/>
                  <a:pt x="1024" y="9716"/>
                </a:cubicBezTo>
                <a:close/>
                <a:moveTo>
                  <a:pt x="832" y="9716"/>
                </a:moveTo>
                <a:lnTo>
                  <a:pt x="720" y="9716"/>
                </a:lnTo>
                <a:cubicBezTo>
                  <a:pt x="715" y="9716"/>
                  <a:pt x="712" y="9712"/>
                  <a:pt x="712" y="9707"/>
                </a:cubicBezTo>
                <a:cubicBezTo>
                  <a:pt x="712" y="9703"/>
                  <a:pt x="715" y="9699"/>
                  <a:pt x="720" y="9699"/>
                </a:cubicBezTo>
                <a:lnTo>
                  <a:pt x="832" y="9699"/>
                </a:lnTo>
                <a:cubicBezTo>
                  <a:pt x="836" y="9699"/>
                  <a:pt x="840" y="9703"/>
                  <a:pt x="840" y="9707"/>
                </a:cubicBezTo>
                <a:cubicBezTo>
                  <a:pt x="840" y="9712"/>
                  <a:pt x="836" y="9716"/>
                  <a:pt x="832" y="9716"/>
                </a:cubicBezTo>
                <a:close/>
                <a:moveTo>
                  <a:pt x="640" y="9716"/>
                </a:moveTo>
                <a:lnTo>
                  <a:pt x="528" y="9716"/>
                </a:lnTo>
                <a:cubicBezTo>
                  <a:pt x="523" y="9716"/>
                  <a:pt x="520" y="9712"/>
                  <a:pt x="520" y="9707"/>
                </a:cubicBezTo>
                <a:cubicBezTo>
                  <a:pt x="520" y="9703"/>
                  <a:pt x="523" y="9699"/>
                  <a:pt x="528" y="9699"/>
                </a:cubicBezTo>
                <a:lnTo>
                  <a:pt x="640" y="9699"/>
                </a:lnTo>
                <a:cubicBezTo>
                  <a:pt x="644" y="9699"/>
                  <a:pt x="648" y="9703"/>
                  <a:pt x="648" y="9707"/>
                </a:cubicBezTo>
                <a:cubicBezTo>
                  <a:pt x="648" y="9712"/>
                  <a:pt x="644" y="9716"/>
                  <a:pt x="640" y="9716"/>
                </a:cubicBezTo>
                <a:close/>
                <a:moveTo>
                  <a:pt x="448" y="9716"/>
                </a:moveTo>
                <a:lnTo>
                  <a:pt x="335" y="9716"/>
                </a:lnTo>
                <a:cubicBezTo>
                  <a:pt x="331" y="9716"/>
                  <a:pt x="327" y="9712"/>
                  <a:pt x="327" y="9707"/>
                </a:cubicBezTo>
                <a:cubicBezTo>
                  <a:pt x="327" y="9703"/>
                  <a:pt x="331" y="9699"/>
                  <a:pt x="335" y="9699"/>
                </a:cubicBezTo>
                <a:lnTo>
                  <a:pt x="448" y="9699"/>
                </a:lnTo>
                <a:cubicBezTo>
                  <a:pt x="452" y="9699"/>
                  <a:pt x="456" y="9703"/>
                  <a:pt x="456" y="9707"/>
                </a:cubicBezTo>
                <a:cubicBezTo>
                  <a:pt x="456" y="9712"/>
                  <a:pt x="452" y="9716"/>
                  <a:pt x="448" y="9716"/>
                </a:cubicBezTo>
                <a:close/>
                <a:moveTo>
                  <a:pt x="255" y="9716"/>
                </a:moveTo>
                <a:lnTo>
                  <a:pt x="143" y="9716"/>
                </a:lnTo>
                <a:cubicBezTo>
                  <a:pt x="139" y="9716"/>
                  <a:pt x="135" y="9712"/>
                  <a:pt x="135" y="9707"/>
                </a:cubicBezTo>
                <a:cubicBezTo>
                  <a:pt x="135" y="9703"/>
                  <a:pt x="139" y="9699"/>
                  <a:pt x="143" y="9699"/>
                </a:cubicBezTo>
                <a:lnTo>
                  <a:pt x="255" y="9699"/>
                </a:lnTo>
                <a:cubicBezTo>
                  <a:pt x="260" y="9699"/>
                  <a:pt x="263" y="9703"/>
                  <a:pt x="263" y="9707"/>
                </a:cubicBezTo>
                <a:cubicBezTo>
                  <a:pt x="263" y="9712"/>
                  <a:pt x="260" y="9716"/>
                  <a:pt x="255" y="9716"/>
                </a:cubicBezTo>
                <a:close/>
                <a:moveTo>
                  <a:pt x="63" y="9716"/>
                </a:moveTo>
                <a:lnTo>
                  <a:pt x="8" y="9716"/>
                </a:lnTo>
                <a:cubicBezTo>
                  <a:pt x="4" y="9716"/>
                  <a:pt x="0" y="9712"/>
                  <a:pt x="0" y="9707"/>
                </a:cubicBezTo>
                <a:lnTo>
                  <a:pt x="0" y="9650"/>
                </a:lnTo>
                <a:cubicBezTo>
                  <a:pt x="0" y="9646"/>
                  <a:pt x="4" y="9642"/>
                  <a:pt x="8" y="9642"/>
                </a:cubicBezTo>
                <a:cubicBezTo>
                  <a:pt x="13" y="9642"/>
                  <a:pt x="16" y="9646"/>
                  <a:pt x="16" y="9650"/>
                </a:cubicBezTo>
                <a:lnTo>
                  <a:pt x="16" y="9707"/>
                </a:lnTo>
                <a:lnTo>
                  <a:pt x="8" y="9699"/>
                </a:lnTo>
                <a:lnTo>
                  <a:pt x="63" y="9699"/>
                </a:lnTo>
                <a:cubicBezTo>
                  <a:pt x="68" y="9699"/>
                  <a:pt x="71" y="9703"/>
                  <a:pt x="71" y="9707"/>
                </a:cubicBezTo>
                <a:cubicBezTo>
                  <a:pt x="71" y="9712"/>
                  <a:pt x="68" y="9716"/>
                  <a:pt x="63" y="9716"/>
                </a:cubicBezTo>
                <a:close/>
                <a:moveTo>
                  <a:pt x="0" y="9570"/>
                </a:moveTo>
                <a:lnTo>
                  <a:pt x="0" y="9458"/>
                </a:lnTo>
                <a:cubicBezTo>
                  <a:pt x="0" y="9453"/>
                  <a:pt x="4" y="9450"/>
                  <a:pt x="8" y="9450"/>
                </a:cubicBezTo>
                <a:cubicBezTo>
                  <a:pt x="13" y="9450"/>
                  <a:pt x="16" y="9453"/>
                  <a:pt x="16" y="9458"/>
                </a:cubicBezTo>
                <a:lnTo>
                  <a:pt x="16" y="9570"/>
                </a:lnTo>
                <a:cubicBezTo>
                  <a:pt x="16" y="9574"/>
                  <a:pt x="13" y="9578"/>
                  <a:pt x="8" y="9578"/>
                </a:cubicBezTo>
                <a:cubicBezTo>
                  <a:pt x="4" y="9578"/>
                  <a:pt x="0" y="9574"/>
                  <a:pt x="0" y="9570"/>
                </a:cubicBezTo>
                <a:close/>
                <a:moveTo>
                  <a:pt x="0" y="9378"/>
                </a:moveTo>
                <a:lnTo>
                  <a:pt x="0" y="9266"/>
                </a:lnTo>
                <a:cubicBezTo>
                  <a:pt x="0" y="9261"/>
                  <a:pt x="4" y="9258"/>
                  <a:pt x="8" y="9258"/>
                </a:cubicBezTo>
                <a:cubicBezTo>
                  <a:pt x="13" y="9258"/>
                  <a:pt x="16" y="9261"/>
                  <a:pt x="16" y="9266"/>
                </a:cubicBezTo>
                <a:lnTo>
                  <a:pt x="16" y="9378"/>
                </a:lnTo>
                <a:cubicBezTo>
                  <a:pt x="16" y="9382"/>
                  <a:pt x="13" y="9386"/>
                  <a:pt x="8" y="9386"/>
                </a:cubicBezTo>
                <a:cubicBezTo>
                  <a:pt x="4" y="9386"/>
                  <a:pt x="0" y="9382"/>
                  <a:pt x="0" y="9378"/>
                </a:cubicBezTo>
                <a:close/>
                <a:moveTo>
                  <a:pt x="0" y="9186"/>
                </a:moveTo>
                <a:lnTo>
                  <a:pt x="0" y="9074"/>
                </a:lnTo>
                <a:cubicBezTo>
                  <a:pt x="0" y="9069"/>
                  <a:pt x="4" y="9066"/>
                  <a:pt x="8" y="9066"/>
                </a:cubicBezTo>
                <a:cubicBezTo>
                  <a:pt x="13" y="9066"/>
                  <a:pt x="16" y="9069"/>
                  <a:pt x="16" y="9074"/>
                </a:cubicBezTo>
                <a:lnTo>
                  <a:pt x="16" y="9186"/>
                </a:lnTo>
                <a:cubicBezTo>
                  <a:pt x="16" y="9190"/>
                  <a:pt x="13" y="9194"/>
                  <a:pt x="8" y="9194"/>
                </a:cubicBezTo>
                <a:cubicBezTo>
                  <a:pt x="4" y="9194"/>
                  <a:pt x="0" y="9190"/>
                  <a:pt x="0" y="9186"/>
                </a:cubicBezTo>
                <a:close/>
                <a:moveTo>
                  <a:pt x="0" y="8993"/>
                </a:moveTo>
                <a:lnTo>
                  <a:pt x="0" y="8881"/>
                </a:lnTo>
                <a:cubicBezTo>
                  <a:pt x="0" y="8877"/>
                  <a:pt x="4" y="8873"/>
                  <a:pt x="8" y="8873"/>
                </a:cubicBezTo>
                <a:cubicBezTo>
                  <a:pt x="13" y="8873"/>
                  <a:pt x="16" y="8877"/>
                  <a:pt x="16" y="8881"/>
                </a:cubicBezTo>
                <a:lnTo>
                  <a:pt x="16" y="8993"/>
                </a:lnTo>
                <a:cubicBezTo>
                  <a:pt x="16" y="8998"/>
                  <a:pt x="13" y="9001"/>
                  <a:pt x="8" y="9001"/>
                </a:cubicBezTo>
                <a:cubicBezTo>
                  <a:pt x="4" y="9001"/>
                  <a:pt x="0" y="8998"/>
                  <a:pt x="0" y="8993"/>
                </a:cubicBezTo>
                <a:close/>
                <a:moveTo>
                  <a:pt x="0" y="8801"/>
                </a:moveTo>
                <a:lnTo>
                  <a:pt x="0" y="8689"/>
                </a:lnTo>
                <a:cubicBezTo>
                  <a:pt x="0" y="8685"/>
                  <a:pt x="4" y="8681"/>
                  <a:pt x="8" y="8681"/>
                </a:cubicBezTo>
                <a:cubicBezTo>
                  <a:pt x="13" y="8681"/>
                  <a:pt x="16" y="8685"/>
                  <a:pt x="16" y="8689"/>
                </a:cubicBezTo>
                <a:lnTo>
                  <a:pt x="16" y="8801"/>
                </a:lnTo>
                <a:cubicBezTo>
                  <a:pt x="16" y="8806"/>
                  <a:pt x="13" y="8809"/>
                  <a:pt x="8" y="8809"/>
                </a:cubicBezTo>
                <a:cubicBezTo>
                  <a:pt x="4" y="8809"/>
                  <a:pt x="0" y="8806"/>
                  <a:pt x="0" y="8801"/>
                </a:cubicBezTo>
                <a:close/>
                <a:moveTo>
                  <a:pt x="0" y="8609"/>
                </a:moveTo>
                <a:lnTo>
                  <a:pt x="0" y="8497"/>
                </a:lnTo>
                <a:cubicBezTo>
                  <a:pt x="0" y="8493"/>
                  <a:pt x="4" y="8489"/>
                  <a:pt x="8" y="8489"/>
                </a:cubicBezTo>
                <a:cubicBezTo>
                  <a:pt x="13" y="8489"/>
                  <a:pt x="16" y="8493"/>
                  <a:pt x="16" y="8497"/>
                </a:cubicBezTo>
                <a:lnTo>
                  <a:pt x="16" y="8609"/>
                </a:lnTo>
                <a:cubicBezTo>
                  <a:pt x="16" y="8613"/>
                  <a:pt x="13" y="8617"/>
                  <a:pt x="8" y="8617"/>
                </a:cubicBezTo>
                <a:cubicBezTo>
                  <a:pt x="4" y="8617"/>
                  <a:pt x="0" y="8613"/>
                  <a:pt x="0" y="8609"/>
                </a:cubicBezTo>
                <a:close/>
                <a:moveTo>
                  <a:pt x="0" y="8417"/>
                </a:moveTo>
                <a:lnTo>
                  <a:pt x="0" y="8305"/>
                </a:lnTo>
                <a:cubicBezTo>
                  <a:pt x="0" y="8300"/>
                  <a:pt x="4" y="8297"/>
                  <a:pt x="8" y="8297"/>
                </a:cubicBezTo>
                <a:cubicBezTo>
                  <a:pt x="13" y="8297"/>
                  <a:pt x="16" y="8300"/>
                  <a:pt x="16" y="8305"/>
                </a:cubicBezTo>
                <a:lnTo>
                  <a:pt x="16" y="8417"/>
                </a:lnTo>
                <a:cubicBezTo>
                  <a:pt x="16" y="8421"/>
                  <a:pt x="13" y="8425"/>
                  <a:pt x="8" y="8425"/>
                </a:cubicBezTo>
                <a:cubicBezTo>
                  <a:pt x="4" y="8425"/>
                  <a:pt x="0" y="8421"/>
                  <a:pt x="0" y="8417"/>
                </a:cubicBezTo>
                <a:close/>
                <a:moveTo>
                  <a:pt x="0" y="8225"/>
                </a:moveTo>
                <a:lnTo>
                  <a:pt x="0" y="8113"/>
                </a:lnTo>
                <a:cubicBezTo>
                  <a:pt x="0" y="8108"/>
                  <a:pt x="4" y="8105"/>
                  <a:pt x="8" y="8105"/>
                </a:cubicBezTo>
                <a:cubicBezTo>
                  <a:pt x="13" y="8105"/>
                  <a:pt x="16" y="8108"/>
                  <a:pt x="16" y="8113"/>
                </a:cubicBezTo>
                <a:lnTo>
                  <a:pt x="16" y="8225"/>
                </a:lnTo>
                <a:cubicBezTo>
                  <a:pt x="16" y="8229"/>
                  <a:pt x="13" y="8233"/>
                  <a:pt x="8" y="8233"/>
                </a:cubicBezTo>
                <a:cubicBezTo>
                  <a:pt x="4" y="8233"/>
                  <a:pt x="0" y="8229"/>
                  <a:pt x="0" y="8225"/>
                </a:cubicBezTo>
                <a:close/>
                <a:moveTo>
                  <a:pt x="0" y="8032"/>
                </a:moveTo>
                <a:lnTo>
                  <a:pt x="0" y="7920"/>
                </a:lnTo>
                <a:cubicBezTo>
                  <a:pt x="0" y="7916"/>
                  <a:pt x="4" y="7912"/>
                  <a:pt x="8" y="7912"/>
                </a:cubicBezTo>
                <a:cubicBezTo>
                  <a:pt x="13" y="7912"/>
                  <a:pt x="16" y="7916"/>
                  <a:pt x="16" y="7920"/>
                </a:cubicBezTo>
                <a:lnTo>
                  <a:pt x="16" y="8032"/>
                </a:lnTo>
                <a:cubicBezTo>
                  <a:pt x="16" y="8037"/>
                  <a:pt x="13" y="8040"/>
                  <a:pt x="8" y="8040"/>
                </a:cubicBezTo>
                <a:cubicBezTo>
                  <a:pt x="4" y="8040"/>
                  <a:pt x="0" y="8037"/>
                  <a:pt x="0" y="8032"/>
                </a:cubicBezTo>
                <a:close/>
                <a:moveTo>
                  <a:pt x="0" y="7840"/>
                </a:moveTo>
                <a:lnTo>
                  <a:pt x="0" y="7728"/>
                </a:lnTo>
                <a:cubicBezTo>
                  <a:pt x="0" y="7724"/>
                  <a:pt x="4" y="7720"/>
                  <a:pt x="8" y="7720"/>
                </a:cubicBezTo>
                <a:cubicBezTo>
                  <a:pt x="13" y="7720"/>
                  <a:pt x="16" y="7724"/>
                  <a:pt x="16" y="7728"/>
                </a:cubicBezTo>
                <a:lnTo>
                  <a:pt x="16" y="7840"/>
                </a:lnTo>
                <a:cubicBezTo>
                  <a:pt x="16" y="7845"/>
                  <a:pt x="13" y="7848"/>
                  <a:pt x="8" y="7848"/>
                </a:cubicBezTo>
                <a:cubicBezTo>
                  <a:pt x="4" y="7848"/>
                  <a:pt x="0" y="7845"/>
                  <a:pt x="0" y="7840"/>
                </a:cubicBezTo>
                <a:close/>
                <a:moveTo>
                  <a:pt x="0" y="7648"/>
                </a:moveTo>
                <a:lnTo>
                  <a:pt x="0" y="7536"/>
                </a:lnTo>
                <a:cubicBezTo>
                  <a:pt x="0" y="7532"/>
                  <a:pt x="4" y="7528"/>
                  <a:pt x="8" y="7528"/>
                </a:cubicBezTo>
                <a:cubicBezTo>
                  <a:pt x="13" y="7528"/>
                  <a:pt x="16" y="7532"/>
                  <a:pt x="16" y="7536"/>
                </a:cubicBezTo>
                <a:lnTo>
                  <a:pt x="16" y="7648"/>
                </a:lnTo>
                <a:cubicBezTo>
                  <a:pt x="16" y="7653"/>
                  <a:pt x="13" y="7656"/>
                  <a:pt x="8" y="7656"/>
                </a:cubicBezTo>
                <a:cubicBezTo>
                  <a:pt x="4" y="7656"/>
                  <a:pt x="0" y="7653"/>
                  <a:pt x="0" y="7648"/>
                </a:cubicBezTo>
                <a:close/>
                <a:moveTo>
                  <a:pt x="0" y="7456"/>
                </a:moveTo>
                <a:lnTo>
                  <a:pt x="0" y="7344"/>
                </a:lnTo>
                <a:cubicBezTo>
                  <a:pt x="0" y="7339"/>
                  <a:pt x="4" y="7336"/>
                  <a:pt x="8" y="7336"/>
                </a:cubicBezTo>
                <a:cubicBezTo>
                  <a:pt x="13" y="7336"/>
                  <a:pt x="16" y="7339"/>
                  <a:pt x="16" y="7344"/>
                </a:cubicBezTo>
                <a:lnTo>
                  <a:pt x="16" y="7456"/>
                </a:lnTo>
                <a:cubicBezTo>
                  <a:pt x="16" y="7460"/>
                  <a:pt x="13" y="7464"/>
                  <a:pt x="8" y="7464"/>
                </a:cubicBezTo>
                <a:cubicBezTo>
                  <a:pt x="4" y="7464"/>
                  <a:pt x="0" y="7460"/>
                  <a:pt x="0" y="7456"/>
                </a:cubicBezTo>
                <a:close/>
                <a:moveTo>
                  <a:pt x="0" y="7264"/>
                </a:moveTo>
                <a:lnTo>
                  <a:pt x="0" y="7152"/>
                </a:lnTo>
                <a:cubicBezTo>
                  <a:pt x="0" y="7147"/>
                  <a:pt x="4" y="7144"/>
                  <a:pt x="8" y="7144"/>
                </a:cubicBezTo>
                <a:cubicBezTo>
                  <a:pt x="13" y="7144"/>
                  <a:pt x="16" y="7147"/>
                  <a:pt x="16" y="7152"/>
                </a:cubicBezTo>
                <a:lnTo>
                  <a:pt x="16" y="7264"/>
                </a:lnTo>
                <a:cubicBezTo>
                  <a:pt x="16" y="7268"/>
                  <a:pt x="13" y="7272"/>
                  <a:pt x="8" y="7272"/>
                </a:cubicBezTo>
                <a:cubicBezTo>
                  <a:pt x="4" y="7272"/>
                  <a:pt x="0" y="7268"/>
                  <a:pt x="0" y="7264"/>
                </a:cubicBezTo>
                <a:close/>
                <a:moveTo>
                  <a:pt x="0" y="7072"/>
                </a:moveTo>
                <a:lnTo>
                  <a:pt x="0" y="6959"/>
                </a:lnTo>
                <a:cubicBezTo>
                  <a:pt x="0" y="6955"/>
                  <a:pt x="4" y="6951"/>
                  <a:pt x="8" y="6951"/>
                </a:cubicBezTo>
                <a:cubicBezTo>
                  <a:pt x="13" y="6951"/>
                  <a:pt x="16" y="6955"/>
                  <a:pt x="16" y="6959"/>
                </a:cubicBezTo>
                <a:lnTo>
                  <a:pt x="16" y="7072"/>
                </a:lnTo>
                <a:cubicBezTo>
                  <a:pt x="16" y="7076"/>
                  <a:pt x="13" y="7080"/>
                  <a:pt x="8" y="7080"/>
                </a:cubicBezTo>
                <a:cubicBezTo>
                  <a:pt x="4" y="7080"/>
                  <a:pt x="0" y="7076"/>
                  <a:pt x="0" y="7072"/>
                </a:cubicBezTo>
                <a:close/>
                <a:moveTo>
                  <a:pt x="0" y="6879"/>
                </a:moveTo>
                <a:lnTo>
                  <a:pt x="0" y="6767"/>
                </a:lnTo>
                <a:cubicBezTo>
                  <a:pt x="0" y="6763"/>
                  <a:pt x="4" y="6759"/>
                  <a:pt x="8" y="6759"/>
                </a:cubicBezTo>
                <a:cubicBezTo>
                  <a:pt x="13" y="6759"/>
                  <a:pt x="16" y="6763"/>
                  <a:pt x="16" y="6767"/>
                </a:cubicBezTo>
                <a:lnTo>
                  <a:pt x="16" y="6879"/>
                </a:lnTo>
                <a:cubicBezTo>
                  <a:pt x="16" y="6884"/>
                  <a:pt x="13" y="6887"/>
                  <a:pt x="8" y="6887"/>
                </a:cubicBezTo>
                <a:cubicBezTo>
                  <a:pt x="4" y="6887"/>
                  <a:pt x="0" y="6884"/>
                  <a:pt x="0" y="6879"/>
                </a:cubicBezTo>
                <a:close/>
                <a:moveTo>
                  <a:pt x="0" y="6687"/>
                </a:moveTo>
                <a:lnTo>
                  <a:pt x="0" y="6575"/>
                </a:lnTo>
                <a:cubicBezTo>
                  <a:pt x="0" y="6571"/>
                  <a:pt x="4" y="6567"/>
                  <a:pt x="8" y="6567"/>
                </a:cubicBezTo>
                <a:cubicBezTo>
                  <a:pt x="13" y="6567"/>
                  <a:pt x="16" y="6571"/>
                  <a:pt x="16" y="6575"/>
                </a:cubicBezTo>
                <a:lnTo>
                  <a:pt x="16" y="6687"/>
                </a:lnTo>
                <a:cubicBezTo>
                  <a:pt x="16" y="6692"/>
                  <a:pt x="13" y="6695"/>
                  <a:pt x="8" y="6695"/>
                </a:cubicBezTo>
                <a:cubicBezTo>
                  <a:pt x="4" y="6695"/>
                  <a:pt x="0" y="6692"/>
                  <a:pt x="0" y="6687"/>
                </a:cubicBezTo>
                <a:close/>
                <a:moveTo>
                  <a:pt x="0" y="6495"/>
                </a:moveTo>
                <a:lnTo>
                  <a:pt x="0" y="6383"/>
                </a:lnTo>
                <a:cubicBezTo>
                  <a:pt x="0" y="6378"/>
                  <a:pt x="4" y="6375"/>
                  <a:pt x="8" y="6375"/>
                </a:cubicBezTo>
                <a:cubicBezTo>
                  <a:pt x="13" y="6375"/>
                  <a:pt x="16" y="6378"/>
                  <a:pt x="16" y="6383"/>
                </a:cubicBezTo>
                <a:lnTo>
                  <a:pt x="16" y="6495"/>
                </a:lnTo>
                <a:cubicBezTo>
                  <a:pt x="16" y="6499"/>
                  <a:pt x="13" y="6503"/>
                  <a:pt x="8" y="6503"/>
                </a:cubicBezTo>
                <a:cubicBezTo>
                  <a:pt x="4" y="6503"/>
                  <a:pt x="0" y="6499"/>
                  <a:pt x="0" y="6495"/>
                </a:cubicBezTo>
                <a:close/>
                <a:moveTo>
                  <a:pt x="0" y="6303"/>
                </a:moveTo>
                <a:lnTo>
                  <a:pt x="0" y="6191"/>
                </a:lnTo>
                <a:cubicBezTo>
                  <a:pt x="0" y="6186"/>
                  <a:pt x="4" y="6183"/>
                  <a:pt x="8" y="6183"/>
                </a:cubicBezTo>
                <a:cubicBezTo>
                  <a:pt x="13" y="6183"/>
                  <a:pt x="16" y="6186"/>
                  <a:pt x="16" y="6191"/>
                </a:cubicBezTo>
                <a:lnTo>
                  <a:pt x="16" y="6303"/>
                </a:lnTo>
                <a:cubicBezTo>
                  <a:pt x="16" y="6307"/>
                  <a:pt x="13" y="6311"/>
                  <a:pt x="8" y="6311"/>
                </a:cubicBezTo>
                <a:cubicBezTo>
                  <a:pt x="4" y="6311"/>
                  <a:pt x="0" y="6307"/>
                  <a:pt x="0" y="6303"/>
                </a:cubicBezTo>
                <a:close/>
                <a:moveTo>
                  <a:pt x="0" y="6111"/>
                </a:moveTo>
                <a:lnTo>
                  <a:pt x="0" y="5998"/>
                </a:lnTo>
                <a:cubicBezTo>
                  <a:pt x="0" y="5994"/>
                  <a:pt x="4" y="5990"/>
                  <a:pt x="8" y="5990"/>
                </a:cubicBezTo>
                <a:cubicBezTo>
                  <a:pt x="13" y="5990"/>
                  <a:pt x="16" y="5994"/>
                  <a:pt x="16" y="5998"/>
                </a:cubicBezTo>
                <a:lnTo>
                  <a:pt x="16" y="6111"/>
                </a:lnTo>
                <a:cubicBezTo>
                  <a:pt x="16" y="6115"/>
                  <a:pt x="13" y="6119"/>
                  <a:pt x="8" y="6119"/>
                </a:cubicBezTo>
                <a:cubicBezTo>
                  <a:pt x="4" y="6119"/>
                  <a:pt x="0" y="6115"/>
                  <a:pt x="0" y="6111"/>
                </a:cubicBezTo>
                <a:close/>
                <a:moveTo>
                  <a:pt x="0" y="5918"/>
                </a:moveTo>
                <a:lnTo>
                  <a:pt x="0" y="5806"/>
                </a:lnTo>
                <a:cubicBezTo>
                  <a:pt x="0" y="5802"/>
                  <a:pt x="4" y="5798"/>
                  <a:pt x="8" y="5798"/>
                </a:cubicBezTo>
                <a:cubicBezTo>
                  <a:pt x="13" y="5798"/>
                  <a:pt x="16" y="5802"/>
                  <a:pt x="16" y="5806"/>
                </a:cubicBezTo>
                <a:lnTo>
                  <a:pt x="16" y="5918"/>
                </a:lnTo>
                <a:cubicBezTo>
                  <a:pt x="16" y="5923"/>
                  <a:pt x="13" y="5926"/>
                  <a:pt x="8" y="5926"/>
                </a:cubicBezTo>
                <a:cubicBezTo>
                  <a:pt x="4" y="5926"/>
                  <a:pt x="0" y="5923"/>
                  <a:pt x="0" y="5918"/>
                </a:cubicBezTo>
                <a:close/>
                <a:moveTo>
                  <a:pt x="0" y="5726"/>
                </a:moveTo>
                <a:lnTo>
                  <a:pt x="0" y="5614"/>
                </a:lnTo>
                <a:cubicBezTo>
                  <a:pt x="0" y="5610"/>
                  <a:pt x="4" y="5606"/>
                  <a:pt x="8" y="5606"/>
                </a:cubicBezTo>
                <a:cubicBezTo>
                  <a:pt x="13" y="5606"/>
                  <a:pt x="16" y="5610"/>
                  <a:pt x="16" y="5614"/>
                </a:cubicBezTo>
                <a:lnTo>
                  <a:pt x="16" y="5726"/>
                </a:lnTo>
                <a:cubicBezTo>
                  <a:pt x="16" y="5731"/>
                  <a:pt x="13" y="5734"/>
                  <a:pt x="8" y="5734"/>
                </a:cubicBezTo>
                <a:cubicBezTo>
                  <a:pt x="4" y="5734"/>
                  <a:pt x="0" y="5731"/>
                  <a:pt x="0" y="5726"/>
                </a:cubicBezTo>
                <a:close/>
                <a:moveTo>
                  <a:pt x="0" y="5534"/>
                </a:moveTo>
                <a:lnTo>
                  <a:pt x="0" y="5422"/>
                </a:lnTo>
                <a:cubicBezTo>
                  <a:pt x="0" y="5417"/>
                  <a:pt x="4" y="5414"/>
                  <a:pt x="8" y="5414"/>
                </a:cubicBezTo>
                <a:cubicBezTo>
                  <a:pt x="13" y="5414"/>
                  <a:pt x="16" y="5417"/>
                  <a:pt x="16" y="5422"/>
                </a:cubicBezTo>
                <a:lnTo>
                  <a:pt x="16" y="5534"/>
                </a:lnTo>
                <a:cubicBezTo>
                  <a:pt x="16" y="5538"/>
                  <a:pt x="13" y="5542"/>
                  <a:pt x="8" y="5542"/>
                </a:cubicBezTo>
                <a:cubicBezTo>
                  <a:pt x="4" y="5542"/>
                  <a:pt x="0" y="5538"/>
                  <a:pt x="0" y="5534"/>
                </a:cubicBezTo>
                <a:close/>
                <a:moveTo>
                  <a:pt x="0" y="5342"/>
                </a:moveTo>
                <a:lnTo>
                  <a:pt x="0" y="5230"/>
                </a:lnTo>
                <a:cubicBezTo>
                  <a:pt x="0" y="5225"/>
                  <a:pt x="4" y="5222"/>
                  <a:pt x="8" y="5222"/>
                </a:cubicBezTo>
                <a:cubicBezTo>
                  <a:pt x="13" y="5222"/>
                  <a:pt x="16" y="5225"/>
                  <a:pt x="16" y="5230"/>
                </a:cubicBezTo>
                <a:lnTo>
                  <a:pt x="16" y="5342"/>
                </a:lnTo>
                <a:cubicBezTo>
                  <a:pt x="16" y="5346"/>
                  <a:pt x="13" y="5350"/>
                  <a:pt x="8" y="5350"/>
                </a:cubicBezTo>
                <a:cubicBezTo>
                  <a:pt x="4" y="5350"/>
                  <a:pt x="0" y="5346"/>
                  <a:pt x="0" y="5342"/>
                </a:cubicBezTo>
                <a:close/>
                <a:moveTo>
                  <a:pt x="0" y="5150"/>
                </a:moveTo>
                <a:lnTo>
                  <a:pt x="0" y="5037"/>
                </a:lnTo>
                <a:cubicBezTo>
                  <a:pt x="0" y="5033"/>
                  <a:pt x="4" y="5029"/>
                  <a:pt x="8" y="5029"/>
                </a:cubicBezTo>
                <a:cubicBezTo>
                  <a:pt x="13" y="5029"/>
                  <a:pt x="16" y="5033"/>
                  <a:pt x="16" y="5037"/>
                </a:cubicBezTo>
                <a:lnTo>
                  <a:pt x="16" y="5150"/>
                </a:lnTo>
                <a:cubicBezTo>
                  <a:pt x="16" y="5154"/>
                  <a:pt x="13" y="5158"/>
                  <a:pt x="8" y="5158"/>
                </a:cubicBezTo>
                <a:cubicBezTo>
                  <a:pt x="4" y="5158"/>
                  <a:pt x="0" y="5154"/>
                  <a:pt x="0" y="5150"/>
                </a:cubicBezTo>
                <a:close/>
                <a:moveTo>
                  <a:pt x="0" y="4957"/>
                </a:moveTo>
                <a:lnTo>
                  <a:pt x="0" y="4845"/>
                </a:lnTo>
                <a:cubicBezTo>
                  <a:pt x="0" y="4841"/>
                  <a:pt x="4" y="4837"/>
                  <a:pt x="8" y="4837"/>
                </a:cubicBezTo>
                <a:cubicBezTo>
                  <a:pt x="13" y="4837"/>
                  <a:pt x="16" y="4841"/>
                  <a:pt x="16" y="4845"/>
                </a:cubicBezTo>
                <a:lnTo>
                  <a:pt x="16" y="4957"/>
                </a:lnTo>
                <a:cubicBezTo>
                  <a:pt x="16" y="4962"/>
                  <a:pt x="13" y="4965"/>
                  <a:pt x="8" y="4965"/>
                </a:cubicBezTo>
                <a:cubicBezTo>
                  <a:pt x="4" y="4965"/>
                  <a:pt x="0" y="4962"/>
                  <a:pt x="0" y="4957"/>
                </a:cubicBezTo>
                <a:close/>
                <a:moveTo>
                  <a:pt x="0" y="4765"/>
                </a:moveTo>
                <a:lnTo>
                  <a:pt x="0" y="4653"/>
                </a:lnTo>
                <a:cubicBezTo>
                  <a:pt x="0" y="4649"/>
                  <a:pt x="4" y="4645"/>
                  <a:pt x="8" y="4645"/>
                </a:cubicBezTo>
                <a:cubicBezTo>
                  <a:pt x="13" y="4645"/>
                  <a:pt x="16" y="4649"/>
                  <a:pt x="16" y="4653"/>
                </a:cubicBezTo>
                <a:lnTo>
                  <a:pt x="16" y="4765"/>
                </a:lnTo>
                <a:cubicBezTo>
                  <a:pt x="16" y="4770"/>
                  <a:pt x="13" y="4773"/>
                  <a:pt x="8" y="4773"/>
                </a:cubicBezTo>
                <a:cubicBezTo>
                  <a:pt x="4" y="4773"/>
                  <a:pt x="0" y="4770"/>
                  <a:pt x="0" y="4765"/>
                </a:cubicBezTo>
                <a:close/>
                <a:moveTo>
                  <a:pt x="0" y="4573"/>
                </a:moveTo>
                <a:lnTo>
                  <a:pt x="0" y="4461"/>
                </a:lnTo>
                <a:cubicBezTo>
                  <a:pt x="0" y="4456"/>
                  <a:pt x="4" y="4453"/>
                  <a:pt x="8" y="4453"/>
                </a:cubicBezTo>
                <a:cubicBezTo>
                  <a:pt x="13" y="4453"/>
                  <a:pt x="16" y="4456"/>
                  <a:pt x="16" y="4461"/>
                </a:cubicBezTo>
                <a:lnTo>
                  <a:pt x="16" y="4573"/>
                </a:lnTo>
                <a:cubicBezTo>
                  <a:pt x="16" y="4577"/>
                  <a:pt x="13" y="4581"/>
                  <a:pt x="8" y="4581"/>
                </a:cubicBezTo>
                <a:cubicBezTo>
                  <a:pt x="4" y="4581"/>
                  <a:pt x="0" y="4577"/>
                  <a:pt x="0" y="4573"/>
                </a:cubicBezTo>
                <a:close/>
                <a:moveTo>
                  <a:pt x="0" y="4381"/>
                </a:moveTo>
                <a:lnTo>
                  <a:pt x="0" y="4269"/>
                </a:lnTo>
                <a:cubicBezTo>
                  <a:pt x="0" y="4264"/>
                  <a:pt x="4" y="4261"/>
                  <a:pt x="8" y="4261"/>
                </a:cubicBezTo>
                <a:cubicBezTo>
                  <a:pt x="13" y="4261"/>
                  <a:pt x="16" y="4264"/>
                  <a:pt x="16" y="4269"/>
                </a:cubicBezTo>
                <a:lnTo>
                  <a:pt x="16" y="4381"/>
                </a:lnTo>
                <a:cubicBezTo>
                  <a:pt x="16" y="4385"/>
                  <a:pt x="13" y="4389"/>
                  <a:pt x="8" y="4389"/>
                </a:cubicBezTo>
                <a:cubicBezTo>
                  <a:pt x="4" y="4389"/>
                  <a:pt x="0" y="4385"/>
                  <a:pt x="0" y="4381"/>
                </a:cubicBezTo>
                <a:close/>
                <a:moveTo>
                  <a:pt x="0" y="4189"/>
                </a:moveTo>
                <a:lnTo>
                  <a:pt x="0" y="4077"/>
                </a:lnTo>
                <a:cubicBezTo>
                  <a:pt x="0" y="4072"/>
                  <a:pt x="4" y="4069"/>
                  <a:pt x="8" y="4069"/>
                </a:cubicBezTo>
                <a:cubicBezTo>
                  <a:pt x="13" y="4069"/>
                  <a:pt x="16" y="4072"/>
                  <a:pt x="16" y="4077"/>
                </a:cubicBezTo>
                <a:lnTo>
                  <a:pt x="16" y="4189"/>
                </a:lnTo>
                <a:cubicBezTo>
                  <a:pt x="16" y="4193"/>
                  <a:pt x="13" y="4197"/>
                  <a:pt x="8" y="4197"/>
                </a:cubicBezTo>
                <a:cubicBezTo>
                  <a:pt x="4" y="4197"/>
                  <a:pt x="0" y="4193"/>
                  <a:pt x="0" y="4189"/>
                </a:cubicBezTo>
                <a:close/>
                <a:moveTo>
                  <a:pt x="0" y="3996"/>
                </a:moveTo>
                <a:lnTo>
                  <a:pt x="0" y="3884"/>
                </a:lnTo>
                <a:cubicBezTo>
                  <a:pt x="0" y="3880"/>
                  <a:pt x="4" y="3876"/>
                  <a:pt x="8" y="3876"/>
                </a:cubicBezTo>
                <a:cubicBezTo>
                  <a:pt x="13" y="3876"/>
                  <a:pt x="16" y="3880"/>
                  <a:pt x="16" y="3884"/>
                </a:cubicBezTo>
                <a:lnTo>
                  <a:pt x="16" y="3996"/>
                </a:lnTo>
                <a:cubicBezTo>
                  <a:pt x="16" y="4001"/>
                  <a:pt x="13" y="4004"/>
                  <a:pt x="8" y="4004"/>
                </a:cubicBezTo>
                <a:cubicBezTo>
                  <a:pt x="4" y="4004"/>
                  <a:pt x="0" y="4001"/>
                  <a:pt x="0" y="3996"/>
                </a:cubicBezTo>
                <a:close/>
                <a:moveTo>
                  <a:pt x="0" y="3804"/>
                </a:moveTo>
                <a:lnTo>
                  <a:pt x="0" y="3692"/>
                </a:lnTo>
                <a:cubicBezTo>
                  <a:pt x="0" y="3688"/>
                  <a:pt x="4" y="3684"/>
                  <a:pt x="8" y="3684"/>
                </a:cubicBezTo>
                <a:cubicBezTo>
                  <a:pt x="13" y="3684"/>
                  <a:pt x="16" y="3688"/>
                  <a:pt x="16" y="3692"/>
                </a:cubicBezTo>
                <a:lnTo>
                  <a:pt x="16" y="3804"/>
                </a:lnTo>
                <a:cubicBezTo>
                  <a:pt x="16" y="3809"/>
                  <a:pt x="13" y="3812"/>
                  <a:pt x="8" y="3812"/>
                </a:cubicBezTo>
                <a:cubicBezTo>
                  <a:pt x="4" y="3812"/>
                  <a:pt x="0" y="3809"/>
                  <a:pt x="0" y="3804"/>
                </a:cubicBezTo>
                <a:close/>
                <a:moveTo>
                  <a:pt x="0" y="3612"/>
                </a:moveTo>
                <a:lnTo>
                  <a:pt x="0" y="3500"/>
                </a:lnTo>
                <a:cubicBezTo>
                  <a:pt x="0" y="3496"/>
                  <a:pt x="4" y="3492"/>
                  <a:pt x="8" y="3492"/>
                </a:cubicBezTo>
                <a:cubicBezTo>
                  <a:pt x="13" y="3492"/>
                  <a:pt x="16" y="3496"/>
                  <a:pt x="16" y="3500"/>
                </a:cubicBezTo>
                <a:lnTo>
                  <a:pt x="16" y="3612"/>
                </a:lnTo>
                <a:cubicBezTo>
                  <a:pt x="16" y="3616"/>
                  <a:pt x="13" y="3620"/>
                  <a:pt x="8" y="3620"/>
                </a:cubicBezTo>
                <a:cubicBezTo>
                  <a:pt x="4" y="3620"/>
                  <a:pt x="0" y="3616"/>
                  <a:pt x="0" y="3612"/>
                </a:cubicBezTo>
                <a:close/>
                <a:moveTo>
                  <a:pt x="0" y="3420"/>
                </a:moveTo>
                <a:lnTo>
                  <a:pt x="0" y="3308"/>
                </a:lnTo>
                <a:cubicBezTo>
                  <a:pt x="0" y="3303"/>
                  <a:pt x="4" y="3300"/>
                  <a:pt x="8" y="3300"/>
                </a:cubicBezTo>
                <a:cubicBezTo>
                  <a:pt x="13" y="3300"/>
                  <a:pt x="16" y="3303"/>
                  <a:pt x="16" y="3308"/>
                </a:cubicBezTo>
                <a:lnTo>
                  <a:pt x="16" y="3420"/>
                </a:lnTo>
                <a:cubicBezTo>
                  <a:pt x="16" y="3424"/>
                  <a:pt x="13" y="3428"/>
                  <a:pt x="8" y="3428"/>
                </a:cubicBezTo>
                <a:cubicBezTo>
                  <a:pt x="4" y="3428"/>
                  <a:pt x="0" y="3424"/>
                  <a:pt x="0" y="3420"/>
                </a:cubicBezTo>
                <a:close/>
                <a:moveTo>
                  <a:pt x="0" y="3228"/>
                </a:moveTo>
                <a:lnTo>
                  <a:pt x="0" y="3116"/>
                </a:lnTo>
                <a:cubicBezTo>
                  <a:pt x="0" y="3111"/>
                  <a:pt x="4" y="3108"/>
                  <a:pt x="8" y="3108"/>
                </a:cubicBezTo>
                <a:cubicBezTo>
                  <a:pt x="13" y="3108"/>
                  <a:pt x="16" y="3111"/>
                  <a:pt x="16" y="3116"/>
                </a:cubicBezTo>
                <a:lnTo>
                  <a:pt x="16" y="3228"/>
                </a:lnTo>
                <a:cubicBezTo>
                  <a:pt x="16" y="3232"/>
                  <a:pt x="13" y="3236"/>
                  <a:pt x="8" y="3236"/>
                </a:cubicBezTo>
                <a:cubicBezTo>
                  <a:pt x="4" y="3236"/>
                  <a:pt x="0" y="3232"/>
                  <a:pt x="0" y="3228"/>
                </a:cubicBezTo>
                <a:close/>
                <a:moveTo>
                  <a:pt x="0" y="3035"/>
                </a:moveTo>
                <a:lnTo>
                  <a:pt x="0" y="2923"/>
                </a:lnTo>
                <a:cubicBezTo>
                  <a:pt x="0" y="2919"/>
                  <a:pt x="4" y="2915"/>
                  <a:pt x="8" y="2915"/>
                </a:cubicBezTo>
                <a:cubicBezTo>
                  <a:pt x="13" y="2915"/>
                  <a:pt x="16" y="2919"/>
                  <a:pt x="16" y="2923"/>
                </a:cubicBezTo>
                <a:lnTo>
                  <a:pt x="16" y="3035"/>
                </a:lnTo>
                <a:cubicBezTo>
                  <a:pt x="16" y="3040"/>
                  <a:pt x="13" y="3043"/>
                  <a:pt x="8" y="3043"/>
                </a:cubicBezTo>
                <a:cubicBezTo>
                  <a:pt x="4" y="3043"/>
                  <a:pt x="0" y="3040"/>
                  <a:pt x="0" y="3035"/>
                </a:cubicBezTo>
                <a:close/>
                <a:moveTo>
                  <a:pt x="0" y="2843"/>
                </a:moveTo>
                <a:lnTo>
                  <a:pt x="0" y="2731"/>
                </a:lnTo>
                <a:cubicBezTo>
                  <a:pt x="0" y="2727"/>
                  <a:pt x="4" y="2723"/>
                  <a:pt x="8" y="2723"/>
                </a:cubicBezTo>
                <a:cubicBezTo>
                  <a:pt x="13" y="2723"/>
                  <a:pt x="16" y="2727"/>
                  <a:pt x="16" y="2731"/>
                </a:cubicBezTo>
                <a:lnTo>
                  <a:pt x="16" y="2843"/>
                </a:lnTo>
                <a:cubicBezTo>
                  <a:pt x="16" y="2848"/>
                  <a:pt x="13" y="2851"/>
                  <a:pt x="8" y="2851"/>
                </a:cubicBezTo>
                <a:cubicBezTo>
                  <a:pt x="4" y="2851"/>
                  <a:pt x="0" y="2848"/>
                  <a:pt x="0" y="2843"/>
                </a:cubicBezTo>
                <a:close/>
                <a:moveTo>
                  <a:pt x="0" y="2651"/>
                </a:moveTo>
                <a:lnTo>
                  <a:pt x="0" y="2539"/>
                </a:lnTo>
                <a:cubicBezTo>
                  <a:pt x="0" y="2535"/>
                  <a:pt x="4" y="2531"/>
                  <a:pt x="8" y="2531"/>
                </a:cubicBezTo>
                <a:cubicBezTo>
                  <a:pt x="13" y="2531"/>
                  <a:pt x="16" y="2535"/>
                  <a:pt x="16" y="2539"/>
                </a:cubicBezTo>
                <a:lnTo>
                  <a:pt x="16" y="2651"/>
                </a:lnTo>
                <a:cubicBezTo>
                  <a:pt x="16" y="2656"/>
                  <a:pt x="13" y="2659"/>
                  <a:pt x="8" y="2659"/>
                </a:cubicBezTo>
                <a:cubicBezTo>
                  <a:pt x="4" y="2659"/>
                  <a:pt x="0" y="2656"/>
                  <a:pt x="0" y="2651"/>
                </a:cubicBezTo>
                <a:close/>
                <a:moveTo>
                  <a:pt x="0" y="2459"/>
                </a:moveTo>
                <a:lnTo>
                  <a:pt x="0" y="2347"/>
                </a:lnTo>
                <a:cubicBezTo>
                  <a:pt x="0" y="2342"/>
                  <a:pt x="4" y="2339"/>
                  <a:pt x="8" y="2339"/>
                </a:cubicBezTo>
                <a:cubicBezTo>
                  <a:pt x="13" y="2339"/>
                  <a:pt x="16" y="2342"/>
                  <a:pt x="16" y="2347"/>
                </a:cubicBezTo>
                <a:lnTo>
                  <a:pt x="16" y="2459"/>
                </a:lnTo>
                <a:cubicBezTo>
                  <a:pt x="16" y="2463"/>
                  <a:pt x="13" y="2467"/>
                  <a:pt x="8" y="2467"/>
                </a:cubicBezTo>
                <a:cubicBezTo>
                  <a:pt x="4" y="2467"/>
                  <a:pt x="0" y="2463"/>
                  <a:pt x="0" y="2459"/>
                </a:cubicBezTo>
                <a:close/>
                <a:moveTo>
                  <a:pt x="0" y="2267"/>
                </a:moveTo>
                <a:lnTo>
                  <a:pt x="0" y="2155"/>
                </a:lnTo>
                <a:cubicBezTo>
                  <a:pt x="0" y="2150"/>
                  <a:pt x="4" y="2147"/>
                  <a:pt x="8" y="2147"/>
                </a:cubicBezTo>
                <a:cubicBezTo>
                  <a:pt x="13" y="2147"/>
                  <a:pt x="16" y="2150"/>
                  <a:pt x="16" y="2155"/>
                </a:cubicBezTo>
                <a:lnTo>
                  <a:pt x="16" y="2267"/>
                </a:lnTo>
                <a:cubicBezTo>
                  <a:pt x="16" y="2271"/>
                  <a:pt x="13" y="2275"/>
                  <a:pt x="8" y="2275"/>
                </a:cubicBezTo>
                <a:cubicBezTo>
                  <a:pt x="4" y="2275"/>
                  <a:pt x="0" y="2271"/>
                  <a:pt x="0" y="2267"/>
                </a:cubicBezTo>
                <a:close/>
                <a:moveTo>
                  <a:pt x="0" y="2075"/>
                </a:moveTo>
                <a:lnTo>
                  <a:pt x="0" y="1962"/>
                </a:lnTo>
                <a:cubicBezTo>
                  <a:pt x="0" y="1958"/>
                  <a:pt x="4" y="1954"/>
                  <a:pt x="8" y="1954"/>
                </a:cubicBezTo>
                <a:cubicBezTo>
                  <a:pt x="13" y="1954"/>
                  <a:pt x="16" y="1958"/>
                  <a:pt x="16" y="1962"/>
                </a:cubicBezTo>
                <a:lnTo>
                  <a:pt x="16" y="2075"/>
                </a:lnTo>
                <a:cubicBezTo>
                  <a:pt x="16" y="2079"/>
                  <a:pt x="13" y="2083"/>
                  <a:pt x="8" y="2083"/>
                </a:cubicBezTo>
                <a:cubicBezTo>
                  <a:pt x="4" y="2083"/>
                  <a:pt x="0" y="2079"/>
                  <a:pt x="0" y="2075"/>
                </a:cubicBezTo>
                <a:close/>
                <a:moveTo>
                  <a:pt x="0" y="1882"/>
                </a:moveTo>
                <a:lnTo>
                  <a:pt x="0" y="1770"/>
                </a:lnTo>
                <a:cubicBezTo>
                  <a:pt x="0" y="1766"/>
                  <a:pt x="4" y="1762"/>
                  <a:pt x="8" y="1762"/>
                </a:cubicBezTo>
                <a:cubicBezTo>
                  <a:pt x="13" y="1762"/>
                  <a:pt x="16" y="1766"/>
                  <a:pt x="16" y="1770"/>
                </a:cubicBezTo>
                <a:lnTo>
                  <a:pt x="16" y="1882"/>
                </a:lnTo>
                <a:cubicBezTo>
                  <a:pt x="16" y="1887"/>
                  <a:pt x="13" y="1890"/>
                  <a:pt x="8" y="1890"/>
                </a:cubicBezTo>
                <a:cubicBezTo>
                  <a:pt x="4" y="1890"/>
                  <a:pt x="0" y="1887"/>
                  <a:pt x="0" y="1882"/>
                </a:cubicBezTo>
                <a:close/>
                <a:moveTo>
                  <a:pt x="0" y="1690"/>
                </a:moveTo>
                <a:lnTo>
                  <a:pt x="0" y="1578"/>
                </a:lnTo>
                <a:cubicBezTo>
                  <a:pt x="0" y="1574"/>
                  <a:pt x="4" y="1570"/>
                  <a:pt x="8" y="1570"/>
                </a:cubicBezTo>
                <a:cubicBezTo>
                  <a:pt x="13" y="1570"/>
                  <a:pt x="16" y="1574"/>
                  <a:pt x="16" y="1578"/>
                </a:cubicBezTo>
                <a:lnTo>
                  <a:pt x="16" y="1690"/>
                </a:lnTo>
                <a:cubicBezTo>
                  <a:pt x="16" y="1695"/>
                  <a:pt x="13" y="1698"/>
                  <a:pt x="8" y="1698"/>
                </a:cubicBezTo>
                <a:cubicBezTo>
                  <a:pt x="4" y="1698"/>
                  <a:pt x="0" y="1695"/>
                  <a:pt x="0" y="1690"/>
                </a:cubicBezTo>
                <a:close/>
                <a:moveTo>
                  <a:pt x="0" y="1498"/>
                </a:moveTo>
                <a:lnTo>
                  <a:pt x="0" y="1386"/>
                </a:lnTo>
                <a:cubicBezTo>
                  <a:pt x="0" y="1381"/>
                  <a:pt x="4" y="1378"/>
                  <a:pt x="8" y="1378"/>
                </a:cubicBezTo>
                <a:cubicBezTo>
                  <a:pt x="13" y="1378"/>
                  <a:pt x="16" y="1381"/>
                  <a:pt x="16" y="1386"/>
                </a:cubicBezTo>
                <a:lnTo>
                  <a:pt x="16" y="1498"/>
                </a:lnTo>
                <a:cubicBezTo>
                  <a:pt x="16" y="1502"/>
                  <a:pt x="13" y="1506"/>
                  <a:pt x="8" y="1506"/>
                </a:cubicBezTo>
                <a:cubicBezTo>
                  <a:pt x="4" y="1506"/>
                  <a:pt x="0" y="1502"/>
                  <a:pt x="0" y="1498"/>
                </a:cubicBezTo>
                <a:close/>
                <a:moveTo>
                  <a:pt x="0" y="1306"/>
                </a:moveTo>
                <a:lnTo>
                  <a:pt x="0" y="1194"/>
                </a:lnTo>
                <a:cubicBezTo>
                  <a:pt x="0" y="1189"/>
                  <a:pt x="4" y="1186"/>
                  <a:pt x="8" y="1186"/>
                </a:cubicBezTo>
                <a:cubicBezTo>
                  <a:pt x="13" y="1186"/>
                  <a:pt x="16" y="1189"/>
                  <a:pt x="16" y="1194"/>
                </a:cubicBezTo>
                <a:lnTo>
                  <a:pt x="16" y="1306"/>
                </a:lnTo>
                <a:cubicBezTo>
                  <a:pt x="16" y="1310"/>
                  <a:pt x="13" y="1314"/>
                  <a:pt x="8" y="1314"/>
                </a:cubicBezTo>
                <a:cubicBezTo>
                  <a:pt x="4" y="1314"/>
                  <a:pt x="0" y="1310"/>
                  <a:pt x="0" y="1306"/>
                </a:cubicBezTo>
                <a:close/>
                <a:moveTo>
                  <a:pt x="0" y="1114"/>
                </a:moveTo>
                <a:lnTo>
                  <a:pt x="0" y="1001"/>
                </a:lnTo>
                <a:cubicBezTo>
                  <a:pt x="0" y="997"/>
                  <a:pt x="4" y="993"/>
                  <a:pt x="8" y="993"/>
                </a:cubicBezTo>
                <a:cubicBezTo>
                  <a:pt x="13" y="993"/>
                  <a:pt x="16" y="997"/>
                  <a:pt x="16" y="1001"/>
                </a:cubicBezTo>
                <a:lnTo>
                  <a:pt x="16" y="1114"/>
                </a:lnTo>
                <a:cubicBezTo>
                  <a:pt x="16" y="1118"/>
                  <a:pt x="13" y="1122"/>
                  <a:pt x="8" y="1122"/>
                </a:cubicBezTo>
                <a:cubicBezTo>
                  <a:pt x="4" y="1122"/>
                  <a:pt x="0" y="1118"/>
                  <a:pt x="0" y="1114"/>
                </a:cubicBezTo>
                <a:close/>
                <a:moveTo>
                  <a:pt x="0" y="921"/>
                </a:moveTo>
                <a:lnTo>
                  <a:pt x="0" y="809"/>
                </a:lnTo>
                <a:cubicBezTo>
                  <a:pt x="0" y="805"/>
                  <a:pt x="4" y="801"/>
                  <a:pt x="8" y="801"/>
                </a:cubicBezTo>
                <a:cubicBezTo>
                  <a:pt x="13" y="801"/>
                  <a:pt x="16" y="805"/>
                  <a:pt x="16" y="809"/>
                </a:cubicBezTo>
                <a:lnTo>
                  <a:pt x="16" y="921"/>
                </a:lnTo>
                <a:cubicBezTo>
                  <a:pt x="16" y="926"/>
                  <a:pt x="13" y="929"/>
                  <a:pt x="8" y="929"/>
                </a:cubicBezTo>
                <a:cubicBezTo>
                  <a:pt x="4" y="929"/>
                  <a:pt x="0" y="926"/>
                  <a:pt x="0" y="921"/>
                </a:cubicBezTo>
                <a:close/>
                <a:moveTo>
                  <a:pt x="0" y="729"/>
                </a:moveTo>
                <a:lnTo>
                  <a:pt x="0" y="617"/>
                </a:lnTo>
                <a:cubicBezTo>
                  <a:pt x="0" y="613"/>
                  <a:pt x="4" y="609"/>
                  <a:pt x="8" y="609"/>
                </a:cubicBezTo>
                <a:cubicBezTo>
                  <a:pt x="13" y="609"/>
                  <a:pt x="16" y="613"/>
                  <a:pt x="16" y="617"/>
                </a:cubicBezTo>
                <a:lnTo>
                  <a:pt x="16" y="729"/>
                </a:lnTo>
                <a:cubicBezTo>
                  <a:pt x="16" y="734"/>
                  <a:pt x="13" y="737"/>
                  <a:pt x="8" y="737"/>
                </a:cubicBezTo>
                <a:cubicBezTo>
                  <a:pt x="4" y="737"/>
                  <a:pt x="0" y="734"/>
                  <a:pt x="0" y="729"/>
                </a:cubicBezTo>
                <a:close/>
                <a:moveTo>
                  <a:pt x="0" y="537"/>
                </a:moveTo>
                <a:lnTo>
                  <a:pt x="0" y="425"/>
                </a:lnTo>
                <a:cubicBezTo>
                  <a:pt x="0" y="420"/>
                  <a:pt x="4" y="417"/>
                  <a:pt x="8" y="417"/>
                </a:cubicBezTo>
                <a:cubicBezTo>
                  <a:pt x="13" y="417"/>
                  <a:pt x="16" y="420"/>
                  <a:pt x="16" y="425"/>
                </a:cubicBezTo>
                <a:lnTo>
                  <a:pt x="16" y="537"/>
                </a:lnTo>
                <a:cubicBezTo>
                  <a:pt x="16" y="541"/>
                  <a:pt x="13" y="545"/>
                  <a:pt x="8" y="545"/>
                </a:cubicBezTo>
                <a:cubicBezTo>
                  <a:pt x="4" y="545"/>
                  <a:pt x="0" y="541"/>
                  <a:pt x="0" y="537"/>
                </a:cubicBezTo>
                <a:close/>
                <a:moveTo>
                  <a:pt x="0" y="345"/>
                </a:moveTo>
                <a:lnTo>
                  <a:pt x="0" y="233"/>
                </a:lnTo>
                <a:cubicBezTo>
                  <a:pt x="0" y="228"/>
                  <a:pt x="4" y="225"/>
                  <a:pt x="8" y="225"/>
                </a:cubicBezTo>
                <a:cubicBezTo>
                  <a:pt x="13" y="225"/>
                  <a:pt x="16" y="228"/>
                  <a:pt x="16" y="233"/>
                </a:cubicBezTo>
                <a:lnTo>
                  <a:pt x="16" y="345"/>
                </a:lnTo>
                <a:cubicBezTo>
                  <a:pt x="16" y="349"/>
                  <a:pt x="13" y="353"/>
                  <a:pt x="8" y="353"/>
                </a:cubicBezTo>
                <a:cubicBezTo>
                  <a:pt x="4" y="353"/>
                  <a:pt x="0" y="349"/>
                  <a:pt x="0" y="345"/>
                </a:cubicBezTo>
                <a:close/>
                <a:moveTo>
                  <a:pt x="0" y="153"/>
                </a:moveTo>
                <a:lnTo>
                  <a:pt x="0" y="40"/>
                </a:lnTo>
                <a:cubicBezTo>
                  <a:pt x="0" y="36"/>
                  <a:pt x="4" y="32"/>
                  <a:pt x="8" y="32"/>
                </a:cubicBezTo>
                <a:cubicBezTo>
                  <a:pt x="13" y="32"/>
                  <a:pt x="16" y="36"/>
                  <a:pt x="16" y="40"/>
                </a:cubicBezTo>
                <a:lnTo>
                  <a:pt x="16" y="153"/>
                </a:lnTo>
                <a:cubicBezTo>
                  <a:pt x="16" y="157"/>
                  <a:pt x="13" y="161"/>
                  <a:pt x="8" y="161"/>
                </a:cubicBezTo>
                <a:cubicBezTo>
                  <a:pt x="4" y="161"/>
                  <a:pt x="0" y="157"/>
                  <a:pt x="0" y="153"/>
                </a:cubicBezTo>
                <a:close/>
                <a:moveTo>
                  <a:pt x="56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248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441" y="0"/>
                </a:moveTo>
                <a:lnTo>
                  <a:pt x="553" y="0"/>
                </a:lnTo>
                <a:cubicBezTo>
                  <a:pt x="557" y="0"/>
                  <a:pt x="561" y="4"/>
                  <a:pt x="561" y="8"/>
                </a:cubicBezTo>
                <a:cubicBezTo>
                  <a:pt x="561" y="13"/>
                  <a:pt x="557" y="16"/>
                  <a:pt x="553" y="16"/>
                </a:cubicBezTo>
                <a:lnTo>
                  <a:pt x="441" y="16"/>
                </a:lnTo>
                <a:cubicBezTo>
                  <a:pt x="436" y="16"/>
                  <a:pt x="433" y="13"/>
                  <a:pt x="433" y="8"/>
                </a:cubicBezTo>
                <a:cubicBezTo>
                  <a:pt x="433" y="4"/>
                  <a:pt x="436" y="0"/>
                  <a:pt x="441" y="0"/>
                </a:cubicBezTo>
                <a:close/>
                <a:moveTo>
                  <a:pt x="633" y="0"/>
                </a:moveTo>
                <a:lnTo>
                  <a:pt x="674" y="0"/>
                </a:lnTo>
                <a:cubicBezTo>
                  <a:pt x="678" y="0"/>
                  <a:pt x="682" y="4"/>
                  <a:pt x="682" y="8"/>
                </a:cubicBezTo>
                <a:cubicBezTo>
                  <a:pt x="682" y="13"/>
                  <a:pt x="678" y="16"/>
                  <a:pt x="674" y="16"/>
                </a:cubicBezTo>
                <a:lnTo>
                  <a:pt x="633" y="16"/>
                </a:lnTo>
                <a:cubicBezTo>
                  <a:pt x="628" y="16"/>
                  <a:pt x="625" y="13"/>
                  <a:pt x="625" y="8"/>
                </a:cubicBezTo>
                <a:cubicBezTo>
                  <a:pt x="625" y="4"/>
                  <a:pt x="628" y="0"/>
                  <a:pt x="633" y="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6" name="Freeform 168"/>
          <p:cNvSpPr>
            <a:spLocks/>
          </p:cNvSpPr>
          <p:nvPr/>
        </p:nvSpPr>
        <p:spPr bwMode="auto">
          <a:xfrm>
            <a:off x="1839913" y="1587500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7" name="Rectangle 169"/>
          <p:cNvSpPr>
            <a:spLocks noChangeArrowheads="1"/>
          </p:cNvSpPr>
          <p:nvPr/>
        </p:nvSpPr>
        <p:spPr bwMode="auto">
          <a:xfrm>
            <a:off x="3986213" y="6284913"/>
            <a:ext cx="4222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8" name="Rectangle 170"/>
          <p:cNvSpPr>
            <a:spLocks noChangeArrowheads="1"/>
          </p:cNvSpPr>
          <p:nvPr/>
        </p:nvSpPr>
        <p:spPr bwMode="auto">
          <a:xfrm>
            <a:off x="3989388" y="6284913"/>
            <a:ext cx="48260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Dependency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0" name="Freeform 172"/>
          <p:cNvSpPr>
            <a:spLocks/>
          </p:cNvSpPr>
          <p:nvPr/>
        </p:nvSpPr>
        <p:spPr bwMode="auto">
          <a:xfrm>
            <a:off x="5137151" y="4727575"/>
            <a:ext cx="93663" cy="61913"/>
          </a:xfrm>
          <a:custGeom>
            <a:avLst/>
            <a:gdLst>
              <a:gd name="T0" fmla="*/ 59 w 59"/>
              <a:gd name="T1" fmla="*/ 0 h 39"/>
              <a:gd name="T2" fmla="*/ 0 w 59"/>
              <a:gd name="T3" fmla="*/ 20 h 39"/>
              <a:gd name="T4" fmla="*/ 59 w 59"/>
              <a:gd name="T5" fmla="*/ 39 h 39"/>
              <a:gd name="T6" fmla="*/ 59 w 59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39">
                <a:moveTo>
                  <a:pt x="59" y="0"/>
                </a:moveTo>
                <a:lnTo>
                  <a:pt x="0" y="20"/>
                </a:lnTo>
                <a:lnTo>
                  <a:pt x="59" y="39"/>
                </a:lnTo>
                <a:lnTo>
                  <a:pt x="59" y="0"/>
                </a:lnTo>
                <a:close/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1" name="Rectangle 173"/>
          <p:cNvSpPr>
            <a:spLocks noChangeArrowheads="1"/>
          </p:cNvSpPr>
          <p:nvPr/>
        </p:nvSpPr>
        <p:spPr bwMode="auto">
          <a:xfrm>
            <a:off x="5800726" y="470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2" name="Group 1161"/>
          <p:cNvGrpSpPr/>
          <p:nvPr/>
        </p:nvGrpSpPr>
        <p:grpSpPr>
          <a:xfrm>
            <a:off x="5227638" y="4238625"/>
            <a:ext cx="1397001" cy="639763"/>
            <a:chOff x="5227638" y="4238625"/>
            <a:chExt cx="1397001" cy="639763"/>
          </a:xfrm>
        </p:grpSpPr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6313488" y="4238625"/>
              <a:ext cx="150813" cy="639763"/>
            </a:xfrm>
            <a:custGeom>
              <a:avLst/>
              <a:gdLst>
                <a:gd name="T0" fmla="*/ 16 w 308"/>
                <a:gd name="T1" fmla="*/ 120 h 1316"/>
                <a:gd name="T2" fmla="*/ 0 w 308"/>
                <a:gd name="T3" fmla="*/ 120 h 1316"/>
                <a:gd name="T4" fmla="*/ 8 w 308"/>
                <a:gd name="T5" fmla="*/ 0 h 1316"/>
                <a:gd name="T6" fmla="*/ 16 w 308"/>
                <a:gd name="T7" fmla="*/ 200 h 1316"/>
                <a:gd name="T8" fmla="*/ 8 w 308"/>
                <a:gd name="T9" fmla="*/ 320 h 1316"/>
                <a:gd name="T10" fmla="*/ 0 w 308"/>
                <a:gd name="T11" fmla="*/ 200 h 1316"/>
                <a:gd name="T12" fmla="*/ 16 w 308"/>
                <a:gd name="T13" fmla="*/ 200 h 1316"/>
                <a:gd name="T14" fmla="*/ 16 w 308"/>
                <a:gd name="T15" fmla="*/ 504 h 1316"/>
                <a:gd name="T16" fmla="*/ 0 w 308"/>
                <a:gd name="T17" fmla="*/ 504 h 1316"/>
                <a:gd name="T18" fmla="*/ 8 w 308"/>
                <a:gd name="T19" fmla="*/ 384 h 1316"/>
                <a:gd name="T20" fmla="*/ 16 w 308"/>
                <a:gd name="T21" fmla="*/ 584 h 1316"/>
                <a:gd name="T22" fmla="*/ 8 w 308"/>
                <a:gd name="T23" fmla="*/ 704 h 1316"/>
                <a:gd name="T24" fmla="*/ 0 w 308"/>
                <a:gd name="T25" fmla="*/ 584 h 1316"/>
                <a:gd name="T26" fmla="*/ 16 w 308"/>
                <a:gd name="T27" fmla="*/ 584 h 1316"/>
                <a:gd name="T28" fmla="*/ 121 w 308"/>
                <a:gd name="T29" fmla="*/ 768 h 1316"/>
                <a:gd name="T30" fmla="*/ 121 w 308"/>
                <a:gd name="T31" fmla="*/ 784 h 1316"/>
                <a:gd name="T32" fmla="*/ 1 w 308"/>
                <a:gd name="T33" fmla="*/ 776 h 1316"/>
                <a:gd name="T34" fmla="*/ 201 w 308"/>
                <a:gd name="T35" fmla="*/ 768 h 1316"/>
                <a:gd name="T36" fmla="*/ 308 w 308"/>
                <a:gd name="T37" fmla="*/ 776 h 1316"/>
                <a:gd name="T38" fmla="*/ 300 w 308"/>
                <a:gd name="T39" fmla="*/ 797 h 1316"/>
                <a:gd name="T40" fmla="*/ 292 w 308"/>
                <a:gd name="T41" fmla="*/ 776 h 1316"/>
                <a:gd name="T42" fmla="*/ 201 w 308"/>
                <a:gd name="T43" fmla="*/ 784 h 1316"/>
                <a:gd name="T44" fmla="*/ 201 w 308"/>
                <a:gd name="T45" fmla="*/ 768 h 1316"/>
                <a:gd name="T46" fmla="*/ 308 w 308"/>
                <a:gd name="T47" fmla="*/ 981 h 1316"/>
                <a:gd name="T48" fmla="*/ 292 w 308"/>
                <a:gd name="T49" fmla="*/ 981 h 1316"/>
                <a:gd name="T50" fmla="*/ 300 w 308"/>
                <a:gd name="T51" fmla="*/ 861 h 1316"/>
                <a:gd name="T52" fmla="*/ 308 w 308"/>
                <a:gd name="T53" fmla="*/ 1061 h 1316"/>
                <a:gd name="T54" fmla="*/ 300 w 308"/>
                <a:gd name="T55" fmla="*/ 1181 h 1316"/>
                <a:gd name="T56" fmla="*/ 292 w 308"/>
                <a:gd name="T57" fmla="*/ 1061 h 1316"/>
                <a:gd name="T58" fmla="*/ 308 w 308"/>
                <a:gd name="T59" fmla="*/ 1061 h 1316"/>
                <a:gd name="T60" fmla="*/ 308 w 308"/>
                <a:gd name="T61" fmla="*/ 1308 h 1316"/>
                <a:gd name="T62" fmla="*/ 292 w 308"/>
                <a:gd name="T63" fmla="*/ 1308 h 1316"/>
                <a:gd name="T64" fmla="*/ 300 w 308"/>
                <a:gd name="T65" fmla="*/ 1245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8" h="1316">
                  <a:moveTo>
                    <a:pt x="16" y="8"/>
                  </a:moveTo>
                  <a:lnTo>
                    <a:pt x="16" y="120"/>
                  </a:lnTo>
                  <a:cubicBezTo>
                    <a:pt x="16" y="124"/>
                    <a:pt x="13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lnTo>
                    <a:pt x="0" y="8"/>
                  </a:ln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lose/>
                  <a:moveTo>
                    <a:pt x="16" y="200"/>
                  </a:moveTo>
                  <a:lnTo>
                    <a:pt x="16" y="312"/>
                  </a:lnTo>
                  <a:cubicBezTo>
                    <a:pt x="16" y="317"/>
                    <a:pt x="13" y="320"/>
                    <a:pt x="8" y="320"/>
                  </a:cubicBezTo>
                  <a:cubicBezTo>
                    <a:pt x="4" y="320"/>
                    <a:pt x="0" y="317"/>
                    <a:pt x="0" y="312"/>
                  </a:cubicBezTo>
                  <a:lnTo>
                    <a:pt x="0" y="200"/>
                  </a:lnTo>
                  <a:cubicBezTo>
                    <a:pt x="0" y="196"/>
                    <a:pt x="4" y="192"/>
                    <a:pt x="8" y="192"/>
                  </a:cubicBezTo>
                  <a:cubicBezTo>
                    <a:pt x="13" y="192"/>
                    <a:pt x="16" y="196"/>
                    <a:pt x="16" y="200"/>
                  </a:cubicBezTo>
                  <a:close/>
                  <a:moveTo>
                    <a:pt x="16" y="392"/>
                  </a:moveTo>
                  <a:lnTo>
                    <a:pt x="16" y="504"/>
                  </a:lnTo>
                  <a:cubicBezTo>
                    <a:pt x="16" y="509"/>
                    <a:pt x="13" y="512"/>
                    <a:pt x="8" y="512"/>
                  </a:cubicBezTo>
                  <a:cubicBezTo>
                    <a:pt x="4" y="512"/>
                    <a:pt x="0" y="509"/>
                    <a:pt x="0" y="504"/>
                  </a:cubicBezTo>
                  <a:lnTo>
                    <a:pt x="0" y="392"/>
                  </a:lnTo>
                  <a:cubicBezTo>
                    <a:pt x="0" y="388"/>
                    <a:pt x="4" y="384"/>
                    <a:pt x="8" y="384"/>
                  </a:cubicBezTo>
                  <a:cubicBezTo>
                    <a:pt x="13" y="384"/>
                    <a:pt x="16" y="388"/>
                    <a:pt x="16" y="392"/>
                  </a:cubicBezTo>
                  <a:close/>
                  <a:moveTo>
                    <a:pt x="16" y="584"/>
                  </a:moveTo>
                  <a:lnTo>
                    <a:pt x="16" y="696"/>
                  </a:lnTo>
                  <a:cubicBezTo>
                    <a:pt x="16" y="701"/>
                    <a:pt x="13" y="704"/>
                    <a:pt x="8" y="704"/>
                  </a:cubicBezTo>
                  <a:cubicBezTo>
                    <a:pt x="4" y="704"/>
                    <a:pt x="0" y="701"/>
                    <a:pt x="0" y="696"/>
                  </a:cubicBezTo>
                  <a:lnTo>
                    <a:pt x="0" y="584"/>
                  </a:lnTo>
                  <a:cubicBezTo>
                    <a:pt x="0" y="580"/>
                    <a:pt x="4" y="576"/>
                    <a:pt x="8" y="576"/>
                  </a:cubicBezTo>
                  <a:cubicBezTo>
                    <a:pt x="13" y="576"/>
                    <a:pt x="16" y="580"/>
                    <a:pt x="16" y="584"/>
                  </a:cubicBezTo>
                  <a:close/>
                  <a:moveTo>
                    <a:pt x="9" y="768"/>
                  </a:moveTo>
                  <a:lnTo>
                    <a:pt x="121" y="768"/>
                  </a:lnTo>
                  <a:cubicBezTo>
                    <a:pt x="126" y="768"/>
                    <a:pt x="129" y="771"/>
                    <a:pt x="129" y="776"/>
                  </a:cubicBezTo>
                  <a:cubicBezTo>
                    <a:pt x="129" y="780"/>
                    <a:pt x="126" y="784"/>
                    <a:pt x="121" y="784"/>
                  </a:cubicBezTo>
                  <a:lnTo>
                    <a:pt x="9" y="784"/>
                  </a:lnTo>
                  <a:cubicBezTo>
                    <a:pt x="5" y="784"/>
                    <a:pt x="1" y="780"/>
                    <a:pt x="1" y="776"/>
                  </a:cubicBezTo>
                  <a:cubicBezTo>
                    <a:pt x="1" y="771"/>
                    <a:pt x="5" y="768"/>
                    <a:pt x="9" y="768"/>
                  </a:cubicBezTo>
                  <a:close/>
                  <a:moveTo>
                    <a:pt x="201" y="768"/>
                  </a:moveTo>
                  <a:lnTo>
                    <a:pt x="300" y="768"/>
                  </a:lnTo>
                  <a:cubicBezTo>
                    <a:pt x="305" y="768"/>
                    <a:pt x="308" y="771"/>
                    <a:pt x="308" y="776"/>
                  </a:cubicBezTo>
                  <a:lnTo>
                    <a:pt x="308" y="789"/>
                  </a:lnTo>
                  <a:cubicBezTo>
                    <a:pt x="308" y="793"/>
                    <a:pt x="305" y="797"/>
                    <a:pt x="300" y="797"/>
                  </a:cubicBezTo>
                  <a:cubicBezTo>
                    <a:pt x="296" y="797"/>
                    <a:pt x="292" y="793"/>
                    <a:pt x="292" y="789"/>
                  </a:cubicBezTo>
                  <a:lnTo>
                    <a:pt x="292" y="776"/>
                  </a:lnTo>
                  <a:lnTo>
                    <a:pt x="300" y="784"/>
                  </a:lnTo>
                  <a:lnTo>
                    <a:pt x="201" y="784"/>
                  </a:lnTo>
                  <a:cubicBezTo>
                    <a:pt x="197" y="784"/>
                    <a:pt x="193" y="780"/>
                    <a:pt x="193" y="776"/>
                  </a:cubicBezTo>
                  <a:cubicBezTo>
                    <a:pt x="193" y="771"/>
                    <a:pt x="197" y="768"/>
                    <a:pt x="201" y="768"/>
                  </a:cubicBezTo>
                  <a:close/>
                  <a:moveTo>
                    <a:pt x="308" y="869"/>
                  </a:moveTo>
                  <a:lnTo>
                    <a:pt x="308" y="981"/>
                  </a:lnTo>
                  <a:cubicBezTo>
                    <a:pt x="308" y="985"/>
                    <a:pt x="305" y="989"/>
                    <a:pt x="300" y="989"/>
                  </a:cubicBezTo>
                  <a:cubicBezTo>
                    <a:pt x="296" y="989"/>
                    <a:pt x="292" y="985"/>
                    <a:pt x="292" y="981"/>
                  </a:cubicBezTo>
                  <a:lnTo>
                    <a:pt x="292" y="869"/>
                  </a:lnTo>
                  <a:cubicBezTo>
                    <a:pt x="292" y="865"/>
                    <a:pt x="296" y="861"/>
                    <a:pt x="300" y="861"/>
                  </a:cubicBezTo>
                  <a:cubicBezTo>
                    <a:pt x="305" y="861"/>
                    <a:pt x="308" y="865"/>
                    <a:pt x="308" y="869"/>
                  </a:cubicBezTo>
                  <a:close/>
                  <a:moveTo>
                    <a:pt x="308" y="1061"/>
                  </a:moveTo>
                  <a:lnTo>
                    <a:pt x="308" y="1173"/>
                  </a:lnTo>
                  <a:cubicBezTo>
                    <a:pt x="308" y="1178"/>
                    <a:pt x="305" y="1181"/>
                    <a:pt x="300" y="1181"/>
                  </a:cubicBezTo>
                  <a:cubicBezTo>
                    <a:pt x="296" y="1181"/>
                    <a:pt x="292" y="1178"/>
                    <a:pt x="292" y="1173"/>
                  </a:cubicBezTo>
                  <a:lnTo>
                    <a:pt x="292" y="1061"/>
                  </a:lnTo>
                  <a:cubicBezTo>
                    <a:pt x="292" y="1057"/>
                    <a:pt x="296" y="1053"/>
                    <a:pt x="300" y="1053"/>
                  </a:cubicBezTo>
                  <a:cubicBezTo>
                    <a:pt x="305" y="1053"/>
                    <a:pt x="308" y="1057"/>
                    <a:pt x="308" y="1061"/>
                  </a:cubicBezTo>
                  <a:close/>
                  <a:moveTo>
                    <a:pt x="308" y="1253"/>
                  </a:moveTo>
                  <a:lnTo>
                    <a:pt x="308" y="1308"/>
                  </a:lnTo>
                  <a:cubicBezTo>
                    <a:pt x="308" y="1312"/>
                    <a:pt x="305" y="1316"/>
                    <a:pt x="300" y="1316"/>
                  </a:cubicBezTo>
                  <a:cubicBezTo>
                    <a:pt x="296" y="1316"/>
                    <a:pt x="292" y="1312"/>
                    <a:pt x="292" y="1308"/>
                  </a:cubicBezTo>
                  <a:lnTo>
                    <a:pt x="292" y="1253"/>
                  </a:lnTo>
                  <a:cubicBezTo>
                    <a:pt x="292" y="1249"/>
                    <a:pt x="296" y="1245"/>
                    <a:pt x="300" y="1245"/>
                  </a:cubicBezTo>
                  <a:cubicBezTo>
                    <a:pt x="305" y="1245"/>
                    <a:pt x="308" y="1249"/>
                    <a:pt x="308" y="1253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6197601" y="4584700"/>
              <a:ext cx="42703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Realization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61" name="Group 1160"/>
            <p:cNvGrpSpPr/>
            <p:nvPr/>
          </p:nvGrpSpPr>
          <p:grpSpPr>
            <a:xfrm>
              <a:off x="5227638" y="4238625"/>
              <a:ext cx="1093788" cy="595313"/>
              <a:chOff x="5227638" y="4238625"/>
              <a:chExt cx="1093788" cy="595313"/>
            </a:xfrm>
          </p:grpSpPr>
          <p:sp>
            <p:nvSpPr>
              <p:cNvPr id="1129" name="Freeform 171"/>
              <p:cNvSpPr>
                <a:spLocks noEditPoints="1"/>
              </p:cNvSpPr>
              <p:nvPr/>
            </p:nvSpPr>
            <p:spPr bwMode="auto">
              <a:xfrm>
                <a:off x="5227638" y="4238625"/>
                <a:ext cx="1093788" cy="523875"/>
              </a:xfrm>
              <a:custGeom>
                <a:avLst/>
                <a:gdLst>
                  <a:gd name="T0" fmla="*/ 2244 w 2252"/>
                  <a:gd name="T1" fmla="*/ 128 h 1078"/>
                  <a:gd name="T2" fmla="*/ 2244 w 2252"/>
                  <a:gd name="T3" fmla="*/ 0 h 1078"/>
                  <a:gd name="T4" fmla="*/ 2252 w 2252"/>
                  <a:gd name="T5" fmla="*/ 312 h 1078"/>
                  <a:gd name="T6" fmla="*/ 2236 w 2252"/>
                  <a:gd name="T7" fmla="*/ 200 h 1078"/>
                  <a:gd name="T8" fmla="*/ 2252 w 2252"/>
                  <a:gd name="T9" fmla="*/ 392 h 1078"/>
                  <a:gd name="T10" fmla="*/ 2236 w 2252"/>
                  <a:gd name="T11" fmla="*/ 504 h 1078"/>
                  <a:gd name="T12" fmla="*/ 2252 w 2252"/>
                  <a:gd name="T13" fmla="*/ 392 h 1078"/>
                  <a:gd name="T14" fmla="*/ 2244 w 2252"/>
                  <a:gd name="T15" fmla="*/ 704 h 1078"/>
                  <a:gd name="T16" fmla="*/ 2244 w 2252"/>
                  <a:gd name="T17" fmla="*/ 576 h 1078"/>
                  <a:gd name="T18" fmla="*/ 2252 w 2252"/>
                  <a:gd name="T19" fmla="*/ 889 h 1078"/>
                  <a:gd name="T20" fmla="*/ 2236 w 2252"/>
                  <a:gd name="T21" fmla="*/ 777 h 1078"/>
                  <a:gd name="T22" fmla="*/ 2252 w 2252"/>
                  <a:gd name="T23" fmla="*/ 969 h 1078"/>
                  <a:gd name="T24" fmla="*/ 2233 w 2252"/>
                  <a:gd name="T25" fmla="*/ 1078 h 1078"/>
                  <a:gd name="T26" fmla="*/ 2244 w 2252"/>
                  <a:gd name="T27" fmla="*/ 1062 h 1078"/>
                  <a:gd name="T28" fmla="*/ 2244 w 2252"/>
                  <a:gd name="T29" fmla="*/ 961 h 1078"/>
                  <a:gd name="T30" fmla="*/ 2041 w 2252"/>
                  <a:gd name="T31" fmla="*/ 1078 h 1078"/>
                  <a:gd name="T32" fmla="*/ 2153 w 2252"/>
                  <a:gd name="T33" fmla="*/ 1062 h 1078"/>
                  <a:gd name="T34" fmla="*/ 1961 w 2252"/>
                  <a:gd name="T35" fmla="*/ 1078 h 1078"/>
                  <a:gd name="T36" fmla="*/ 1849 w 2252"/>
                  <a:gd name="T37" fmla="*/ 1062 h 1078"/>
                  <a:gd name="T38" fmla="*/ 1961 w 2252"/>
                  <a:gd name="T39" fmla="*/ 1078 h 1078"/>
                  <a:gd name="T40" fmla="*/ 1649 w 2252"/>
                  <a:gd name="T41" fmla="*/ 1070 h 1078"/>
                  <a:gd name="T42" fmla="*/ 1777 w 2252"/>
                  <a:gd name="T43" fmla="*/ 1070 h 1078"/>
                  <a:gd name="T44" fmla="*/ 1465 w 2252"/>
                  <a:gd name="T45" fmla="*/ 1078 h 1078"/>
                  <a:gd name="T46" fmla="*/ 1577 w 2252"/>
                  <a:gd name="T47" fmla="*/ 1062 h 1078"/>
                  <a:gd name="T48" fmla="*/ 1385 w 2252"/>
                  <a:gd name="T49" fmla="*/ 1078 h 1078"/>
                  <a:gd name="T50" fmla="*/ 1272 w 2252"/>
                  <a:gd name="T51" fmla="*/ 1062 h 1078"/>
                  <a:gd name="T52" fmla="*/ 1385 w 2252"/>
                  <a:gd name="T53" fmla="*/ 1078 h 1078"/>
                  <a:gd name="T54" fmla="*/ 1072 w 2252"/>
                  <a:gd name="T55" fmla="*/ 1070 h 1078"/>
                  <a:gd name="T56" fmla="*/ 1200 w 2252"/>
                  <a:gd name="T57" fmla="*/ 1070 h 1078"/>
                  <a:gd name="T58" fmla="*/ 888 w 2252"/>
                  <a:gd name="T59" fmla="*/ 1078 h 1078"/>
                  <a:gd name="T60" fmla="*/ 1000 w 2252"/>
                  <a:gd name="T61" fmla="*/ 1062 h 1078"/>
                  <a:gd name="T62" fmla="*/ 808 w 2252"/>
                  <a:gd name="T63" fmla="*/ 1078 h 1078"/>
                  <a:gd name="T64" fmla="*/ 696 w 2252"/>
                  <a:gd name="T65" fmla="*/ 1062 h 1078"/>
                  <a:gd name="T66" fmla="*/ 808 w 2252"/>
                  <a:gd name="T67" fmla="*/ 1078 h 1078"/>
                  <a:gd name="T68" fmla="*/ 496 w 2252"/>
                  <a:gd name="T69" fmla="*/ 1070 h 1078"/>
                  <a:gd name="T70" fmla="*/ 624 w 2252"/>
                  <a:gd name="T71" fmla="*/ 1070 h 1078"/>
                  <a:gd name="T72" fmla="*/ 311 w 2252"/>
                  <a:gd name="T73" fmla="*/ 1078 h 1078"/>
                  <a:gd name="T74" fmla="*/ 424 w 2252"/>
                  <a:gd name="T75" fmla="*/ 1062 h 1078"/>
                  <a:gd name="T76" fmla="*/ 231 w 2252"/>
                  <a:gd name="T77" fmla="*/ 1078 h 1078"/>
                  <a:gd name="T78" fmla="*/ 119 w 2252"/>
                  <a:gd name="T79" fmla="*/ 1062 h 1078"/>
                  <a:gd name="T80" fmla="*/ 231 w 2252"/>
                  <a:gd name="T81" fmla="*/ 1078 h 1078"/>
                  <a:gd name="T82" fmla="*/ 0 w 2252"/>
                  <a:gd name="T83" fmla="*/ 1070 h 1078"/>
                  <a:gd name="T84" fmla="*/ 47 w 2252"/>
                  <a:gd name="T85" fmla="*/ 107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52" h="1078">
                    <a:moveTo>
                      <a:pt x="2252" y="8"/>
                    </a:moveTo>
                    <a:lnTo>
                      <a:pt x="2252" y="120"/>
                    </a:lnTo>
                    <a:cubicBezTo>
                      <a:pt x="2252" y="124"/>
                      <a:pt x="2249" y="128"/>
                      <a:pt x="2244" y="128"/>
                    </a:cubicBezTo>
                    <a:cubicBezTo>
                      <a:pt x="2240" y="128"/>
                      <a:pt x="2236" y="124"/>
                      <a:pt x="2236" y="120"/>
                    </a:cubicBezTo>
                    <a:lnTo>
                      <a:pt x="2236" y="8"/>
                    </a:lnTo>
                    <a:cubicBezTo>
                      <a:pt x="2236" y="3"/>
                      <a:pt x="2240" y="0"/>
                      <a:pt x="2244" y="0"/>
                    </a:cubicBezTo>
                    <a:cubicBezTo>
                      <a:pt x="2249" y="0"/>
                      <a:pt x="2252" y="3"/>
                      <a:pt x="2252" y="8"/>
                    </a:cubicBezTo>
                    <a:close/>
                    <a:moveTo>
                      <a:pt x="2252" y="200"/>
                    </a:moveTo>
                    <a:lnTo>
                      <a:pt x="2252" y="312"/>
                    </a:lnTo>
                    <a:cubicBezTo>
                      <a:pt x="2252" y="317"/>
                      <a:pt x="2249" y="320"/>
                      <a:pt x="2244" y="320"/>
                    </a:cubicBezTo>
                    <a:cubicBezTo>
                      <a:pt x="2240" y="320"/>
                      <a:pt x="2236" y="317"/>
                      <a:pt x="2236" y="312"/>
                    </a:cubicBezTo>
                    <a:lnTo>
                      <a:pt x="2236" y="200"/>
                    </a:lnTo>
                    <a:cubicBezTo>
                      <a:pt x="2236" y="196"/>
                      <a:pt x="2240" y="192"/>
                      <a:pt x="2244" y="192"/>
                    </a:cubicBezTo>
                    <a:cubicBezTo>
                      <a:pt x="2249" y="192"/>
                      <a:pt x="2252" y="196"/>
                      <a:pt x="2252" y="200"/>
                    </a:cubicBezTo>
                    <a:close/>
                    <a:moveTo>
                      <a:pt x="2252" y="392"/>
                    </a:moveTo>
                    <a:lnTo>
                      <a:pt x="2252" y="504"/>
                    </a:lnTo>
                    <a:cubicBezTo>
                      <a:pt x="2252" y="509"/>
                      <a:pt x="2249" y="512"/>
                      <a:pt x="2244" y="512"/>
                    </a:cubicBezTo>
                    <a:cubicBezTo>
                      <a:pt x="2240" y="512"/>
                      <a:pt x="2236" y="509"/>
                      <a:pt x="2236" y="504"/>
                    </a:cubicBezTo>
                    <a:lnTo>
                      <a:pt x="2236" y="392"/>
                    </a:lnTo>
                    <a:cubicBezTo>
                      <a:pt x="2236" y="388"/>
                      <a:pt x="2240" y="384"/>
                      <a:pt x="2244" y="384"/>
                    </a:cubicBezTo>
                    <a:cubicBezTo>
                      <a:pt x="2249" y="384"/>
                      <a:pt x="2252" y="388"/>
                      <a:pt x="2252" y="392"/>
                    </a:cubicBezTo>
                    <a:close/>
                    <a:moveTo>
                      <a:pt x="2252" y="584"/>
                    </a:moveTo>
                    <a:lnTo>
                      <a:pt x="2252" y="696"/>
                    </a:lnTo>
                    <a:cubicBezTo>
                      <a:pt x="2252" y="701"/>
                      <a:pt x="2249" y="704"/>
                      <a:pt x="2244" y="704"/>
                    </a:cubicBezTo>
                    <a:cubicBezTo>
                      <a:pt x="2240" y="704"/>
                      <a:pt x="2236" y="701"/>
                      <a:pt x="2236" y="696"/>
                    </a:cubicBezTo>
                    <a:lnTo>
                      <a:pt x="2236" y="584"/>
                    </a:lnTo>
                    <a:cubicBezTo>
                      <a:pt x="2236" y="580"/>
                      <a:pt x="2240" y="576"/>
                      <a:pt x="2244" y="576"/>
                    </a:cubicBezTo>
                    <a:cubicBezTo>
                      <a:pt x="2249" y="576"/>
                      <a:pt x="2252" y="580"/>
                      <a:pt x="2252" y="584"/>
                    </a:cubicBezTo>
                    <a:close/>
                    <a:moveTo>
                      <a:pt x="2252" y="777"/>
                    </a:moveTo>
                    <a:lnTo>
                      <a:pt x="2252" y="889"/>
                    </a:lnTo>
                    <a:cubicBezTo>
                      <a:pt x="2252" y="893"/>
                      <a:pt x="2249" y="897"/>
                      <a:pt x="2244" y="897"/>
                    </a:cubicBezTo>
                    <a:cubicBezTo>
                      <a:pt x="2240" y="897"/>
                      <a:pt x="2236" y="893"/>
                      <a:pt x="2236" y="889"/>
                    </a:cubicBezTo>
                    <a:lnTo>
                      <a:pt x="2236" y="777"/>
                    </a:lnTo>
                    <a:cubicBezTo>
                      <a:pt x="2236" y="772"/>
                      <a:pt x="2240" y="769"/>
                      <a:pt x="2244" y="769"/>
                    </a:cubicBezTo>
                    <a:cubicBezTo>
                      <a:pt x="2249" y="769"/>
                      <a:pt x="2252" y="772"/>
                      <a:pt x="2252" y="777"/>
                    </a:cubicBezTo>
                    <a:close/>
                    <a:moveTo>
                      <a:pt x="2252" y="969"/>
                    </a:moveTo>
                    <a:lnTo>
                      <a:pt x="2252" y="1070"/>
                    </a:lnTo>
                    <a:cubicBezTo>
                      <a:pt x="2252" y="1074"/>
                      <a:pt x="2249" y="1078"/>
                      <a:pt x="2244" y="1078"/>
                    </a:cubicBezTo>
                    <a:lnTo>
                      <a:pt x="2233" y="1078"/>
                    </a:lnTo>
                    <a:cubicBezTo>
                      <a:pt x="2229" y="1078"/>
                      <a:pt x="2225" y="1074"/>
                      <a:pt x="2225" y="1070"/>
                    </a:cubicBezTo>
                    <a:cubicBezTo>
                      <a:pt x="2225" y="1065"/>
                      <a:pt x="2229" y="1062"/>
                      <a:pt x="2233" y="1062"/>
                    </a:cubicBezTo>
                    <a:lnTo>
                      <a:pt x="2244" y="1062"/>
                    </a:lnTo>
                    <a:lnTo>
                      <a:pt x="2236" y="1070"/>
                    </a:lnTo>
                    <a:lnTo>
                      <a:pt x="2236" y="969"/>
                    </a:lnTo>
                    <a:cubicBezTo>
                      <a:pt x="2236" y="964"/>
                      <a:pt x="2240" y="961"/>
                      <a:pt x="2244" y="961"/>
                    </a:cubicBezTo>
                    <a:cubicBezTo>
                      <a:pt x="2249" y="961"/>
                      <a:pt x="2252" y="964"/>
                      <a:pt x="2252" y="969"/>
                    </a:cubicBezTo>
                    <a:close/>
                    <a:moveTo>
                      <a:pt x="2153" y="1078"/>
                    </a:moveTo>
                    <a:lnTo>
                      <a:pt x="2041" y="1078"/>
                    </a:lnTo>
                    <a:cubicBezTo>
                      <a:pt x="2037" y="1078"/>
                      <a:pt x="2033" y="1074"/>
                      <a:pt x="2033" y="1070"/>
                    </a:cubicBezTo>
                    <a:cubicBezTo>
                      <a:pt x="2033" y="1065"/>
                      <a:pt x="2037" y="1062"/>
                      <a:pt x="2041" y="1062"/>
                    </a:cubicBezTo>
                    <a:lnTo>
                      <a:pt x="2153" y="1062"/>
                    </a:lnTo>
                    <a:cubicBezTo>
                      <a:pt x="2158" y="1062"/>
                      <a:pt x="2161" y="1065"/>
                      <a:pt x="2161" y="1070"/>
                    </a:cubicBezTo>
                    <a:cubicBezTo>
                      <a:pt x="2161" y="1074"/>
                      <a:pt x="2158" y="1078"/>
                      <a:pt x="2153" y="1078"/>
                    </a:cubicBezTo>
                    <a:close/>
                    <a:moveTo>
                      <a:pt x="1961" y="1078"/>
                    </a:moveTo>
                    <a:lnTo>
                      <a:pt x="1849" y="1078"/>
                    </a:lnTo>
                    <a:cubicBezTo>
                      <a:pt x="1845" y="1078"/>
                      <a:pt x="1841" y="1074"/>
                      <a:pt x="1841" y="1070"/>
                    </a:cubicBezTo>
                    <a:cubicBezTo>
                      <a:pt x="1841" y="1065"/>
                      <a:pt x="1845" y="1062"/>
                      <a:pt x="1849" y="1062"/>
                    </a:cubicBezTo>
                    <a:lnTo>
                      <a:pt x="1961" y="1062"/>
                    </a:lnTo>
                    <a:cubicBezTo>
                      <a:pt x="1966" y="1062"/>
                      <a:pt x="1969" y="1065"/>
                      <a:pt x="1969" y="1070"/>
                    </a:cubicBezTo>
                    <a:cubicBezTo>
                      <a:pt x="1969" y="1074"/>
                      <a:pt x="1966" y="1078"/>
                      <a:pt x="1961" y="1078"/>
                    </a:cubicBezTo>
                    <a:close/>
                    <a:moveTo>
                      <a:pt x="1769" y="1078"/>
                    </a:moveTo>
                    <a:lnTo>
                      <a:pt x="1657" y="1078"/>
                    </a:lnTo>
                    <a:cubicBezTo>
                      <a:pt x="1652" y="1078"/>
                      <a:pt x="1649" y="1074"/>
                      <a:pt x="1649" y="1070"/>
                    </a:cubicBezTo>
                    <a:cubicBezTo>
                      <a:pt x="1649" y="1065"/>
                      <a:pt x="1652" y="1062"/>
                      <a:pt x="1657" y="1062"/>
                    </a:cubicBezTo>
                    <a:lnTo>
                      <a:pt x="1769" y="1062"/>
                    </a:lnTo>
                    <a:cubicBezTo>
                      <a:pt x="1773" y="1062"/>
                      <a:pt x="1777" y="1065"/>
                      <a:pt x="1777" y="1070"/>
                    </a:cubicBezTo>
                    <a:cubicBezTo>
                      <a:pt x="1777" y="1074"/>
                      <a:pt x="1773" y="1078"/>
                      <a:pt x="1769" y="1078"/>
                    </a:cubicBezTo>
                    <a:close/>
                    <a:moveTo>
                      <a:pt x="1577" y="1078"/>
                    </a:moveTo>
                    <a:lnTo>
                      <a:pt x="1465" y="1078"/>
                    </a:lnTo>
                    <a:cubicBezTo>
                      <a:pt x="1460" y="1078"/>
                      <a:pt x="1457" y="1074"/>
                      <a:pt x="1457" y="1070"/>
                    </a:cubicBezTo>
                    <a:cubicBezTo>
                      <a:pt x="1457" y="1065"/>
                      <a:pt x="1460" y="1062"/>
                      <a:pt x="1465" y="1062"/>
                    </a:cubicBezTo>
                    <a:lnTo>
                      <a:pt x="1577" y="1062"/>
                    </a:lnTo>
                    <a:cubicBezTo>
                      <a:pt x="1581" y="1062"/>
                      <a:pt x="1585" y="1065"/>
                      <a:pt x="1585" y="1070"/>
                    </a:cubicBezTo>
                    <a:cubicBezTo>
                      <a:pt x="1585" y="1074"/>
                      <a:pt x="1581" y="1078"/>
                      <a:pt x="1577" y="1078"/>
                    </a:cubicBezTo>
                    <a:close/>
                    <a:moveTo>
                      <a:pt x="1385" y="1078"/>
                    </a:moveTo>
                    <a:lnTo>
                      <a:pt x="1272" y="1078"/>
                    </a:lnTo>
                    <a:cubicBezTo>
                      <a:pt x="1268" y="1078"/>
                      <a:pt x="1264" y="1074"/>
                      <a:pt x="1264" y="1070"/>
                    </a:cubicBezTo>
                    <a:cubicBezTo>
                      <a:pt x="1264" y="1065"/>
                      <a:pt x="1268" y="1062"/>
                      <a:pt x="1272" y="1062"/>
                    </a:cubicBezTo>
                    <a:lnTo>
                      <a:pt x="1385" y="1062"/>
                    </a:lnTo>
                    <a:cubicBezTo>
                      <a:pt x="1389" y="1062"/>
                      <a:pt x="1393" y="1065"/>
                      <a:pt x="1393" y="1070"/>
                    </a:cubicBezTo>
                    <a:cubicBezTo>
                      <a:pt x="1393" y="1074"/>
                      <a:pt x="1389" y="1078"/>
                      <a:pt x="1385" y="1078"/>
                    </a:cubicBezTo>
                    <a:close/>
                    <a:moveTo>
                      <a:pt x="1192" y="1078"/>
                    </a:moveTo>
                    <a:lnTo>
                      <a:pt x="1080" y="1078"/>
                    </a:lnTo>
                    <a:cubicBezTo>
                      <a:pt x="1076" y="1078"/>
                      <a:pt x="1072" y="1074"/>
                      <a:pt x="1072" y="1070"/>
                    </a:cubicBezTo>
                    <a:cubicBezTo>
                      <a:pt x="1072" y="1065"/>
                      <a:pt x="1076" y="1062"/>
                      <a:pt x="1080" y="1062"/>
                    </a:cubicBezTo>
                    <a:lnTo>
                      <a:pt x="1192" y="1062"/>
                    </a:lnTo>
                    <a:cubicBezTo>
                      <a:pt x="1197" y="1062"/>
                      <a:pt x="1200" y="1065"/>
                      <a:pt x="1200" y="1070"/>
                    </a:cubicBezTo>
                    <a:cubicBezTo>
                      <a:pt x="1200" y="1074"/>
                      <a:pt x="1197" y="1078"/>
                      <a:pt x="1192" y="1078"/>
                    </a:cubicBezTo>
                    <a:close/>
                    <a:moveTo>
                      <a:pt x="1000" y="1078"/>
                    </a:moveTo>
                    <a:lnTo>
                      <a:pt x="888" y="1078"/>
                    </a:lnTo>
                    <a:cubicBezTo>
                      <a:pt x="884" y="1078"/>
                      <a:pt x="880" y="1074"/>
                      <a:pt x="880" y="1070"/>
                    </a:cubicBezTo>
                    <a:cubicBezTo>
                      <a:pt x="880" y="1065"/>
                      <a:pt x="884" y="1062"/>
                      <a:pt x="888" y="1062"/>
                    </a:cubicBezTo>
                    <a:lnTo>
                      <a:pt x="1000" y="1062"/>
                    </a:lnTo>
                    <a:cubicBezTo>
                      <a:pt x="1005" y="1062"/>
                      <a:pt x="1008" y="1065"/>
                      <a:pt x="1008" y="1070"/>
                    </a:cubicBezTo>
                    <a:cubicBezTo>
                      <a:pt x="1008" y="1074"/>
                      <a:pt x="1005" y="1078"/>
                      <a:pt x="1000" y="1078"/>
                    </a:cubicBezTo>
                    <a:close/>
                    <a:moveTo>
                      <a:pt x="808" y="1078"/>
                    </a:moveTo>
                    <a:lnTo>
                      <a:pt x="696" y="1078"/>
                    </a:lnTo>
                    <a:cubicBezTo>
                      <a:pt x="691" y="1078"/>
                      <a:pt x="688" y="1074"/>
                      <a:pt x="688" y="1070"/>
                    </a:cubicBezTo>
                    <a:cubicBezTo>
                      <a:pt x="688" y="1065"/>
                      <a:pt x="691" y="1062"/>
                      <a:pt x="696" y="1062"/>
                    </a:cubicBezTo>
                    <a:lnTo>
                      <a:pt x="808" y="1062"/>
                    </a:lnTo>
                    <a:cubicBezTo>
                      <a:pt x="812" y="1062"/>
                      <a:pt x="816" y="1065"/>
                      <a:pt x="816" y="1070"/>
                    </a:cubicBezTo>
                    <a:cubicBezTo>
                      <a:pt x="816" y="1074"/>
                      <a:pt x="812" y="1078"/>
                      <a:pt x="808" y="1078"/>
                    </a:cubicBezTo>
                    <a:close/>
                    <a:moveTo>
                      <a:pt x="616" y="1078"/>
                    </a:moveTo>
                    <a:lnTo>
                      <a:pt x="504" y="1078"/>
                    </a:lnTo>
                    <a:cubicBezTo>
                      <a:pt x="499" y="1078"/>
                      <a:pt x="496" y="1074"/>
                      <a:pt x="496" y="1070"/>
                    </a:cubicBezTo>
                    <a:cubicBezTo>
                      <a:pt x="496" y="1065"/>
                      <a:pt x="499" y="1062"/>
                      <a:pt x="504" y="1062"/>
                    </a:cubicBezTo>
                    <a:lnTo>
                      <a:pt x="616" y="1062"/>
                    </a:lnTo>
                    <a:cubicBezTo>
                      <a:pt x="620" y="1062"/>
                      <a:pt x="624" y="1065"/>
                      <a:pt x="624" y="1070"/>
                    </a:cubicBezTo>
                    <a:cubicBezTo>
                      <a:pt x="624" y="1074"/>
                      <a:pt x="620" y="1078"/>
                      <a:pt x="616" y="1078"/>
                    </a:cubicBezTo>
                    <a:close/>
                    <a:moveTo>
                      <a:pt x="424" y="1078"/>
                    </a:moveTo>
                    <a:lnTo>
                      <a:pt x="311" y="1078"/>
                    </a:lnTo>
                    <a:cubicBezTo>
                      <a:pt x="307" y="1078"/>
                      <a:pt x="303" y="1074"/>
                      <a:pt x="303" y="1070"/>
                    </a:cubicBezTo>
                    <a:cubicBezTo>
                      <a:pt x="303" y="1065"/>
                      <a:pt x="307" y="1062"/>
                      <a:pt x="311" y="1062"/>
                    </a:cubicBezTo>
                    <a:lnTo>
                      <a:pt x="424" y="1062"/>
                    </a:lnTo>
                    <a:cubicBezTo>
                      <a:pt x="428" y="1062"/>
                      <a:pt x="432" y="1065"/>
                      <a:pt x="432" y="1070"/>
                    </a:cubicBezTo>
                    <a:cubicBezTo>
                      <a:pt x="432" y="1074"/>
                      <a:pt x="428" y="1078"/>
                      <a:pt x="424" y="1078"/>
                    </a:cubicBezTo>
                    <a:close/>
                    <a:moveTo>
                      <a:pt x="231" y="1078"/>
                    </a:moveTo>
                    <a:lnTo>
                      <a:pt x="119" y="1078"/>
                    </a:lnTo>
                    <a:cubicBezTo>
                      <a:pt x="115" y="1078"/>
                      <a:pt x="111" y="1074"/>
                      <a:pt x="111" y="1070"/>
                    </a:cubicBezTo>
                    <a:cubicBezTo>
                      <a:pt x="111" y="1065"/>
                      <a:pt x="115" y="1062"/>
                      <a:pt x="119" y="1062"/>
                    </a:cubicBezTo>
                    <a:lnTo>
                      <a:pt x="231" y="1062"/>
                    </a:lnTo>
                    <a:cubicBezTo>
                      <a:pt x="236" y="1062"/>
                      <a:pt x="239" y="1065"/>
                      <a:pt x="239" y="1070"/>
                    </a:cubicBezTo>
                    <a:cubicBezTo>
                      <a:pt x="239" y="1074"/>
                      <a:pt x="236" y="1078"/>
                      <a:pt x="231" y="1078"/>
                    </a:cubicBezTo>
                    <a:close/>
                    <a:moveTo>
                      <a:pt x="39" y="1078"/>
                    </a:moveTo>
                    <a:lnTo>
                      <a:pt x="8" y="1078"/>
                    </a:lnTo>
                    <a:cubicBezTo>
                      <a:pt x="4" y="1078"/>
                      <a:pt x="0" y="1074"/>
                      <a:pt x="0" y="1070"/>
                    </a:cubicBezTo>
                    <a:cubicBezTo>
                      <a:pt x="0" y="1065"/>
                      <a:pt x="4" y="1062"/>
                      <a:pt x="8" y="1062"/>
                    </a:cubicBezTo>
                    <a:lnTo>
                      <a:pt x="39" y="1062"/>
                    </a:lnTo>
                    <a:cubicBezTo>
                      <a:pt x="44" y="1062"/>
                      <a:pt x="47" y="1065"/>
                      <a:pt x="47" y="1070"/>
                    </a:cubicBezTo>
                    <a:cubicBezTo>
                      <a:pt x="47" y="1074"/>
                      <a:pt x="44" y="1078"/>
                      <a:pt x="39" y="1078"/>
                    </a:cubicBezTo>
                    <a:close/>
                  </a:path>
                </a:pathLst>
              </a:custGeom>
              <a:solidFill>
                <a:srgbClr val="007BAF"/>
              </a:solidFill>
              <a:ln w="0" cap="flat">
                <a:solidFill>
                  <a:srgbClr val="007BA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sv-SE"/>
              </a:p>
            </p:txBody>
          </p:sp>
          <p:sp>
            <p:nvSpPr>
              <p:cNvPr id="1132" name="Rectangle 174"/>
              <p:cNvSpPr>
                <a:spLocks noChangeArrowheads="1"/>
              </p:cNvSpPr>
              <p:nvPr/>
            </p:nvSpPr>
            <p:spPr bwMode="auto">
              <a:xfrm>
                <a:off x="5803901" y="4710113"/>
                <a:ext cx="428625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altLang="sv-SE" sz="700" b="0" i="0" u="none" strike="noStrike" cap="none" normalizeH="0" baseline="0" smtClean="0">
                    <a:ln>
                      <a:noFill/>
                    </a:ln>
                    <a:solidFill>
                      <a:srgbClr val="006088"/>
                    </a:solidFill>
                    <a:effectLst/>
                    <a:latin typeface="Calibri" panose="020F0502020204030204" pitchFamily="34" charset="0"/>
                  </a:rPr>
                  <a:t>Realization</a:t>
                </a:r>
                <a:endParaRPr kumimoji="0" lang="sv-SE" altLang="sv-S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33" name="Rectangle 175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4" name="Rectangle 176"/>
          <p:cNvSpPr>
            <a:spLocks noChangeArrowheads="1"/>
          </p:cNvSpPr>
          <p:nvPr/>
        </p:nvSpPr>
        <p:spPr bwMode="auto">
          <a:xfrm>
            <a:off x="4770438" y="4003675"/>
            <a:ext cx="3095625" cy="2381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201" name="Picture 17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2" name="Picture 17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676650"/>
            <a:ext cx="3101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5" name="Rectangle 179"/>
          <p:cNvSpPr>
            <a:spLocks noChangeArrowheads="1"/>
          </p:cNvSpPr>
          <p:nvPr/>
        </p:nvSpPr>
        <p:spPr bwMode="auto">
          <a:xfrm>
            <a:off x="4770438" y="3678238"/>
            <a:ext cx="3095625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6" name="Rectangle 180"/>
          <p:cNvSpPr>
            <a:spLocks noChangeArrowheads="1"/>
          </p:cNvSpPr>
          <p:nvPr/>
        </p:nvSpPr>
        <p:spPr bwMode="auto">
          <a:xfrm>
            <a:off x="4814888" y="3767138"/>
            <a:ext cx="7461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7" name="Rectangle 181"/>
          <p:cNvSpPr>
            <a:spLocks noChangeArrowheads="1"/>
          </p:cNvSpPr>
          <p:nvPr/>
        </p:nvSpPr>
        <p:spPr bwMode="auto">
          <a:xfrm>
            <a:off x="4891088" y="4032250"/>
            <a:ext cx="155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8" name="Rectangle 182"/>
          <p:cNvSpPr>
            <a:spLocks noChangeArrowheads="1"/>
          </p:cNvSpPr>
          <p:nvPr/>
        </p:nvSpPr>
        <p:spPr bwMode="auto">
          <a:xfrm>
            <a:off x="4981576" y="4032250"/>
            <a:ext cx="746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9" name="Rectangle 183"/>
          <p:cNvSpPr>
            <a:spLocks noChangeArrowheads="1"/>
          </p:cNvSpPr>
          <p:nvPr/>
        </p:nvSpPr>
        <p:spPr bwMode="auto">
          <a:xfrm>
            <a:off x="5667376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(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0" name="Rectangle 184"/>
          <p:cNvSpPr>
            <a:spLocks noChangeArrowheads="1"/>
          </p:cNvSpPr>
          <p:nvPr/>
        </p:nvSpPr>
        <p:spPr bwMode="auto">
          <a:xfrm>
            <a:off x="5705476" y="4032250"/>
            <a:ext cx="1127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IVehicleTypesFactory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1" name="Rectangle 185"/>
          <p:cNvSpPr>
            <a:spLocks noChangeArrowheads="1"/>
          </p:cNvSpPr>
          <p:nvPr/>
        </p:nvSpPr>
        <p:spPr bwMode="auto">
          <a:xfrm>
            <a:off x="6775451" y="4032250"/>
            <a:ext cx="1254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, 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2" name="Rectangle 186"/>
          <p:cNvSpPr>
            <a:spLocks noChangeArrowheads="1"/>
          </p:cNvSpPr>
          <p:nvPr/>
        </p:nvSpPr>
        <p:spPr bwMode="auto">
          <a:xfrm>
            <a:off x="6834188" y="4032250"/>
            <a:ext cx="101123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IRentalsRepository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3" name="Rectangle 187"/>
          <p:cNvSpPr>
            <a:spLocks noChangeArrowheads="1"/>
          </p:cNvSpPr>
          <p:nvPr/>
        </p:nvSpPr>
        <p:spPr bwMode="auto">
          <a:xfrm>
            <a:off x="7783513" y="4032250"/>
            <a:ext cx="1016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)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5" name="Freeform 189"/>
          <p:cNvSpPr>
            <a:spLocks noEditPoints="1"/>
          </p:cNvSpPr>
          <p:nvPr/>
        </p:nvSpPr>
        <p:spPr bwMode="auto">
          <a:xfrm>
            <a:off x="5535613" y="3090863"/>
            <a:ext cx="785813" cy="592138"/>
          </a:xfrm>
          <a:custGeom>
            <a:avLst/>
            <a:gdLst>
              <a:gd name="T0" fmla="*/ 1603 w 1619"/>
              <a:gd name="T1" fmla="*/ 1095 h 1215"/>
              <a:gd name="T2" fmla="*/ 1619 w 1619"/>
              <a:gd name="T3" fmla="*/ 1095 h 1215"/>
              <a:gd name="T4" fmla="*/ 1611 w 1619"/>
              <a:gd name="T5" fmla="*/ 1215 h 1215"/>
              <a:gd name="T6" fmla="*/ 1603 w 1619"/>
              <a:gd name="T7" fmla="*/ 1015 h 1215"/>
              <a:gd name="T8" fmla="*/ 1611 w 1619"/>
              <a:gd name="T9" fmla="*/ 895 h 1215"/>
              <a:gd name="T10" fmla="*/ 1619 w 1619"/>
              <a:gd name="T11" fmla="*/ 1015 h 1215"/>
              <a:gd name="T12" fmla="*/ 1603 w 1619"/>
              <a:gd name="T13" fmla="*/ 1015 h 1215"/>
              <a:gd name="T14" fmla="*/ 1603 w 1619"/>
              <a:gd name="T15" fmla="*/ 711 h 1215"/>
              <a:gd name="T16" fmla="*/ 1619 w 1619"/>
              <a:gd name="T17" fmla="*/ 711 h 1215"/>
              <a:gd name="T18" fmla="*/ 1611 w 1619"/>
              <a:gd name="T19" fmla="*/ 831 h 1215"/>
              <a:gd name="T20" fmla="*/ 1603 w 1619"/>
              <a:gd name="T21" fmla="*/ 631 h 1215"/>
              <a:gd name="T22" fmla="*/ 1611 w 1619"/>
              <a:gd name="T23" fmla="*/ 510 h 1215"/>
              <a:gd name="T24" fmla="*/ 1619 w 1619"/>
              <a:gd name="T25" fmla="*/ 631 h 1215"/>
              <a:gd name="T26" fmla="*/ 1603 w 1619"/>
              <a:gd name="T27" fmla="*/ 631 h 1215"/>
              <a:gd name="T28" fmla="*/ 1499 w 1619"/>
              <a:gd name="T29" fmla="*/ 447 h 1215"/>
              <a:gd name="T30" fmla="*/ 1499 w 1619"/>
              <a:gd name="T31" fmla="*/ 431 h 1215"/>
              <a:gd name="T32" fmla="*/ 1619 w 1619"/>
              <a:gd name="T33" fmla="*/ 439 h 1215"/>
              <a:gd name="T34" fmla="*/ 1418 w 1619"/>
              <a:gd name="T35" fmla="*/ 447 h 1215"/>
              <a:gd name="T36" fmla="*/ 1298 w 1619"/>
              <a:gd name="T37" fmla="*/ 439 h 1215"/>
              <a:gd name="T38" fmla="*/ 1418 w 1619"/>
              <a:gd name="T39" fmla="*/ 431 h 1215"/>
              <a:gd name="T40" fmla="*/ 1418 w 1619"/>
              <a:gd name="T41" fmla="*/ 447 h 1215"/>
              <a:gd name="T42" fmla="*/ 1114 w 1619"/>
              <a:gd name="T43" fmla="*/ 447 h 1215"/>
              <a:gd name="T44" fmla="*/ 1114 w 1619"/>
              <a:gd name="T45" fmla="*/ 431 h 1215"/>
              <a:gd name="T46" fmla="*/ 1234 w 1619"/>
              <a:gd name="T47" fmla="*/ 439 h 1215"/>
              <a:gd name="T48" fmla="*/ 1034 w 1619"/>
              <a:gd name="T49" fmla="*/ 447 h 1215"/>
              <a:gd name="T50" fmla="*/ 914 w 1619"/>
              <a:gd name="T51" fmla="*/ 439 h 1215"/>
              <a:gd name="T52" fmla="*/ 1034 w 1619"/>
              <a:gd name="T53" fmla="*/ 431 h 1215"/>
              <a:gd name="T54" fmla="*/ 1034 w 1619"/>
              <a:gd name="T55" fmla="*/ 447 h 1215"/>
              <a:gd name="T56" fmla="*/ 730 w 1619"/>
              <a:gd name="T57" fmla="*/ 447 h 1215"/>
              <a:gd name="T58" fmla="*/ 730 w 1619"/>
              <a:gd name="T59" fmla="*/ 431 h 1215"/>
              <a:gd name="T60" fmla="*/ 850 w 1619"/>
              <a:gd name="T61" fmla="*/ 439 h 1215"/>
              <a:gd name="T62" fmla="*/ 650 w 1619"/>
              <a:gd name="T63" fmla="*/ 447 h 1215"/>
              <a:gd name="T64" fmla="*/ 530 w 1619"/>
              <a:gd name="T65" fmla="*/ 439 h 1215"/>
              <a:gd name="T66" fmla="*/ 650 w 1619"/>
              <a:gd name="T67" fmla="*/ 431 h 1215"/>
              <a:gd name="T68" fmla="*/ 650 w 1619"/>
              <a:gd name="T69" fmla="*/ 447 h 1215"/>
              <a:gd name="T70" fmla="*/ 345 w 1619"/>
              <a:gd name="T71" fmla="*/ 447 h 1215"/>
              <a:gd name="T72" fmla="*/ 345 w 1619"/>
              <a:gd name="T73" fmla="*/ 431 h 1215"/>
              <a:gd name="T74" fmla="*/ 466 w 1619"/>
              <a:gd name="T75" fmla="*/ 439 h 1215"/>
              <a:gd name="T76" fmla="*/ 265 w 1619"/>
              <a:gd name="T77" fmla="*/ 447 h 1215"/>
              <a:gd name="T78" fmla="*/ 145 w 1619"/>
              <a:gd name="T79" fmla="*/ 439 h 1215"/>
              <a:gd name="T80" fmla="*/ 265 w 1619"/>
              <a:gd name="T81" fmla="*/ 431 h 1215"/>
              <a:gd name="T82" fmla="*/ 265 w 1619"/>
              <a:gd name="T83" fmla="*/ 447 h 1215"/>
              <a:gd name="T84" fmla="*/ 8 w 1619"/>
              <a:gd name="T85" fmla="*/ 447 h 1215"/>
              <a:gd name="T86" fmla="*/ 0 w 1619"/>
              <a:gd name="T87" fmla="*/ 392 h 1215"/>
              <a:gd name="T88" fmla="*/ 16 w 1619"/>
              <a:gd name="T89" fmla="*/ 392 h 1215"/>
              <a:gd name="T90" fmla="*/ 8 w 1619"/>
              <a:gd name="T91" fmla="*/ 431 h 1215"/>
              <a:gd name="T92" fmla="*/ 81 w 1619"/>
              <a:gd name="T93" fmla="*/ 439 h 1215"/>
              <a:gd name="T94" fmla="*/ 0 w 1619"/>
              <a:gd name="T95" fmla="*/ 312 h 1215"/>
              <a:gd name="T96" fmla="*/ 8 w 1619"/>
              <a:gd name="T97" fmla="*/ 192 h 1215"/>
              <a:gd name="T98" fmla="*/ 16 w 1619"/>
              <a:gd name="T99" fmla="*/ 312 h 1215"/>
              <a:gd name="T100" fmla="*/ 0 w 1619"/>
              <a:gd name="T101" fmla="*/ 312 h 1215"/>
              <a:gd name="T102" fmla="*/ 0 w 1619"/>
              <a:gd name="T103" fmla="*/ 8 h 1215"/>
              <a:gd name="T104" fmla="*/ 16 w 1619"/>
              <a:gd name="T105" fmla="*/ 8 h 1215"/>
              <a:gd name="T106" fmla="*/ 8 w 1619"/>
              <a:gd name="T107" fmla="*/ 128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9" h="1215">
                <a:moveTo>
                  <a:pt x="1603" y="1207"/>
                </a:moveTo>
                <a:lnTo>
                  <a:pt x="1603" y="1095"/>
                </a:lnTo>
                <a:cubicBezTo>
                  <a:pt x="1603" y="1091"/>
                  <a:pt x="1607" y="1087"/>
                  <a:pt x="1611" y="1087"/>
                </a:cubicBezTo>
                <a:cubicBezTo>
                  <a:pt x="1616" y="1087"/>
                  <a:pt x="1619" y="1091"/>
                  <a:pt x="1619" y="1095"/>
                </a:cubicBezTo>
                <a:lnTo>
                  <a:pt x="1619" y="1207"/>
                </a:lnTo>
                <a:cubicBezTo>
                  <a:pt x="1619" y="1212"/>
                  <a:pt x="1616" y="1215"/>
                  <a:pt x="1611" y="1215"/>
                </a:cubicBezTo>
                <a:cubicBezTo>
                  <a:pt x="1607" y="1215"/>
                  <a:pt x="1603" y="1212"/>
                  <a:pt x="1603" y="1207"/>
                </a:cubicBezTo>
                <a:close/>
                <a:moveTo>
                  <a:pt x="1603" y="1015"/>
                </a:moveTo>
                <a:lnTo>
                  <a:pt x="1603" y="903"/>
                </a:lnTo>
                <a:cubicBezTo>
                  <a:pt x="1603" y="898"/>
                  <a:pt x="1607" y="895"/>
                  <a:pt x="1611" y="895"/>
                </a:cubicBezTo>
                <a:cubicBezTo>
                  <a:pt x="1616" y="895"/>
                  <a:pt x="1619" y="898"/>
                  <a:pt x="1619" y="903"/>
                </a:cubicBezTo>
                <a:lnTo>
                  <a:pt x="1619" y="1015"/>
                </a:lnTo>
                <a:cubicBezTo>
                  <a:pt x="1619" y="1019"/>
                  <a:pt x="1616" y="1023"/>
                  <a:pt x="1611" y="1023"/>
                </a:cubicBezTo>
                <a:cubicBezTo>
                  <a:pt x="1607" y="1023"/>
                  <a:pt x="1603" y="1019"/>
                  <a:pt x="1603" y="1015"/>
                </a:cubicBezTo>
                <a:close/>
                <a:moveTo>
                  <a:pt x="1603" y="823"/>
                </a:moveTo>
                <a:lnTo>
                  <a:pt x="1603" y="711"/>
                </a:lnTo>
                <a:cubicBezTo>
                  <a:pt x="1603" y="706"/>
                  <a:pt x="1607" y="703"/>
                  <a:pt x="1611" y="703"/>
                </a:cubicBezTo>
                <a:cubicBezTo>
                  <a:pt x="1616" y="703"/>
                  <a:pt x="1619" y="706"/>
                  <a:pt x="1619" y="711"/>
                </a:cubicBezTo>
                <a:lnTo>
                  <a:pt x="1619" y="823"/>
                </a:lnTo>
                <a:cubicBezTo>
                  <a:pt x="1619" y="827"/>
                  <a:pt x="1616" y="831"/>
                  <a:pt x="1611" y="831"/>
                </a:cubicBezTo>
                <a:cubicBezTo>
                  <a:pt x="1607" y="831"/>
                  <a:pt x="1603" y="827"/>
                  <a:pt x="1603" y="823"/>
                </a:cubicBezTo>
                <a:close/>
                <a:moveTo>
                  <a:pt x="1603" y="631"/>
                </a:moveTo>
                <a:lnTo>
                  <a:pt x="1603" y="518"/>
                </a:lnTo>
                <a:cubicBezTo>
                  <a:pt x="1603" y="514"/>
                  <a:pt x="1607" y="510"/>
                  <a:pt x="1611" y="510"/>
                </a:cubicBezTo>
                <a:cubicBezTo>
                  <a:pt x="1616" y="510"/>
                  <a:pt x="1619" y="514"/>
                  <a:pt x="1619" y="518"/>
                </a:cubicBezTo>
                <a:lnTo>
                  <a:pt x="1619" y="631"/>
                </a:lnTo>
                <a:cubicBezTo>
                  <a:pt x="1619" y="635"/>
                  <a:pt x="1616" y="639"/>
                  <a:pt x="1611" y="639"/>
                </a:cubicBezTo>
                <a:cubicBezTo>
                  <a:pt x="1607" y="639"/>
                  <a:pt x="1603" y="635"/>
                  <a:pt x="1603" y="631"/>
                </a:cubicBezTo>
                <a:close/>
                <a:moveTo>
                  <a:pt x="1611" y="447"/>
                </a:moveTo>
                <a:lnTo>
                  <a:pt x="1499" y="447"/>
                </a:lnTo>
                <a:cubicBezTo>
                  <a:pt x="1494" y="447"/>
                  <a:pt x="1491" y="444"/>
                  <a:pt x="1491" y="439"/>
                </a:cubicBezTo>
                <a:cubicBezTo>
                  <a:pt x="1491" y="435"/>
                  <a:pt x="1494" y="431"/>
                  <a:pt x="1499" y="431"/>
                </a:cubicBezTo>
                <a:lnTo>
                  <a:pt x="1611" y="431"/>
                </a:lnTo>
                <a:cubicBezTo>
                  <a:pt x="1615" y="431"/>
                  <a:pt x="1619" y="435"/>
                  <a:pt x="1619" y="439"/>
                </a:cubicBezTo>
                <a:cubicBezTo>
                  <a:pt x="1619" y="444"/>
                  <a:pt x="1615" y="447"/>
                  <a:pt x="1611" y="447"/>
                </a:cubicBezTo>
                <a:close/>
                <a:moveTo>
                  <a:pt x="1418" y="447"/>
                </a:moveTo>
                <a:lnTo>
                  <a:pt x="1306" y="447"/>
                </a:lnTo>
                <a:cubicBezTo>
                  <a:pt x="1302" y="447"/>
                  <a:pt x="1298" y="444"/>
                  <a:pt x="1298" y="439"/>
                </a:cubicBezTo>
                <a:cubicBezTo>
                  <a:pt x="1298" y="435"/>
                  <a:pt x="1302" y="431"/>
                  <a:pt x="1306" y="431"/>
                </a:cubicBezTo>
                <a:lnTo>
                  <a:pt x="1418" y="431"/>
                </a:lnTo>
                <a:cubicBezTo>
                  <a:pt x="1423" y="431"/>
                  <a:pt x="1426" y="435"/>
                  <a:pt x="1426" y="439"/>
                </a:cubicBezTo>
                <a:cubicBezTo>
                  <a:pt x="1426" y="444"/>
                  <a:pt x="1423" y="447"/>
                  <a:pt x="1418" y="447"/>
                </a:cubicBezTo>
                <a:close/>
                <a:moveTo>
                  <a:pt x="1226" y="447"/>
                </a:moveTo>
                <a:lnTo>
                  <a:pt x="1114" y="447"/>
                </a:lnTo>
                <a:cubicBezTo>
                  <a:pt x="1110" y="447"/>
                  <a:pt x="1106" y="444"/>
                  <a:pt x="1106" y="439"/>
                </a:cubicBezTo>
                <a:cubicBezTo>
                  <a:pt x="1106" y="435"/>
                  <a:pt x="1110" y="431"/>
                  <a:pt x="1114" y="431"/>
                </a:cubicBezTo>
                <a:lnTo>
                  <a:pt x="1226" y="431"/>
                </a:lnTo>
                <a:cubicBezTo>
                  <a:pt x="1231" y="431"/>
                  <a:pt x="1234" y="435"/>
                  <a:pt x="1234" y="439"/>
                </a:cubicBezTo>
                <a:cubicBezTo>
                  <a:pt x="1234" y="444"/>
                  <a:pt x="1231" y="447"/>
                  <a:pt x="1226" y="447"/>
                </a:cubicBezTo>
                <a:close/>
                <a:moveTo>
                  <a:pt x="1034" y="447"/>
                </a:moveTo>
                <a:lnTo>
                  <a:pt x="922" y="447"/>
                </a:lnTo>
                <a:cubicBezTo>
                  <a:pt x="918" y="447"/>
                  <a:pt x="914" y="444"/>
                  <a:pt x="914" y="439"/>
                </a:cubicBezTo>
                <a:cubicBezTo>
                  <a:pt x="914" y="435"/>
                  <a:pt x="918" y="431"/>
                  <a:pt x="922" y="431"/>
                </a:cubicBezTo>
                <a:lnTo>
                  <a:pt x="1034" y="431"/>
                </a:lnTo>
                <a:cubicBezTo>
                  <a:pt x="1039" y="431"/>
                  <a:pt x="1042" y="435"/>
                  <a:pt x="1042" y="439"/>
                </a:cubicBezTo>
                <a:cubicBezTo>
                  <a:pt x="1042" y="444"/>
                  <a:pt x="1039" y="447"/>
                  <a:pt x="1034" y="447"/>
                </a:cubicBezTo>
                <a:close/>
                <a:moveTo>
                  <a:pt x="842" y="447"/>
                </a:moveTo>
                <a:lnTo>
                  <a:pt x="730" y="447"/>
                </a:lnTo>
                <a:cubicBezTo>
                  <a:pt x="725" y="447"/>
                  <a:pt x="722" y="444"/>
                  <a:pt x="722" y="439"/>
                </a:cubicBezTo>
                <a:cubicBezTo>
                  <a:pt x="722" y="435"/>
                  <a:pt x="725" y="431"/>
                  <a:pt x="730" y="431"/>
                </a:cubicBezTo>
                <a:lnTo>
                  <a:pt x="842" y="431"/>
                </a:lnTo>
                <a:cubicBezTo>
                  <a:pt x="846" y="431"/>
                  <a:pt x="850" y="435"/>
                  <a:pt x="850" y="439"/>
                </a:cubicBezTo>
                <a:cubicBezTo>
                  <a:pt x="850" y="444"/>
                  <a:pt x="846" y="447"/>
                  <a:pt x="842" y="447"/>
                </a:cubicBezTo>
                <a:close/>
                <a:moveTo>
                  <a:pt x="650" y="447"/>
                </a:moveTo>
                <a:lnTo>
                  <a:pt x="538" y="447"/>
                </a:lnTo>
                <a:cubicBezTo>
                  <a:pt x="533" y="447"/>
                  <a:pt x="530" y="444"/>
                  <a:pt x="530" y="439"/>
                </a:cubicBezTo>
                <a:cubicBezTo>
                  <a:pt x="530" y="435"/>
                  <a:pt x="533" y="431"/>
                  <a:pt x="538" y="431"/>
                </a:cubicBezTo>
                <a:lnTo>
                  <a:pt x="650" y="431"/>
                </a:lnTo>
                <a:cubicBezTo>
                  <a:pt x="654" y="431"/>
                  <a:pt x="658" y="435"/>
                  <a:pt x="658" y="439"/>
                </a:cubicBezTo>
                <a:cubicBezTo>
                  <a:pt x="658" y="444"/>
                  <a:pt x="654" y="447"/>
                  <a:pt x="650" y="447"/>
                </a:cubicBezTo>
                <a:close/>
                <a:moveTo>
                  <a:pt x="458" y="447"/>
                </a:moveTo>
                <a:lnTo>
                  <a:pt x="345" y="447"/>
                </a:lnTo>
                <a:cubicBezTo>
                  <a:pt x="341" y="447"/>
                  <a:pt x="337" y="444"/>
                  <a:pt x="337" y="439"/>
                </a:cubicBezTo>
                <a:cubicBezTo>
                  <a:pt x="337" y="435"/>
                  <a:pt x="341" y="431"/>
                  <a:pt x="345" y="431"/>
                </a:cubicBezTo>
                <a:lnTo>
                  <a:pt x="458" y="431"/>
                </a:lnTo>
                <a:cubicBezTo>
                  <a:pt x="462" y="431"/>
                  <a:pt x="466" y="435"/>
                  <a:pt x="466" y="439"/>
                </a:cubicBezTo>
                <a:cubicBezTo>
                  <a:pt x="466" y="444"/>
                  <a:pt x="462" y="447"/>
                  <a:pt x="458" y="447"/>
                </a:cubicBezTo>
                <a:close/>
                <a:moveTo>
                  <a:pt x="265" y="447"/>
                </a:moveTo>
                <a:lnTo>
                  <a:pt x="153" y="447"/>
                </a:lnTo>
                <a:cubicBezTo>
                  <a:pt x="149" y="447"/>
                  <a:pt x="145" y="444"/>
                  <a:pt x="145" y="439"/>
                </a:cubicBezTo>
                <a:cubicBezTo>
                  <a:pt x="145" y="435"/>
                  <a:pt x="149" y="431"/>
                  <a:pt x="153" y="431"/>
                </a:cubicBezTo>
                <a:lnTo>
                  <a:pt x="265" y="431"/>
                </a:lnTo>
                <a:cubicBezTo>
                  <a:pt x="270" y="431"/>
                  <a:pt x="273" y="435"/>
                  <a:pt x="273" y="439"/>
                </a:cubicBezTo>
                <a:cubicBezTo>
                  <a:pt x="273" y="444"/>
                  <a:pt x="270" y="447"/>
                  <a:pt x="265" y="447"/>
                </a:cubicBezTo>
                <a:close/>
                <a:moveTo>
                  <a:pt x="73" y="447"/>
                </a:moveTo>
                <a:lnTo>
                  <a:pt x="8" y="447"/>
                </a:lnTo>
                <a:cubicBezTo>
                  <a:pt x="4" y="447"/>
                  <a:pt x="0" y="444"/>
                  <a:pt x="0" y="439"/>
                </a:cubicBezTo>
                <a:lnTo>
                  <a:pt x="0" y="392"/>
                </a:lnTo>
                <a:cubicBezTo>
                  <a:pt x="0" y="388"/>
                  <a:pt x="4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lnTo>
                  <a:pt x="16" y="439"/>
                </a:lnTo>
                <a:lnTo>
                  <a:pt x="8" y="431"/>
                </a:lnTo>
                <a:lnTo>
                  <a:pt x="73" y="431"/>
                </a:lnTo>
                <a:cubicBezTo>
                  <a:pt x="78" y="431"/>
                  <a:pt x="81" y="435"/>
                  <a:pt x="81" y="439"/>
                </a:cubicBezTo>
                <a:cubicBezTo>
                  <a:pt x="81" y="444"/>
                  <a:pt x="78" y="447"/>
                  <a:pt x="73" y="447"/>
                </a:cubicBezTo>
                <a:close/>
                <a:moveTo>
                  <a:pt x="0" y="312"/>
                </a:moveTo>
                <a:lnTo>
                  <a:pt x="0" y="200"/>
                </a:lnTo>
                <a:cubicBezTo>
                  <a:pt x="0" y="196"/>
                  <a:pt x="4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4" y="320"/>
                  <a:pt x="0" y="317"/>
                  <a:pt x="0" y="312"/>
                </a:cubicBezTo>
                <a:close/>
                <a:moveTo>
                  <a:pt x="0" y="120"/>
                </a:moveTo>
                <a:lnTo>
                  <a:pt x="0" y="8"/>
                </a:ln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8"/>
                </a:cubicBezTo>
                <a:lnTo>
                  <a:pt x="16" y="120"/>
                </a:lnTo>
                <a:cubicBezTo>
                  <a:pt x="16" y="124"/>
                  <a:pt x="12" y="128"/>
                  <a:pt x="8" y="128"/>
                </a:cubicBezTo>
                <a:cubicBezTo>
                  <a:pt x="4" y="128"/>
                  <a:pt x="0" y="124"/>
                  <a:pt x="0" y="12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6" name="Freeform 190"/>
          <p:cNvSpPr>
            <a:spLocks/>
          </p:cNvSpPr>
          <p:nvPr/>
        </p:nvSpPr>
        <p:spPr bwMode="auto">
          <a:xfrm>
            <a:off x="5507038" y="3065463"/>
            <a:ext cx="63500" cy="93663"/>
          </a:xfrm>
          <a:custGeom>
            <a:avLst/>
            <a:gdLst>
              <a:gd name="T0" fmla="*/ 40 w 40"/>
              <a:gd name="T1" fmla="*/ 59 h 59"/>
              <a:gd name="T2" fmla="*/ 20 w 40"/>
              <a:gd name="T3" fmla="*/ 0 h 59"/>
              <a:gd name="T4" fmla="*/ 0 w 40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59">
                <a:moveTo>
                  <a:pt x="40" y="59"/>
                </a:moveTo>
                <a:lnTo>
                  <a:pt x="20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7" name="Freeform 191"/>
          <p:cNvSpPr>
            <a:spLocks noEditPoints="1"/>
          </p:cNvSpPr>
          <p:nvPr/>
        </p:nvSpPr>
        <p:spPr bwMode="auto">
          <a:xfrm>
            <a:off x="6489701" y="2668588"/>
            <a:ext cx="1122363" cy="877888"/>
          </a:xfrm>
          <a:custGeom>
            <a:avLst/>
            <a:gdLst>
              <a:gd name="T0" fmla="*/ 128 w 2308"/>
              <a:gd name="T1" fmla="*/ 8 h 1804"/>
              <a:gd name="T2" fmla="*/ 0 w 2308"/>
              <a:gd name="T3" fmla="*/ 8 h 1804"/>
              <a:gd name="T4" fmla="*/ 313 w 2308"/>
              <a:gd name="T5" fmla="*/ 0 h 1804"/>
              <a:gd name="T6" fmla="*/ 201 w 2308"/>
              <a:gd name="T7" fmla="*/ 16 h 1804"/>
              <a:gd name="T8" fmla="*/ 393 w 2308"/>
              <a:gd name="T9" fmla="*/ 0 h 1804"/>
              <a:gd name="T10" fmla="*/ 456 w 2308"/>
              <a:gd name="T11" fmla="*/ 65 h 1804"/>
              <a:gd name="T12" fmla="*/ 440 w 2308"/>
              <a:gd name="T13" fmla="*/ 8 h 1804"/>
              <a:gd name="T14" fmla="*/ 385 w 2308"/>
              <a:gd name="T15" fmla="*/ 8 h 1804"/>
              <a:gd name="T16" fmla="*/ 456 w 2308"/>
              <a:gd name="T17" fmla="*/ 258 h 1804"/>
              <a:gd name="T18" fmla="*/ 440 w 2308"/>
              <a:gd name="T19" fmla="*/ 146 h 1804"/>
              <a:gd name="T20" fmla="*/ 456 w 2308"/>
              <a:gd name="T21" fmla="*/ 338 h 1804"/>
              <a:gd name="T22" fmla="*/ 440 w 2308"/>
              <a:gd name="T23" fmla="*/ 450 h 1804"/>
              <a:gd name="T24" fmla="*/ 456 w 2308"/>
              <a:gd name="T25" fmla="*/ 338 h 1804"/>
              <a:gd name="T26" fmla="*/ 448 w 2308"/>
              <a:gd name="T27" fmla="*/ 650 h 1804"/>
              <a:gd name="T28" fmla="*/ 448 w 2308"/>
              <a:gd name="T29" fmla="*/ 522 h 1804"/>
              <a:gd name="T30" fmla="*/ 456 w 2308"/>
              <a:gd name="T31" fmla="*/ 834 h 1804"/>
              <a:gd name="T32" fmla="*/ 440 w 2308"/>
              <a:gd name="T33" fmla="*/ 722 h 1804"/>
              <a:gd name="T34" fmla="*/ 456 w 2308"/>
              <a:gd name="T35" fmla="*/ 914 h 1804"/>
              <a:gd name="T36" fmla="*/ 440 w 2308"/>
              <a:gd name="T37" fmla="*/ 1026 h 1804"/>
              <a:gd name="T38" fmla="*/ 456 w 2308"/>
              <a:gd name="T39" fmla="*/ 914 h 1804"/>
              <a:gd name="T40" fmla="*/ 448 w 2308"/>
              <a:gd name="T41" fmla="*/ 1227 h 1804"/>
              <a:gd name="T42" fmla="*/ 448 w 2308"/>
              <a:gd name="T43" fmla="*/ 1098 h 1804"/>
              <a:gd name="T44" fmla="*/ 456 w 2308"/>
              <a:gd name="T45" fmla="*/ 1411 h 1804"/>
              <a:gd name="T46" fmla="*/ 440 w 2308"/>
              <a:gd name="T47" fmla="*/ 1299 h 1804"/>
              <a:gd name="T48" fmla="*/ 456 w 2308"/>
              <a:gd name="T49" fmla="*/ 1491 h 1804"/>
              <a:gd name="T50" fmla="*/ 440 w 2308"/>
              <a:gd name="T51" fmla="*/ 1603 h 1804"/>
              <a:gd name="T52" fmla="*/ 456 w 2308"/>
              <a:gd name="T53" fmla="*/ 1491 h 1804"/>
              <a:gd name="T54" fmla="*/ 448 w 2308"/>
              <a:gd name="T55" fmla="*/ 1803 h 1804"/>
              <a:gd name="T56" fmla="*/ 448 w 2308"/>
              <a:gd name="T57" fmla="*/ 1675 h 1804"/>
              <a:gd name="T58" fmla="*/ 639 w 2308"/>
              <a:gd name="T59" fmla="*/ 1788 h 1804"/>
              <a:gd name="T60" fmla="*/ 527 w 2308"/>
              <a:gd name="T61" fmla="*/ 1804 h 1804"/>
              <a:gd name="T62" fmla="*/ 719 w 2308"/>
              <a:gd name="T63" fmla="*/ 1788 h 1804"/>
              <a:gd name="T64" fmla="*/ 832 w 2308"/>
              <a:gd name="T65" fmla="*/ 1804 h 1804"/>
              <a:gd name="T66" fmla="*/ 719 w 2308"/>
              <a:gd name="T67" fmla="*/ 1788 h 1804"/>
              <a:gd name="T68" fmla="*/ 1032 w 2308"/>
              <a:gd name="T69" fmla="*/ 1796 h 1804"/>
              <a:gd name="T70" fmla="*/ 904 w 2308"/>
              <a:gd name="T71" fmla="*/ 1796 h 1804"/>
              <a:gd name="T72" fmla="*/ 1216 w 2308"/>
              <a:gd name="T73" fmla="*/ 1788 h 1804"/>
              <a:gd name="T74" fmla="*/ 1104 w 2308"/>
              <a:gd name="T75" fmla="*/ 1804 h 1804"/>
              <a:gd name="T76" fmla="*/ 1296 w 2308"/>
              <a:gd name="T77" fmla="*/ 1788 h 1804"/>
              <a:gd name="T78" fmla="*/ 1408 w 2308"/>
              <a:gd name="T79" fmla="*/ 1804 h 1804"/>
              <a:gd name="T80" fmla="*/ 1296 w 2308"/>
              <a:gd name="T81" fmla="*/ 1788 h 1804"/>
              <a:gd name="T82" fmla="*/ 1608 w 2308"/>
              <a:gd name="T83" fmla="*/ 1796 h 1804"/>
              <a:gd name="T84" fmla="*/ 1480 w 2308"/>
              <a:gd name="T85" fmla="*/ 1796 h 1804"/>
              <a:gd name="T86" fmla="*/ 1793 w 2308"/>
              <a:gd name="T87" fmla="*/ 1788 h 1804"/>
              <a:gd name="T88" fmla="*/ 1680 w 2308"/>
              <a:gd name="T89" fmla="*/ 1804 h 1804"/>
              <a:gd name="T90" fmla="*/ 1873 w 2308"/>
              <a:gd name="T91" fmla="*/ 1788 h 1804"/>
              <a:gd name="T92" fmla="*/ 1985 w 2308"/>
              <a:gd name="T93" fmla="*/ 1804 h 1804"/>
              <a:gd name="T94" fmla="*/ 1873 w 2308"/>
              <a:gd name="T95" fmla="*/ 1788 h 1804"/>
              <a:gd name="T96" fmla="*/ 2185 w 2308"/>
              <a:gd name="T97" fmla="*/ 1796 h 1804"/>
              <a:gd name="T98" fmla="*/ 2057 w 2308"/>
              <a:gd name="T99" fmla="*/ 1796 h 1804"/>
              <a:gd name="T100" fmla="*/ 2300 w 2308"/>
              <a:gd name="T101" fmla="*/ 1788 h 1804"/>
              <a:gd name="T102" fmla="*/ 2300 w 2308"/>
              <a:gd name="T103" fmla="*/ 1719 h 1804"/>
              <a:gd name="T104" fmla="*/ 2300 w 2308"/>
              <a:gd name="T105" fmla="*/ 1804 h 1804"/>
              <a:gd name="T106" fmla="*/ 2257 w 2308"/>
              <a:gd name="T107" fmla="*/ 1788 h 1804"/>
              <a:gd name="T108" fmla="*/ 2300 w 2308"/>
              <a:gd name="T109" fmla="*/ 1527 h 1804"/>
              <a:gd name="T110" fmla="*/ 2300 w 2308"/>
              <a:gd name="T111" fmla="*/ 1655 h 1804"/>
              <a:gd name="T112" fmla="*/ 2292 w 2308"/>
              <a:gd name="T113" fmla="*/ 1361 h 1804"/>
              <a:gd name="T114" fmla="*/ 2308 w 2308"/>
              <a:gd name="T115" fmla="*/ 1454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08" h="1804">
                <a:moveTo>
                  <a:pt x="8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201" y="0"/>
                </a:moveTo>
                <a:lnTo>
                  <a:pt x="313" y="0"/>
                </a:lnTo>
                <a:cubicBezTo>
                  <a:pt x="317" y="0"/>
                  <a:pt x="321" y="4"/>
                  <a:pt x="321" y="8"/>
                </a:cubicBezTo>
                <a:cubicBezTo>
                  <a:pt x="321" y="13"/>
                  <a:pt x="317" y="16"/>
                  <a:pt x="313" y="16"/>
                </a:cubicBezTo>
                <a:lnTo>
                  <a:pt x="201" y="16"/>
                </a:lnTo>
                <a:cubicBezTo>
                  <a:pt x="196" y="16"/>
                  <a:pt x="193" y="13"/>
                  <a:pt x="193" y="8"/>
                </a:cubicBezTo>
                <a:cubicBezTo>
                  <a:pt x="193" y="4"/>
                  <a:pt x="196" y="0"/>
                  <a:pt x="201" y="0"/>
                </a:cubicBezTo>
                <a:close/>
                <a:moveTo>
                  <a:pt x="393" y="0"/>
                </a:moveTo>
                <a:lnTo>
                  <a:pt x="448" y="0"/>
                </a:lnTo>
                <a:cubicBezTo>
                  <a:pt x="452" y="0"/>
                  <a:pt x="456" y="4"/>
                  <a:pt x="456" y="8"/>
                </a:cubicBezTo>
                <a:lnTo>
                  <a:pt x="456" y="65"/>
                </a:lnTo>
                <a:cubicBezTo>
                  <a:pt x="456" y="70"/>
                  <a:pt x="452" y="73"/>
                  <a:pt x="448" y="73"/>
                </a:cubicBezTo>
                <a:cubicBezTo>
                  <a:pt x="443" y="73"/>
                  <a:pt x="440" y="70"/>
                  <a:pt x="440" y="65"/>
                </a:cubicBezTo>
                <a:lnTo>
                  <a:pt x="440" y="8"/>
                </a:lnTo>
                <a:lnTo>
                  <a:pt x="448" y="16"/>
                </a:lnTo>
                <a:lnTo>
                  <a:pt x="393" y="16"/>
                </a:lnTo>
                <a:cubicBezTo>
                  <a:pt x="388" y="16"/>
                  <a:pt x="385" y="13"/>
                  <a:pt x="385" y="8"/>
                </a:cubicBezTo>
                <a:cubicBezTo>
                  <a:pt x="385" y="4"/>
                  <a:pt x="388" y="0"/>
                  <a:pt x="393" y="0"/>
                </a:cubicBezTo>
                <a:close/>
                <a:moveTo>
                  <a:pt x="456" y="146"/>
                </a:moveTo>
                <a:lnTo>
                  <a:pt x="456" y="258"/>
                </a:lnTo>
                <a:cubicBezTo>
                  <a:pt x="456" y="262"/>
                  <a:pt x="452" y="266"/>
                  <a:pt x="448" y="266"/>
                </a:cubicBezTo>
                <a:cubicBezTo>
                  <a:pt x="443" y="266"/>
                  <a:pt x="440" y="262"/>
                  <a:pt x="440" y="258"/>
                </a:cubicBezTo>
                <a:lnTo>
                  <a:pt x="440" y="146"/>
                </a:lnTo>
                <a:cubicBezTo>
                  <a:pt x="440" y="141"/>
                  <a:pt x="443" y="138"/>
                  <a:pt x="448" y="138"/>
                </a:cubicBezTo>
                <a:cubicBezTo>
                  <a:pt x="452" y="138"/>
                  <a:pt x="456" y="141"/>
                  <a:pt x="456" y="146"/>
                </a:cubicBezTo>
                <a:close/>
                <a:moveTo>
                  <a:pt x="456" y="338"/>
                </a:moveTo>
                <a:lnTo>
                  <a:pt x="456" y="450"/>
                </a:lnTo>
                <a:cubicBezTo>
                  <a:pt x="456" y="454"/>
                  <a:pt x="452" y="458"/>
                  <a:pt x="448" y="458"/>
                </a:cubicBezTo>
                <a:cubicBezTo>
                  <a:pt x="443" y="458"/>
                  <a:pt x="440" y="454"/>
                  <a:pt x="440" y="450"/>
                </a:cubicBezTo>
                <a:lnTo>
                  <a:pt x="440" y="338"/>
                </a:lnTo>
                <a:cubicBezTo>
                  <a:pt x="440" y="333"/>
                  <a:pt x="443" y="330"/>
                  <a:pt x="448" y="330"/>
                </a:cubicBezTo>
                <a:cubicBezTo>
                  <a:pt x="452" y="330"/>
                  <a:pt x="456" y="333"/>
                  <a:pt x="456" y="338"/>
                </a:cubicBezTo>
                <a:close/>
                <a:moveTo>
                  <a:pt x="456" y="530"/>
                </a:moveTo>
                <a:lnTo>
                  <a:pt x="456" y="642"/>
                </a:lnTo>
                <a:cubicBezTo>
                  <a:pt x="456" y="646"/>
                  <a:pt x="452" y="650"/>
                  <a:pt x="448" y="650"/>
                </a:cubicBezTo>
                <a:cubicBezTo>
                  <a:pt x="443" y="650"/>
                  <a:pt x="440" y="646"/>
                  <a:pt x="440" y="642"/>
                </a:cubicBezTo>
                <a:lnTo>
                  <a:pt x="440" y="530"/>
                </a:lnTo>
                <a:cubicBezTo>
                  <a:pt x="440" y="525"/>
                  <a:pt x="443" y="522"/>
                  <a:pt x="448" y="522"/>
                </a:cubicBezTo>
                <a:cubicBezTo>
                  <a:pt x="452" y="522"/>
                  <a:pt x="456" y="525"/>
                  <a:pt x="456" y="530"/>
                </a:cubicBezTo>
                <a:close/>
                <a:moveTo>
                  <a:pt x="456" y="722"/>
                </a:moveTo>
                <a:lnTo>
                  <a:pt x="456" y="834"/>
                </a:lnTo>
                <a:cubicBezTo>
                  <a:pt x="456" y="839"/>
                  <a:pt x="452" y="842"/>
                  <a:pt x="448" y="842"/>
                </a:cubicBezTo>
                <a:cubicBezTo>
                  <a:pt x="443" y="842"/>
                  <a:pt x="440" y="839"/>
                  <a:pt x="440" y="834"/>
                </a:cubicBezTo>
                <a:lnTo>
                  <a:pt x="440" y="722"/>
                </a:lnTo>
                <a:cubicBezTo>
                  <a:pt x="440" y="718"/>
                  <a:pt x="443" y="714"/>
                  <a:pt x="448" y="714"/>
                </a:cubicBezTo>
                <a:cubicBezTo>
                  <a:pt x="452" y="714"/>
                  <a:pt x="456" y="718"/>
                  <a:pt x="456" y="722"/>
                </a:cubicBezTo>
                <a:close/>
                <a:moveTo>
                  <a:pt x="456" y="914"/>
                </a:moveTo>
                <a:lnTo>
                  <a:pt x="456" y="1026"/>
                </a:lnTo>
                <a:cubicBezTo>
                  <a:pt x="456" y="1031"/>
                  <a:pt x="452" y="1034"/>
                  <a:pt x="448" y="1034"/>
                </a:cubicBezTo>
                <a:cubicBezTo>
                  <a:pt x="443" y="1034"/>
                  <a:pt x="440" y="1031"/>
                  <a:pt x="440" y="1026"/>
                </a:cubicBezTo>
                <a:lnTo>
                  <a:pt x="440" y="914"/>
                </a:lnTo>
                <a:cubicBezTo>
                  <a:pt x="440" y="910"/>
                  <a:pt x="443" y="906"/>
                  <a:pt x="448" y="906"/>
                </a:cubicBezTo>
                <a:cubicBezTo>
                  <a:pt x="452" y="906"/>
                  <a:pt x="456" y="910"/>
                  <a:pt x="456" y="914"/>
                </a:cubicBezTo>
                <a:close/>
                <a:moveTo>
                  <a:pt x="456" y="1106"/>
                </a:moveTo>
                <a:lnTo>
                  <a:pt x="456" y="1219"/>
                </a:lnTo>
                <a:cubicBezTo>
                  <a:pt x="456" y="1223"/>
                  <a:pt x="452" y="1227"/>
                  <a:pt x="448" y="1227"/>
                </a:cubicBezTo>
                <a:cubicBezTo>
                  <a:pt x="443" y="1227"/>
                  <a:pt x="440" y="1223"/>
                  <a:pt x="440" y="1219"/>
                </a:cubicBezTo>
                <a:lnTo>
                  <a:pt x="440" y="1106"/>
                </a:lnTo>
                <a:cubicBezTo>
                  <a:pt x="440" y="1102"/>
                  <a:pt x="443" y="1098"/>
                  <a:pt x="448" y="1098"/>
                </a:cubicBezTo>
                <a:cubicBezTo>
                  <a:pt x="452" y="1098"/>
                  <a:pt x="456" y="1102"/>
                  <a:pt x="456" y="1106"/>
                </a:cubicBezTo>
                <a:close/>
                <a:moveTo>
                  <a:pt x="456" y="1299"/>
                </a:moveTo>
                <a:lnTo>
                  <a:pt x="456" y="1411"/>
                </a:lnTo>
                <a:cubicBezTo>
                  <a:pt x="456" y="1415"/>
                  <a:pt x="452" y="1419"/>
                  <a:pt x="448" y="1419"/>
                </a:cubicBezTo>
                <a:cubicBezTo>
                  <a:pt x="443" y="1419"/>
                  <a:pt x="440" y="1415"/>
                  <a:pt x="440" y="1411"/>
                </a:cubicBezTo>
                <a:lnTo>
                  <a:pt x="440" y="1299"/>
                </a:lnTo>
                <a:cubicBezTo>
                  <a:pt x="440" y="1294"/>
                  <a:pt x="443" y="1291"/>
                  <a:pt x="448" y="1291"/>
                </a:cubicBezTo>
                <a:cubicBezTo>
                  <a:pt x="452" y="1291"/>
                  <a:pt x="456" y="1294"/>
                  <a:pt x="456" y="1299"/>
                </a:cubicBezTo>
                <a:close/>
                <a:moveTo>
                  <a:pt x="456" y="1491"/>
                </a:moveTo>
                <a:lnTo>
                  <a:pt x="456" y="1603"/>
                </a:lnTo>
                <a:cubicBezTo>
                  <a:pt x="456" y="1607"/>
                  <a:pt x="452" y="1611"/>
                  <a:pt x="448" y="1611"/>
                </a:cubicBezTo>
                <a:cubicBezTo>
                  <a:pt x="443" y="1611"/>
                  <a:pt x="440" y="1607"/>
                  <a:pt x="440" y="1603"/>
                </a:cubicBezTo>
                <a:lnTo>
                  <a:pt x="440" y="1491"/>
                </a:lnTo>
                <a:cubicBezTo>
                  <a:pt x="440" y="1486"/>
                  <a:pt x="443" y="1483"/>
                  <a:pt x="448" y="1483"/>
                </a:cubicBezTo>
                <a:cubicBezTo>
                  <a:pt x="452" y="1483"/>
                  <a:pt x="456" y="1486"/>
                  <a:pt x="456" y="1491"/>
                </a:cubicBezTo>
                <a:close/>
                <a:moveTo>
                  <a:pt x="456" y="1683"/>
                </a:moveTo>
                <a:lnTo>
                  <a:pt x="456" y="1795"/>
                </a:lnTo>
                <a:cubicBezTo>
                  <a:pt x="456" y="1800"/>
                  <a:pt x="452" y="1803"/>
                  <a:pt x="448" y="1803"/>
                </a:cubicBezTo>
                <a:cubicBezTo>
                  <a:pt x="443" y="1803"/>
                  <a:pt x="440" y="1800"/>
                  <a:pt x="440" y="1795"/>
                </a:cubicBezTo>
                <a:lnTo>
                  <a:pt x="440" y="1683"/>
                </a:lnTo>
                <a:cubicBezTo>
                  <a:pt x="440" y="1679"/>
                  <a:pt x="443" y="1675"/>
                  <a:pt x="448" y="1675"/>
                </a:cubicBezTo>
                <a:cubicBezTo>
                  <a:pt x="452" y="1675"/>
                  <a:pt x="456" y="1679"/>
                  <a:pt x="456" y="1683"/>
                </a:cubicBezTo>
                <a:close/>
                <a:moveTo>
                  <a:pt x="527" y="1788"/>
                </a:moveTo>
                <a:lnTo>
                  <a:pt x="639" y="1788"/>
                </a:lnTo>
                <a:cubicBezTo>
                  <a:pt x="644" y="1788"/>
                  <a:pt x="647" y="1791"/>
                  <a:pt x="647" y="1796"/>
                </a:cubicBezTo>
                <a:cubicBezTo>
                  <a:pt x="647" y="1800"/>
                  <a:pt x="644" y="1804"/>
                  <a:pt x="639" y="1804"/>
                </a:cubicBezTo>
                <a:lnTo>
                  <a:pt x="527" y="1804"/>
                </a:lnTo>
                <a:cubicBezTo>
                  <a:pt x="523" y="1804"/>
                  <a:pt x="519" y="1800"/>
                  <a:pt x="519" y="1796"/>
                </a:cubicBezTo>
                <a:cubicBezTo>
                  <a:pt x="519" y="1791"/>
                  <a:pt x="523" y="1788"/>
                  <a:pt x="527" y="1788"/>
                </a:cubicBezTo>
                <a:close/>
                <a:moveTo>
                  <a:pt x="719" y="1788"/>
                </a:moveTo>
                <a:lnTo>
                  <a:pt x="832" y="1788"/>
                </a:lnTo>
                <a:cubicBezTo>
                  <a:pt x="836" y="1788"/>
                  <a:pt x="840" y="1791"/>
                  <a:pt x="840" y="1796"/>
                </a:cubicBezTo>
                <a:cubicBezTo>
                  <a:pt x="840" y="1800"/>
                  <a:pt x="836" y="1804"/>
                  <a:pt x="832" y="1804"/>
                </a:cubicBezTo>
                <a:lnTo>
                  <a:pt x="719" y="1804"/>
                </a:lnTo>
                <a:cubicBezTo>
                  <a:pt x="715" y="1804"/>
                  <a:pt x="711" y="1800"/>
                  <a:pt x="711" y="1796"/>
                </a:cubicBezTo>
                <a:cubicBezTo>
                  <a:pt x="711" y="1791"/>
                  <a:pt x="715" y="1788"/>
                  <a:pt x="719" y="1788"/>
                </a:cubicBezTo>
                <a:close/>
                <a:moveTo>
                  <a:pt x="912" y="1788"/>
                </a:moveTo>
                <a:lnTo>
                  <a:pt x="1024" y="1788"/>
                </a:lnTo>
                <a:cubicBezTo>
                  <a:pt x="1028" y="1788"/>
                  <a:pt x="1032" y="1791"/>
                  <a:pt x="1032" y="1796"/>
                </a:cubicBezTo>
                <a:cubicBezTo>
                  <a:pt x="1032" y="1800"/>
                  <a:pt x="1028" y="1804"/>
                  <a:pt x="1024" y="1804"/>
                </a:cubicBezTo>
                <a:lnTo>
                  <a:pt x="912" y="1804"/>
                </a:lnTo>
                <a:cubicBezTo>
                  <a:pt x="907" y="1804"/>
                  <a:pt x="904" y="1800"/>
                  <a:pt x="904" y="1796"/>
                </a:cubicBezTo>
                <a:cubicBezTo>
                  <a:pt x="904" y="1791"/>
                  <a:pt x="907" y="1788"/>
                  <a:pt x="912" y="1788"/>
                </a:cubicBezTo>
                <a:close/>
                <a:moveTo>
                  <a:pt x="1104" y="1788"/>
                </a:moveTo>
                <a:lnTo>
                  <a:pt x="1216" y="1788"/>
                </a:lnTo>
                <a:cubicBezTo>
                  <a:pt x="1220" y="1788"/>
                  <a:pt x="1224" y="1791"/>
                  <a:pt x="1224" y="1796"/>
                </a:cubicBezTo>
                <a:cubicBezTo>
                  <a:pt x="1224" y="1800"/>
                  <a:pt x="1220" y="1804"/>
                  <a:pt x="1216" y="1804"/>
                </a:cubicBezTo>
                <a:lnTo>
                  <a:pt x="1104" y="1804"/>
                </a:lnTo>
                <a:cubicBezTo>
                  <a:pt x="1099" y="1804"/>
                  <a:pt x="1096" y="1800"/>
                  <a:pt x="1096" y="1796"/>
                </a:cubicBezTo>
                <a:cubicBezTo>
                  <a:pt x="1096" y="1791"/>
                  <a:pt x="1099" y="1788"/>
                  <a:pt x="1104" y="1788"/>
                </a:cubicBezTo>
                <a:close/>
                <a:moveTo>
                  <a:pt x="1296" y="1788"/>
                </a:moveTo>
                <a:lnTo>
                  <a:pt x="1408" y="1788"/>
                </a:lnTo>
                <a:cubicBezTo>
                  <a:pt x="1413" y="1788"/>
                  <a:pt x="1416" y="1791"/>
                  <a:pt x="1416" y="1796"/>
                </a:cubicBezTo>
                <a:cubicBezTo>
                  <a:pt x="1416" y="1800"/>
                  <a:pt x="1413" y="1804"/>
                  <a:pt x="1408" y="1804"/>
                </a:cubicBezTo>
                <a:lnTo>
                  <a:pt x="1296" y="1804"/>
                </a:lnTo>
                <a:cubicBezTo>
                  <a:pt x="1292" y="1804"/>
                  <a:pt x="1288" y="1800"/>
                  <a:pt x="1288" y="1796"/>
                </a:cubicBezTo>
                <a:cubicBezTo>
                  <a:pt x="1288" y="1791"/>
                  <a:pt x="1292" y="1788"/>
                  <a:pt x="1296" y="1788"/>
                </a:cubicBezTo>
                <a:close/>
                <a:moveTo>
                  <a:pt x="1488" y="1788"/>
                </a:moveTo>
                <a:lnTo>
                  <a:pt x="1600" y="1788"/>
                </a:lnTo>
                <a:cubicBezTo>
                  <a:pt x="1605" y="1788"/>
                  <a:pt x="1608" y="1791"/>
                  <a:pt x="1608" y="1796"/>
                </a:cubicBezTo>
                <a:cubicBezTo>
                  <a:pt x="1608" y="1800"/>
                  <a:pt x="1605" y="1804"/>
                  <a:pt x="1600" y="1804"/>
                </a:cubicBezTo>
                <a:lnTo>
                  <a:pt x="1488" y="1804"/>
                </a:lnTo>
                <a:cubicBezTo>
                  <a:pt x="1484" y="1804"/>
                  <a:pt x="1480" y="1800"/>
                  <a:pt x="1480" y="1796"/>
                </a:cubicBezTo>
                <a:cubicBezTo>
                  <a:pt x="1480" y="1791"/>
                  <a:pt x="1484" y="1788"/>
                  <a:pt x="1488" y="1788"/>
                </a:cubicBezTo>
                <a:close/>
                <a:moveTo>
                  <a:pt x="1680" y="1788"/>
                </a:moveTo>
                <a:lnTo>
                  <a:pt x="1793" y="1788"/>
                </a:lnTo>
                <a:cubicBezTo>
                  <a:pt x="1797" y="1788"/>
                  <a:pt x="1801" y="1791"/>
                  <a:pt x="1801" y="1796"/>
                </a:cubicBezTo>
                <a:cubicBezTo>
                  <a:pt x="1801" y="1800"/>
                  <a:pt x="1797" y="1804"/>
                  <a:pt x="1793" y="1804"/>
                </a:cubicBezTo>
                <a:lnTo>
                  <a:pt x="1680" y="1804"/>
                </a:lnTo>
                <a:cubicBezTo>
                  <a:pt x="1676" y="1804"/>
                  <a:pt x="1672" y="1800"/>
                  <a:pt x="1672" y="1796"/>
                </a:cubicBezTo>
                <a:cubicBezTo>
                  <a:pt x="1672" y="1791"/>
                  <a:pt x="1676" y="1788"/>
                  <a:pt x="1680" y="1788"/>
                </a:cubicBezTo>
                <a:close/>
                <a:moveTo>
                  <a:pt x="1873" y="1788"/>
                </a:moveTo>
                <a:lnTo>
                  <a:pt x="1985" y="1788"/>
                </a:lnTo>
                <a:cubicBezTo>
                  <a:pt x="1989" y="1788"/>
                  <a:pt x="1993" y="1791"/>
                  <a:pt x="1993" y="1796"/>
                </a:cubicBezTo>
                <a:cubicBezTo>
                  <a:pt x="1993" y="1800"/>
                  <a:pt x="1989" y="1804"/>
                  <a:pt x="1985" y="1804"/>
                </a:cubicBezTo>
                <a:lnTo>
                  <a:pt x="1873" y="1804"/>
                </a:lnTo>
                <a:cubicBezTo>
                  <a:pt x="1868" y="1804"/>
                  <a:pt x="1865" y="1800"/>
                  <a:pt x="1865" y="1796"/>
                </a:cubicBezTo>
                <a:cubicBezTo>
                  <a:pt x="1865" y="1791"/>
                  <a:pt x="1868" y="1788"/>
                  <a:pt x="1873" y="1788"/>
                </a:cubicBezTo>
                <a:close/>
                <a:moveTo>
                  <a:pt x="2065" y="1788"/>
                </a:moveTo>
                <a:lnTo>
                  <a:pt x="2177" y="1788"/>
                </a:lnTo>
                <a:cubicBezTo>
                  <a:pt x="2181" y="1788"/>
                  <a:pt x="2185" y="1791"/>
                  <a:pt x="2185" y="1796"/>
                </a:cubicBezTo>
                <a:cubicBezTo>
                  <a:pt x="2185" y="1800"/>
                  <a:pt x="2181" y="1804"/>
                  <a:pt x="2177" y="1804"/>
                </a:cubicBezTo>
                <a:lnTo>
                  <a:pt x="2065" y="1804"/>
                </a:lnTo>
                <a:cubicBezTo>
                  <a:pt x="2060" y="1804"/>
                  <a:pt x="2057" y="1800"/>
                  <a:pt x="2057" y="1796"/>
                </a:cubicBezTo>
                <a:cubicBezTo>
                  <a:pt x="2057" y="1791"/>
                  <a:pt x="2060" y="1788"/>
                  <a:pt x="2065" y="1788"/>
                </a:cubicBezTo>
                <a:close/>
                <a:moveTo>
                  <a:pt x="2257" y="1788"/>
                </a:moveTo>
                <a:lnTo>
                  <a:pt x="2300" y="1788"/>
                </a:lnTo>
                <a:lnTo>
                  <a:pt x="2292" y="1796"/>
                </a:lnTo>
                <a:lnTo>
                  <a:pt x="2292" y="1727"/>
                </a:lnTo>
                <a:cubicBezTo>
                  <a:pt x="2292" y="1722"/>
                  <a:pt x="2296" y="1719"/>
                  <a:pt x="2300" y="1719"/>
                </a:cubicBezTo>
                <a:cubicBezTo>
                  <a:pt x="2305" y="1719"/>
                  <a:pt x="2308" y="1722"/>
                  <a:pt x="2308" y="1727"/>
                </a:cubicBezTo>
                <a:lnTo>
                  <a:pt x="2308" y="1796"/>
                </a:lnTo>
                <a:cubicBezTo>
                  <a:pt x="2308" y="1800"/>
                  <a:pt x="2305" y="1804"/>
                  <a:pt x="2300" y="1804"/>
                </a:cubicBezTo>
                <a:lnTo>
                  <a:pt x="2257" y="1804"/>
                </a:lnTo>
                <a:cubicBezTo>
                  <a:pt x="2253" y="1804"/>
                  <a:pt x="2249" y="1800"/>
                  <a:pt x="2249" y="1796"/>
                </a:cubicBezTo>
                <a:cubicBezTo>
                  <a:pt x="2249" y="1791"/>
                  <a:pt x="2253" y="1788"/>
                  <a:pt x="2257" y="1788"/>
                </a:cubicBezTo>
                <a:close/>
                <a:moveTo>
                  <a:pt x="2292" y="1647"/>
                </a:moveTo>
                <a:lnTo>
                  <a:pt x="2292" y="1535"/>
                </a:lnTo>
                <a:cubicBezTo>
                  <a:pt x="2292" y="1530"/>
                  <a:pt x="2296" y="1527"/>
                  <a:pt x="2300" y="1527"/>
                </a:cubicBezTo>
                <a:cubicBezTo>
                  <a:pt x="2305" y="1527"/>
                  <a:pt x="2308" y="1530"/>
                  <a:pt x="2308" y="1535"/>
                </a:cubicBezTo>
                <a:lnTo>
                  <a:pt x="2308" y="1647"/>
                </a:lnTo>
                <a:cubicBezTo>
                  <a:pt x="2308" y="1651"/>
                  <a:pt x="2305" y="1655"/>
                  <a:pt x="2300" y="1655"/>
                </a:cubicBezTo>
                <a:cubicBezTo>
                  <a:pt x="2296" y="1655"/>
                  <a:pt x="2292" y="1651"/>
                  <a:pt x="2292" y="1647"/>
                </a:cubicBezTo>
                <a:close/>
                <a:moveTo>
                  <a:pt x="2292" y="1454"/>
                </a:moveTo>
                <a:lnTo>
                  <a:pt x="2292" y="1361"/>
                </a:lnTo>
                <a:cubicBezTo>
                  <a:pt x="2292" y="1357"/>
                  <a:pt x="2296" y="1353"/>
                  <a:pt x="2300" y="1353"/>
                </a:cubicBezTo>
                <a:cubicBezTo>
                  <a:pt x="2305" y="1353"/>
                  <a:pt x="2308" y="1357"/>
                  <a:pt x="2308" y="1361"/>
                </a:cubicBezTo>
                <a:lnTo>
                  <a:pt x="2308" y="1454"/>
                </a:lnTo>
                <a:cubicBezTo>
                  <a:pt x="2308" y="1459"/>
                  <a:pt x="2305" y="1462"/>
                  <a:pt x="2300" y="1462"/>
                </a:cubicBezTo>
                <a:cubicBezTo>
                  <a:pt x="2296" y="1462"/>
                  <a:pt x="2292" y="1459"/>
                  <a:pt x="2292" y="1454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8" name="Freeform 192"/>
          <p:cNvSpPr>
            <a:spLocks/>
          </p:cNvSpPr>
          <p:nvPr/>
        </p:nvSpPr>
        <p:spPr bwMode="auto">
          <a:xfrm>
            <a:off x="7577138" y="3332163"/>
            <a:ext cx="61913" cy="93663"/>
          </a:xfrm>
          <a:custGeom>
            <a:avLst/>
            <a:gdLst>
              <a:gd name="T0" fmla="*/ 39 w 39"/>
              <a:gd name="T1" fmla="*/ 59 h 59"/>
              <a:gd name="T2" fmla="*/ 19 w 39"/>
              <a:gd name="T3" fmla="*/ 0 h 59"/>
              <a:gd name="T4" fmla="*/ 0 w 39"/>
              <a:gd name="T5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9">
                <a:moveTo>
                  <a:pt x="39" y="59"/>
                </a:moveTo>
                <a:lnTo>
                  <a:pt x="19" y="0"/>
                </a:lnTo>
                <a:lnTo>
                  <a:pt x="0" y="59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49" name="Freeform 193"/>
          <p:cNvSpPr>
            <a:spLocks noEditPoints="1"/>
          </p:cNvSpPr>
          <p:nvPr/>
        </p:nvSpPr>
        <p:spPr bwMode="auto">
          <a:xfrm>
            <a:off x="5530851" y="1038225"/>
            <a:ext cx="1889125" cy="390525"/>
          </a:xfrm>
          <a:custGeom>
            <a:avLst/>
            <a:gdLst>
              <a:gd name="T0" fmla="*/ 8 w 3887"/>
              <a:gd name="T1" fmla="*/ 49 h 805"/>
              <a:gd name="T2" fmla="*/ 8 w 3887"/>
              <a:gd name="T3" fmla="*/ 177 h 805"/>
              <a:gd name="T4" fmla="*/ 151 w 3887"/>
              <a:gd name="T5" fmla="*/ 0 h 805"/>
              <a:gd name="T6" fmla="*/ 39 w 3887"/>
              <a:gd name="T7" fmla="*/ 16 h 805"/>
              <a:gd name="T8" fmla="*/ 231 w 3887"/>
              <a:gd name="T9" fmla="*/ 0 h 805"/>
              <a:gd name="T10" fmla="*/ 343 w 3887"/>
              <a:gd name="T11" fmla="*/ 16 h 805"/>
              <a:gd name="T12" fmla="*/ 231 w 3887"/>
              <a:gd name="T13" fmla="*/ 0 h 805"/>
              <a:gd name="T14" fmla="*/ 543 w 3887"/>
              <a:gd name="T15" fmla="*/ 8 h 805"/>
              <a:gd name="T16" fmla="*/ 415 w 3887"/>
              <a:gd name="T17" fmla="*/ 8 h 805"/>
              <a:gd name="T18" fmla="*/ 727 w 3887"/>
              <a:gd name="T19" fmla="*/ 0 h 805"/>
              <a:gd name="T20" fmla="*/ 615 w 3887"/>
              <a:gd name="T21" fmla="*/ 16 h 805"/>
              <a:gd name="T22" fmla="*/ 808 w 3887"/>
              <a:gd name="T23" fmla="*/ 0 h 805"/>
              <a:gd name="T24" fmla="*/ 920 w 3887"/>
              <a:gd name="T25" fmla="*/ 16 h 805"/>
              <a:gd name="T26" fmla="*/ 808 w 3887"/>
              <a:gd name="T27" fmla="*/ 0 h 805"/>
              <a:gd name="T28" fmla="*/ 1120 w 3887"/>
              <a:gd name="T29" fmla="*/ 8 h 805"/>
              <a:gd name="T30" fmla="*/ 992 w 3887"/>
              <a:gd name="T31" fmla="*/ 8 h 805"/>
              <a:gd name="T32" fmla="*/ 1304 w 3887"/>
              <a:gd name="T33" fmla="*/ 0 h 805"/>
              <a:gd name="T34" fmla="*/ 1192 w 3887"/>
              <a:gd name="T35" fmla="*/ 16 h 805"/>
              <a:gd name="T36" fmla="*/ 1384 w 3887"/>
              <a:gd name="T37" fmla="*/ 0 h 805"/>
              <a:gd name="T38" fmla="*/ 1496 w 3887"/>
              <a:gd name="T39" fmla="*/ 16 h 805"/>
              <a:gd name="T40" fmla="*/ 1384 w 3887"/>
              <a:gd name="T41" fmla="*/ 0 h 805"/>
              <a:gd name="T42" fmla="*/ 1696 w 3887"/>
              <a:gd name="T43" fmla="*/ 8 h 805"/>
              <a:gd name="T44" fmla="*/ 1568 w 3887"/>
              <a:gd name="T45" fmla="*/ 8 h 805"/>
              <a:gd name="T46" fmla="*/ 1881 w 3887"/>
              <a:gd name="T47" fmla="*/ 0 h 805"/>
              <a:gd name="T48" fmla="*/ 1768 w 3887"/>
              <a:gd name="T49" fmla="*/ 16 h 805"/>
              <a:gd name="T50" fmla="*/ 1961 w 3887"/>
              <a:gd name="T51" fmla="*/ 0 h 805"/>
              <a:gd name="T52" fmla="*/ 2073 w 3887"/>
              <a:gd name="T53" fmla="*/ 16 h 805"/>
              <a:gd name="T54" fmla="*/ 1961 w 3887"/>
              <a:gd name="T55" fmla="*/ 0 h 805"/>
              <a:gd name="T56" fmla="*/ 2273 w 3887"/>
              <a:gd name="T57" fmla="*/ 8 h 805"/>
              <a:gd name="T58" fmla="*/ 2145 w 3887"/>
              <a:gd name="T59" fmla="*/ 8 h 805"/>
              <a:gd name="T60" fmla="*/ 2457 w 3887"/>
              <a:gd name="T61" fmla="*/ 0 h 805"/>
              <a:gd name="T62" fmla="*/ 2345 w 3887"/>
              <a:gd name="T63" fmla="*/ 16 h 805"/>
              <a:gd name="T64" fmla="*/ 2537 w 3887"/>
              <a:gd name="T65" fmla="*/ 0 h 805"/>
              <a:gd name="T66" fmla="*/ 2649 w 3887"/>
              <a:gd name="T67" fmla="*/ 16 h 805"/>
              <a:gd name="T68" fmla="*/ 2537 w 3887"/>
              <a:gd name="T69" fmla="*/ 0 h 805"/>
              <a:gd name="T70" fmla="*/ 2850 w 3887"/>
              <a:gd name="T71" fmla="*/ 8 h 805"/>
              <a:gd name="T72" fmla="*/ 2721 w 3887"/>
              <a:gd name="T73" fmla="*/ 8 h 805"/>
              <a:gd name="T74" fmla="*/ 3034 w 3887"/>
              <a:gd name="T75" fmla="*/ 0 h 805"/>
              <a:gd name="T76" fmla="*/ 2922 w 3887"/>
              <a:gd name="T77" fmla="*/ 16 h 805"/>
              <a:gd name="T78" fmla="*/ 3114 w 3887"/>
              <a:gd name="T79" fmla="*/ 0 h 805"/>
              <a:gd name="T80" fmla="*/ 3226 w 3887"/>
              <a:gd name="T81" fmla="*/ 16 h 805"/>
              <a:gd name="T82" fmla="*/ 3114 w 3887"/>
              <a:gd name="T83" fmla="*/ 0 h 805"/>
              <a:gd name="T84" fmla="*/ 3426 w 3887"/>
              <a:gd name="T85" fmla="*/ 8 h 805"/>
              <a:gd name="T86" fmla="*/ 3298 w 3887"/>
              <a:gd name="T87" fmla="*/ 8 h 805"/>
              <a:gd name="T88" fmla="*/ 3610 w 3887"/>
              <a:gd name="T89" fmla="*/ 0 h 805"/>
              <a:gd name="T90" fmla="*/ 3498 w 3887"/>
              <a:gd name="T91" fmla="*/ 16 h 805"/>
              <a:gd name="T92" fmla="*/ 3690 w 3887"/>
              <a:gd name="T93" fmla="*/ 0 h 805"/>
              <a:gd name="T94" fmla="*/ 3803 w 3887"/>
              <a:gd name="T95" fmla="*/ 16 h 805"/>
              <a:gd name="T96" fmla="*/ 3690 w 3887"/>
              <a:gd name="T97" fmla="*/ 0 h 805"/>
              <a:gd name="T98" fmla="*/ 3879 w 3887"/>
              <a:gd name="T99" fmla="*/ 132 h 805"/>
              <a:gd name="T100" fmla="*/ 3879 w 3887"/>
              <a:gd name="T101" fmla="*/ 4 h 805"/>
              <a:gd name="T102" fmla="*/ 3887 w 3887"/>
              <a:gd name="T103" fmla="*/ 316 h 805"/>
              <a:gd name="T104" fmla="*/ 3871 w 3887"/>
              <a:gd name="T105" fmla="*/ 204 h 805"/>
              <a:gd name="T106" fmla="*/ 3887 w 3887"/>
              <a:gd name="T107" fmla="*/ 396 h 805"/>
              <a:gd name="T108" fmla="*/ 3871 w 3887"/>
              <a:gd name="T109" fmla="*/ 508 h 805"/>
              <a:gd name="T110" fmla="*/ 3887 w 3887"/>
              <a:gd name="T111" fmla="*/ 396 h 805"/>
              <a:gd name="T112" fmla="*/ 3879 w 3887"/>
              <a:gd name="T113" fmla="*/ 708 h 805"/>
              <a:gd name="T114" fmla="*/ 3879 w 3887"/>
              <a:gd name="T115" fmla="*/ 580 h 805"/>
              <a:gd name="T116" fmla="*/ 3887 w 3887"/>
              <a:gd name="T117" fmla="*/ 797 h 805"/>
              <a:gd name="T118" fmla="*/ 3871 w 3887"/>
              <a:gd name="T119" fmla="*/ 780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87" h="805">
                <a:moveTo>
                  <a:pt x="0" y="169"/>
                </a:moveTo>
                <a:lnTo>
                  <a:pt x="0" y="57"/>
                </a:lnTo>
                <a:cubicBezTo>
                  <a:pt x="0" y="53"/>
                  <a:pt x="3" y="49"/>
                  <a:pt x="8" y="49"/>
                </a:cubicBezTo>
                <a:cubicBezTo>
                  <a:pt x="12" y="49"/>
                  <a:pt x="16" y="53"/>
                  <a:pt x="16" y="57"/>
                </a:cubicBezTo>
                <a:lnTo>
                  <a:pt x="16" y="169"/>
                </a:lnTo>
                <a:cubicBezTo>
                  <a:pt x="16" y="174"/>
                  <a:pt x="12" y="177"/>
                  <a:pt x="8" y="177"/>
                </a:cubicBezTo>
                <a:cubicBezTo>
                  <a:pt x="3" y="177"/>
                  <a:pt x="0" y="174"/>
                  <a:pt x="0" y="169"/>
                </a:cubicBezTo>
                <a:close/>
                <a:moveTo>
                  <a:pt x="39" y="0"/>
                </a:moveTo>
                <a:lnTo>
                  <a:pt x="151" y="0"/>
                </a:lnTo>
                <a:cubicBezTo>
                  <a:pt x="155" y="0"/>
                  <a:pt x="159" y="4"/>
                  <a:pt x="159" y="8"/>
                </a:cubicBezTo>
                <a:cubicBezTo>
                  <a:pt x="159" y="13"/>
                  <a:pt x="155" y="16"/>
                  <a:pt x="151" y="16"/>
                </a:cubicBezTo>
                <a:lnTo>
                  <a:pt x="39" y="16"/>
                </a:lnTo>
                <a:cubicBezTo>
                  <a:pt x="34" y="16"/>
                  <a:pt x="31" y="13"/>
                  <a:pt x="31" y="8"/>
                </a:cubicBezTo>
                <a:cubicBezTo>
                  <a:pt x="31" y="4"/>
                  <a:pt x="34" y="0"/>
                  <a:pt x="39" y="0"/>
                </a:cubicBezTo>
                <a:close/>
                <a:moveTo>
                  <a:pt x="231" y="0"/>
                </a:moveTo>
                <a:lnTo>
                  <a:pt x="343" y="0"/>
                </a:lnTo>
                <a:cubicBezTo>
                  <a:pt x="347" y="0"/>
                  <a:pt x="351" y="4"/>
                  <a:pt x="351" y="8"/>
                </a:cubicBezTo>
                <a:cubicBezTo>
                  <a:pt x="351" y="13"/>
                  <a:pt x="347" y="16"/>
                  <a:pt x="343" y="16"/>
                </a:cubicBezTo>
                <a:lnTo>
                  <a:pt x="231" y="16"/>
                </a:lnTo>
                <a:cubicBezTo>
                  <a:pt x="227" y="16"/>
                  <a:pt x="223" y="13"/>
                  <a:pt x="223" y="8"/>
                </a:cubicBezTo>
                <a:cubicBezTo>
                  <a:pt x="223" y="4"/>
                  <a:pt x="227" y="0"/>
                  <a:pt x="231" y="0"/>
                </a:cubicBezTo>
                <a:close/>
                <a:moveTo>
                  <a:pt x="423" y="0"/>
                </a:moveTo>
                <a:lnTo>
                  <a:pt x="535" y="0"/>
                </a:lnTo>
                <a:cubicBezTo>
                  <a:pt x="540" y="0"/>
                  <a:pt x="543" y="4"/>
                  <a:pt x="543" y="8"/>
                </a:cubicBezTo>
                <a:cubicBezTo>
                  <a:pt x="543" y="13"/>
                  <a:pt x="540" y="16"/>
                  <a:pt x="535" y="16"/>
                </a:cubicBezTo>
                <a:lnTo>
                  <a:pt x="423" y="16"/>
                </a:lnTo>
                <a:cubicBezTo>
                  <a:pt x="419" y="16"/>
                  <a:pt x="415" y="13"/>
                  <a:pt x="415" y="8"/>
                </a:cubicBezTo>
                <a:cubicBezTo>
                  <a:pt x="415" y="4"/>
                  <a:pt x="419" y="0"/>
                  <a:pt x="423" y="0"/>
                </a:cubicBezTo>
                <a:close/>
                <a:moveTo>
                  <a:pt x="615" y="0"/>
                </a:moveTo>
                <a:lnTo>
                  <a:pt x="727" y="0"/>
                </a:lnTo>
                <a:cubicBezTo>
                  <a:pt x="732" y="0"/>
                  <a:pt x="735" y="4"/>
                  <a:pt x="735" y="8"/>
                </a:cubicBezTo>
                <a:cubicBezTo>
                  <a:pt x="735" y="13"/>
                  <a:pt x="732" y="16"/>
                  <a:pt x="727" y="16"/>
                </a:cubicBezTo>
                <a:lnTo>
                  <a:pt x="615" y="16"/>
                </a:lnTo>
                <a:cubicBezTo>
                  <a:pt x="611" y="16"/>
                  <a:pt x="607" y="13"/>
                  <a:pt x="607" y="8"/>
                </a:cubicBezTo>
                <a:cubicBezTo>
                  <a:pt x="607" y="4"/>
                  <a:pt x="611" y="0"/>
                  <a:pt x="615" y="0"/>
                </a:cubicBezTo>
                <a:close/>
                <a:moveTo>
                  <a:pt x="808" y="0"/>
                </a:moveTo>
                <a:lnTo>
                  <a:pt x="920" y="0"/>
                </a:lnTo>
                <a:cubicBezTo>
                  <a:pt x="924" y="0"/>
                  <a:pt x="928" y="4"/>
                  <a:pt x="928" y="8"/>
                </a:cubicBezTo>
                <a:cubicBezTo>
                  <a:pt x="928" y="13"/>
                  <a:pt x="924" y="16"/>
                  <a:pt x="920" y="16"/>
                </a:cubicBezTo>
                <a:lnTo>
                  <a:pt x="808" y="16"/>
                </a:lnTo>
                <a:cubicBezTo>
                  <a:pt x="803" y="16"/>
                  <a:pt x="800" y="13"/>
                  <a:pt x="800" y="8"/>
                </a:cubicBezTo>
                <a:cubicBezTo>
                  <a:pt x="800" y="4"/>
                  <a:pt x="803" y="0"/>
                  <a:pt x="808" y="0"/>
                </a:cubicBezTo>
                <a:close/>
                <a:moveTo>
                  <a:pt x="1000" y="0"/>
                </a:moveTo>
                <a:lnTo>
                  <a:pt x="1112" y="0"/>
                </a:lnTo>
                <a:cubicBezTo>
                  <a:pt x="1116" y="0"/>
                  <a:pt x="1120" y="4"/>
                  <a:pt x="1120" y="8"/>
                </a:cubicBezTo>
                <a:cubicBezTo>
                  <a:pt x="1120" y="13"/>
                  <a:pt x="1116" y="16"/>
                  <a:pt x="1112" y="16"/>
                </a:cubicBezTo>
                <a:lnTo>
                  <a:pt x="1000" y="16"/>
                </a:lnTo>
                <a:cubicBezTo>
                  <a:pt x="995" y="16"/>
                  <a:pt x="992" y="13"/>
                  <a:pt x="992" y="8"/>
                </a:cubicBezTo>
                <a:cubicBezTo>
                  <a:pt x="992" y="4"/>
                  <a:pt x="995" y="0"/>
                  <a:pt x="1000" y="0"/>
                </a:cubicBezTo>
                <a:close/>
                <a:moveTo>
                  <a:pt x="1192" y="0"/>
                </a:moveTo>
                <a:lnTo>
                  <a:pt x="1304" y="0"/>
                </a:lnTo>
                <a:cubicBezTo>
                  <a:pt x="1308" y="0"/>
                  <a:pt x="1312" y="4"/>
                  <a:pt x="1312" y="8"/>
                </a:cubicBezTo>
                <a:cubicBezTo>
                  <a:pt x="1312" y="13"/>
                  <a:pt x="1308" y="16"/>
                  <a:pt x="1304" y="16"/>
                </a:cubicBezTo>
                <a:lnTo>
                  <a:pt x="1192" y="16"/>
                </a:lnTo>
                <a:cubicBezTo>
                  <a:pt x="1187" y="16"/>
                  <a:pt x="1184" y="13"/>
                  <a:pt x="1184" y="8"/>
                </a:cubicBezTo>
                <a:cubicBezTo>
                  <a:pt x="1184" y="4"/>
                  <a:pt x="1187" y="0"/>
                  <a:pt x="1192" y="0"/>
                </a:cubicBezTo>
                <a:close/>
                <a:moveTo>
                  <a:pt x="1384" y="0"/>
                </a:moveTo>
                <a:lnTo>
                  <a:pt x="1496" y="0"/>
                </a:lnTo>
                <a:cubicBezTo>
                  <a:pt x="1501" y="0"/>
                  <a:pt x="1504" y="4"/>
                  <a:pt x="1504" y="8"/>
                </a:cubicBezTo>
                <a:cubicBezTo>
                  <a:pt x="1504" y="13"/>
                  <a:pt x="1501" y="16"/>
                  <a:pt x="1496" y="16"/>
                </a:cubicBezTo>
                <a:lnTo>
                  <a:pt x="1384" y="16"/>
                </a:lnTo>
                <a:cubicBezTo>
                  <a:pt x="1380" y="16"/>
                  <a:pt x="1376" y="13"/>
                  <a:pt x="1376" y="8"/>
                </a:cubicBezTo>
                <a:cubicBezTo>
                  <a:pt x="1376" y="4"/>
                  <a:pt x="1380" y="0"/>
                  <a:pt x="1384" y="0"/>
                </a:cubicBezTo>
                <a:close/>
                <a:moveTo>
                  <a:pt x="1576" y="0"/>
                </a:moveTo>
                <a:lnTo>
                  <a:pt x="1688" y="0"/>
                </a:lnTo>
                <a:cubicBezTo>
                  <a:pt x="1693" y="0"/>
                  <a:pt x="1696" y="4"/>
                  <a:pt x="1696" y="8"/>
                </a:cubicBezTo>
                <a:cubicBezTo>
                  <a:pt x="1696" y="13"/>
                  <a:pt x="1693" y="16"/>
                  <a:pt x="1688" y="16"/>
                </a:cubicBezTo>
                <a:lnTo>
                  <a:pt x="1576" y="16"/>
                </a:lnTo>
                <a:cubicBezTo>
                  <a:pt x="1572" y="16"/>
                  <a:pt x="1568" y="13"/>
                  <a:pt x="1568" y="8"/>
                </a:cubicBezTo>
                <a:cubicBezTo>
                  <a:pt x="1568" y="4"/>
                  <a:pt x="1572" y="0"/>
                  <a:pt x="1576" y="0"/>
                </a:cubicBezTo>
                <a:close/>
                <a:moveTo>
                  <a:pt x="1768" y="0"/>
                </a:moveTo>
                <a:lnTo>
                  <a:pt x="1881" y="0"/>
                </a:lnTo>
                <a:cubicBezTo>
                  <a:pt x="1885" y="0"/>
                  <a:pt x="1889" y="4"/>
                  <a:pt x="1889" y="8"/>
                </a:cubicBezTo>
                <a:cubicBezTo>
                  <a:pt x="1889" y="13"/>
                  <a:pt x="1885" y="16"/>
                  <a:pt x="1881" y="16"/>
                </a:cubicBezTo>
                <a:lnTo>
                  <a:pt x="1768" y="16"/>
                </a:lnTo>
                <a:cubicBezTo>
                  <a:pt x="1764" y="16"/>
                  <a:pt x="1760" y="13"/>
                  <a:pt x="1760" y="8"/>
                </a:cubicBezTo>
                <a:cubicBezTo>
                  <a:pt x="1760" y="4"/>
                  <a:pt x="1764" y="0"/>
                  <a:pt x="1768" y="0"/>
                </a:cubicBezTo>
                <a:close/>
                <a:moveTo>
                  <a:pt x="1961" y="0"/>
                </a:moveTo>
                <a:lnTo>
                  <a:pt x="2073" y="0"/>
                </a:lnTo>
                <a:cubicBezTo>
                  <a:pt x="2077" y="0"/>
                  <a:pt x="2081" y="4"/>
                  <a:pt x="2081" y="8"/>
                </a:cubicBezTo>
                <a:cubicBezTo>
                  <a:pt x="2081" y="13"/>
                  <a:pt x="2077" y="16"/>
                  <a:pt x="2073" y="16"/>
                </a:cubicBezTo>
                <a:lnTo>
                  <a:pt x="1961" y="16"/>
                </a:lnTo>
                <a:cubicBezTo>
                  <a:pt x="1956" y="16"/>
                  <a:pt x="1953" y="13"/>
                  <a:pt x="1953" y="8"/>
                </a:cubicBezTo>
                <a:cubicBezTo>
                  <a:pt x="1953" y="4"/>
                  <a:pt x="1956" y="0"/>
                  <a:pt x="1961" y="0"/>
                </a:cubicBezTo>
                <a:close/>
                <a:moveTo>
                  <a:pt x="2153" y="0"/>
                </a:moveTo>
                <a:lnTo>
                  <a:pt x="2265" y="0"/>
                </a:lnTo>
                <a:cubicBezTo>
                  <a:pt x="2269" y="0"/>
                  <a:pt x="2273" y="4"/>
                  <a:pt x="2273" y="8"/>
                </a:cubicBezTo>
                <a:cubicBezTo>
                  <a:pt x="2273" y="13"/>
                  <a:pt x="2269" y="16"/>
                  <a:pt x="2265" y="16"/>
                </a:cubicBezTo>
                <a:lnTo>
                  <a:pt x="2153" y="16"/>
                </a:lnTo>
                <a:cubicBezTo>
                  <a:pt x="2148" y="16"/>
                  <a:pt x="2145" y="13"/>
                  <a:pt x="2145" y="8"/>
                </a:cubicBezTo>
                <a:cubicBezTo>
                  <a:pt x="2145" y="4"/>
                  <a:pt x="2148" y="0"/>
                  <a:pt x="2153" y="0"/>
                </a:cubicBezTo>
                <a:close/>
                <a:moveTo>
                  <a:pt x="2345" y="0"/>
                </a:moveTo>
                <a:lnTo>
                  <a:pt x="2457" y="0"/>
                </a:lnTo>
                <a:cubicBezTo>
                  <a:pt x="2462" y="0"/>
                  <a:pt x="2465" y="4"/>
                  <a:pt x="2465" y="8"/>
                </a:cubicBezTo>
                <a:cubicBezTo>
                  <a:pt x="2465" y="13"/>
                  <a:pt x="2462" y="16"/>
                  <a:pt x="2457" y="16"/>
                </a:cubicBezTo>
                <a:lnTo>
                  <a:pt x="2345" y="16"/>
                </a:lnTo>
                <a:cubicBezTo>
                  <a:pt x="2341" y="16"/>
                  <a:pt x="2337" y="13"/>
                  <a:pt x="2337" y="8"/>
                </a:cubicBezTo>
                <a:cubicBezTo>
                  <a:pt x="2337" y="4"/>
                  <a:pt x="2341" y="0"/>
                  <a:pt x="2345" y="0"/>
                </a:cubicBezTo>
                <a:close/>
                <a:moveTo>
                  <a:pt x="2537" y="0"/>
                </a:moveTo>
                <a:lnTo>
                  <a:pt x="2649" y="0"/>
                </a:lnTo>
                <a:cubicBezTo>
                  <a:pt x="2654" y="0"/>
                  <a:pt x="2657" y="4"/>
                  <a:pt x="2657" y="8"/>
                </a:cubicBezTo>
                <a:cubicBezTo>
                  <a:pt x="2657" y="13"/>
                  <a:pt x="2654" y="16"/>
                  <a:pt x="2649" y="16"/>
                </a:cubicBezTo>
                <a:lnTo>
                  <a:pt x="2537" y="16"/>
                </a:lnTo>
                <a:cubicBezTo>
                  <a:pt x="2533" y="16"/>
                  <a:pt x="2529" y="13"/>
                  <a:pt x="2529" y="8"/>
                </a:cubicBezTo>
                <a:cubicBezTo>
                  <a:pt x="2529" y="4"/>
                  <a:pt x="2533" y="0"/>
                  <a:pt x="2537" y="0"/>
                </a:cubicBezTo>
                <a:close/>
                <a:moveTo>
                  <a:pt x="2729" y="0"/>
                </a:moveTo>
                <a:lnTo>
                  <a:pt x="2842" y="0"/>
                </a:lnTo>
                <a:cubicBezTo>
                  <a:pt x="2846" y="0"/>
                  <a:pt x="2850" y="4"/>
                  <a:pt x="2850" y="8"/>
                </a:cubicBezTo>
                <a:cubicBezTo>
                  <a:pt x="2850" y="13"/>
                  <a:pt x="2846" y="16"/>
                  <a:pt x="2842" y="16"/>
                </a:cubicBezTo>
                <a:lnTo>
                  <a:pt x="2729" y="16"/>
                </a:lnTo>
                <a:cubicBezTo>
                  <a:pt x="2725" y="16"/>
                  <a:pt x="2721" y="13"/>
                  <a:pt x="2721" y="8"/>
                </a:cubicBezTo>
                <a:cubicBezTo>
                  <a:pt x="2721" y="4"/>
                  <a:pt x="2725" y="0"/>
                  <a:pt x="2729" y="0"/>
                </a:cubicBezTo>
                <a:close/>
                <a:moveTo>
                  <a:pt x="2922" y="0"/>
                </a:moveTo>
                <a:lnTo>
                  <a:pt x="3034" y="0"/>
                </a:lnTo>
                <a:cubicBezTo>
                  <a:pt x="3038" y="0"/>
                  <a:pt x="3042" y="4"/>
                  <a:pt x="3042" y="8"/>
                </a:cubicBezTo>
                <a:cubicBezTo>
                  <a:pt x="3042" y="13"/>
                  <a:pt x="3038" y="16"/>
                  <a:pt x="3034" y="16"/>
                </a:cubicBezTo>
                <a:lnTo>
                  <a:pt x="2922" y="16"/>
                </a:lnTo>
                <a:cubicBezTo>
                  <a:pt x="2917" y="16"/>
                  <a:pt x="2914" y="13"/>
                  <a:pt x="2914" y="8"/>
                </a:cubicBezTo>
                <a:cubicBezTo>
                  <a:pt x="2914" y="4"/>
                  <a:pt x="2917" y="0"/>
                  <a:pt x="2922" y="0"/>
                </a:cubicBezTo>
                <a:close/>
                <a:moveTo>
                  <a:pt x="3114" y="0"/>
                </a:moveTo>
                <a:lnTo>
                  <a:pt x="3226" y="0"/>
                </a:lnTo>
                <a:cubicBezTo>
                  <a:pt x="3230" y="0"/>
                  <a:pt x="3234" y="4"/>
                  <a:pt x="3234" y="8"/>
                </a:cubicBezTo>
                <a:cubicBezTo>
                  <a:pt x="3234" y="13"/>
                  <a:pt x="3230" y="16"/>
                  <a:pt x="3226" y="16"/>
                </a:cubicBezTo>
                <a:lnTo>
                  <a:pt x="3114" y="16"/>
                </a:lnTo>
                <a:cubicBezTo>
                  <a:pt x="3109" y="16"/>
                  <a:pt x="3106" y="13"/>
                  <a:pt x="3106" y="8"/>
                </a:cubicBezTo>
                <a:cubicBezTo>
                  <a:pt x="3106" y="4"/>
                  <a:pt x="3109" y="0"/>
                  <a:pt x="3114" y="0"/>
                </a:cubicBezTo>
                <a:close/>
                <a:moveTo>
                  <a:pt x="3306" y="0"/>
                </a:moveTo>
                <a:lnTo>
                  <a:pt x="3418" y="0"/>
                </a:lnTo>
                <a:cubicBezTo>
                  <a:pt x="3423" y="0"/>
                  <a:pt x="3426" y="4"/>
                  <a:pt x="3426" y="8"/>
                </a:cubicBezTo>
                <a:cubicBezTo>
                  <a:pt x="3426" y="13"/>
                  <a:pt x="3423" y="16"/>
                  <a:pt x="3418" y="16"/>
                </a:cubicBezTo>
                <a:lnTo>
                  <a:pt x="3306" y="16"/>
                </a:lnTo>
                <a:cubicBezTo>
                  <a:pt x="3302" y="16"/>
                  <a:pt x="3298" y="13"/>
                  <a:pt x="3298" y="8"/>
                </a:cubicBezTo>
                <a:cubicBezTo>
                  <a:pt x="3298" y="4"/>
                  <a:pt x="3302" y="0"/>
                  <a:pt x="3306" y="0"/>
                </a:cubicBezTo>
                <a:close/>
                <a:moveTo>
                  <a:pt x="3498" y="0"/>
                </a:moveTo>
                <a:lnTo>
                  <a:pt x="3610" y="0"/>
                </a:lnTo>
                <a:cubicBezTo>
                  <a:pt x="3615" y="0"/>
                  <a:pt x="3618" y="4"/>
                  <a:pt x="3618" y="8"/>
                </a:cubicBezTo>
                <a:cubicBezTo>
                  <a:pt x="3618" y="13"/>
                  <a:pt x="3615" y="16"/>
                  <a:pt x="3610" y="16"/>
                </a:cubicBezTo>
                <a:lnTo>
                  <a:pt x="3498" y="16"/>
                </a:lnTo>
                <a:cubicBezTo>
                  <a:pt x="3494" y="16"/>
                  <a:pt x="3490" y="13"/>
                  <a:pt x="3490" y="8"/>
                </a:cubicBezTo>
                <a:cubicBezTo>
                  <a:pt x="3490" y="4"/>
                  <a:pt x="3494" y="0"/>
                  <a:pt x="3498" y="0"/>
                </a:cubicBezTo>
                <a:close/>
                <a:moveTo>
                  <a:pt x="3690" y="0"/>
                </a:moveTo>
                <a:lnTo>
                  <a:pt x="3803" y="0"/>
                </a:lnTo>
                <a:cubicBezTo>
                  <a:pt x="3807" y="0"/>
                  <a:pt x="3811" y="4"/>
                  <a:pt x="3811" y="8"/>
                </a:cubicBezTo>
                <a:cubicBezTo>
                  <a:pt x="3811" y="13"/>
                  <a:pt x="3807" y="16"/>
                  <a:pt x="3803" y="16"/>
                </a:cubicBezTo>
                <a:lnTo>
                  <a:pt x="3690" y="16"/>
                </a:lnTo>
                <a:cubicBezTo>
                  <a:pt x="3686" y="16"/>
                  <a:pt x="3682" y="13"/>
                  <a:pt x="3682" y="8"/>
                </a:cubicBezTo>
                <a:cubicBezTo>
                  <a:pt x="3682" y="4"/>
                  <a:pt x="3686" y="0"/>
                  <a:pt x="3690" y="0"/>
                </a:cubicBezTo>
                <a:close/>
                <a:moveTo>
                  <a:pt x="3887" y="12"/>
                </a:moveTo>
                <a:lnTo>
                  <a:pt x="3887" y="124"/>
                </a:lnTo>
                <a:cubicBezTo>
                  <a:pt x="3887" y="128"/>
                  <a:pt x="3884" y="132"/>
                  <a:pt x="3879" y="132"/>
                </a:cubicBezTo>
                <a:cubicBezTo>
                  <a:pt x="3875" y="132"/>
                  <a:pt x="3871" y="128"/>
                  <a:pt x="3871" y="124"/>
                </a:cubicBezTo>
                <a:lnTo>
                  <a:pt x="3871" y="12"/>
                </a:lnTo>
                <a:cubicBezTo>
                  <a:pt x="3871" y="7"/>
                  <a:pt x="3875" y="4"/>
                  <a:pt x="3879" y="4"/>
                </a:cubicBezTo>
                <a:cubicBezTo>
                  <a:pt x="3884" y="4"/>
                  <a:pt x="3887" y="7"/>
                  <a:pt x="3887" y="12"/>
                </a:cubicBezTo>
                <a:close/>
                <a:moveTo>
                  <a:pt x="3887" y="204"/>
                </a:moveTo>
                <a:lnTo>
                  <a:pt x="3887" y="316"/>
                </a:lnTo>
                <a:cubicBezTo>
                  <a:pt x="3887" y="320"/>
                  <a:pt x="3884" y="324"/>
                  <a:pt x="3879" y="324"/>
                </a:cubicBezTo>
                <a:cubicBezTo>
                  <a:pt x="3875" y="324"/>
                  <a:pt x="3871" y="320"/>
                  <a:pt x="3871" y="316"/>
                </a:cubicBezTo>
                <a:lnTo>
                  <a:pt x="3871" y="204"/>
                </a:lnTo>
                <a:cubicBezTo>
                  <a:pt x="3871" y="199"/>
                  <a:pt x="3875" y="196"/>
                  <a:pt x="3879" y="196"/>
                </a:cubicBezTo>
                <a:cubicBezTo>
                  <a:pt x="3884" y="196"/>
                  <a:pt x="3887" y="199"/>
                  <a:pt x="3887" y="204"/>
                </a:cubicBezTo>
                <a:close/>
                <a:moveTo>
                  <a:pt x="3887" y="396"/>
                </a:moveTo>
                <a:lnTo>
                  <a:pt x="3887" y="508"/>
                </a:lnTo>
                <a:cubicBezTo>
                  <a:pt x="3887" y="512"/>
                  <a:pt x="3884" y="516"/>
                  <a:pt x="3879" y="516"/>
                </a:cubicBezTo>
                <a:cubicBezTo>
                  <a:pt x="3875" y="516"/>
                  <a:pt x="3871" y="512"/>
                  <a:pt x="3871" y="508"/>
                </a:cubicBezTo>
                <a:lnTo>
                  <a:pt x="3871" y="396"/>
                </a:lnTo>
                <a:cubicBezTo>
                  <a:pt x="3871" y="392"/>
                  <a:pt x="3875" y="388"/>
                  <a:pt x="3879" y="388"/>
                </a:cubicBezTo>
                <a:cubicBezTo>
                  <a:pt x="3884" y="388"/>
                  <a:pt x="3887" y="392"/>
                  <a:pt x="3887" y="396"/>
                </a:cubicBezTo>
                <a:close/>
                <a:moveTo>
                  <a:pt x="3887" y="588"/>
                </a:moveTo>
                <a:lnTo>
                  <a:pt x="3887" y="700"/>
                </a:lnTo>
                <a:cubicBezTo>
                  <a:pt x="3887" y="705"/>
                  <a:pt x="3884" y="708"/>
                  <a:pt x="3879" y="708"/>
                </a:cubicBezTo>
                <a:cubicBezTo>
                  <a:pt x="3875" y="708"/>
                  <a:pt x="3871" y="705"/>
                  <a:pt x="3871" y="700"/>
                </a:cubicBezTo>
                <a:lnTo>
                  <a:pt x="3871" y="588"/>
                </a:lnTo>
                <a:cubicBezTo>
                  <a:pt x="3871" y="584"/>
                  <a:pt x="3875" y="580"/>
                  <a:pt x="3879" y="580"/>
                </a:cubicBezTo>
                <a:cubicBezTo>
                  <a:pt x="3884" y="580"/>
                  <a:pt x="3887" y="584"/>
                  <a:pt x="3887" y="588"/>
                </a:cubicBezTo>
                <a:close/>
                <a:moveTo>
                  <a:pt x="3887" y="780"/>
                </a:moveTo>
                <a:lnTo>
                  <a:pt x="3887" y="797"/>
                </a:lnTo>
                <a:cubicBezTo>
                  <a:pt x="3887" y="801"/>
                  <a:pt x="3884" y="805"/>
                  <a:pt x="3879" y="805"/>
                </a:cubicBezTo>
                <a:cubicBezTo>
                  <a:pt x="3875" y="805"/>
                  <a:pt x="3871" y="801"/>
                  <a:pt x="3871" y="797"/>
                </a:cubicBezTo>
                <a:lnTo>
                  <a:pt x="3871" y="780"/>
                </a:lnTo>
                <a:cubicBezTo>
                  <a:pt x="3871" y="776"/>
                  <a:pt x="3875" y="772"/>
                  <a:pt x="3879" y="772"/>
                </a:cubicBezTo>
                <a:cubicBezTo>
                  <a:pt x="3884" y="772"/>
                  <a:pt x="3887" y="776"/>
                  <a:pt x="3887" y="780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0" name="Freeform 194"/>
          <p:cNvSpPr>
            <a:spLocks/>
          </p:cNvSpPr>
          <p:nvPr/>
        </p:nvSpPr>
        <p:spPr bwMode="auto">
          <a:xfrm>
            <a:off x="7385051" y="1331913"/>
            <a:ext cx="61913" cy="93663"/>
          </a:xfrm>
          <a:custGeom>
            <a:avLst/>
            <a:gdLst>
              <a:gd name="T0" fmla="*/ 0 w 39"/>
              <a:gd name="T1" fmla="*/ 0 h 59"/>
              <a:gd name="T2" fmla="*/ 19 w 39"/>
              <a:gd name="T3" fmla="*/ 59 h 59"/>
              <a:gd name="T4" fmla="*/ 39 w 39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9">
                <a:moveTo>
                  <a:pt x="0" y="0"/>
                </a:moveTo>
                <a:lnTo>
                  <a:pt x="19" y="59"/>
                </a:lnTo>
                <a:lnTo>
                  <a:pt x="39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1" name="Rectangle 195"/>
          <p:cNvSpPr>
            <a:spLocks noChangeArrowheads="1"/>
          </p:cNvSpPr>
          <p:nvPr/>
        </p:nvSpPr>
        <p:spPr bwMode="auto">
          <a:xfrm>
            <a:off x="6456363" y="992188"/>
            <a:ext cx="341313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2" name="Rectangle 196"/>
          <p:cNvSpPr>
            <a:spLocks noChangeArrowheads="1"/>
          </p:cNvSpPr>
          <p:nvPr/>
        </p:nvSpPr>
        <p:spPr bwMode="auto">
          <a:xfrm>
            <a:off x="6461126" y="992188"/>
            <a:ext cx="39687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Reflection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3" name="Freeform 197"/>
          <p:cNvSpPr>
            <a:spLocks noEditPoints="1"/>
          </p:cNvSpPr>
          <p:nvPr/>
        </p:nvSpPr>
        <p:spPr bwMode="auto">
          <a:xfrm>
            <a:off x="5530851" y="742950"/>
            <a:ext cx="2827338" cy="682625"/>
          </a:xfrm>
          <a:custGeom>
            <a:avLst/>
            <a:gdLst>
              <a:gd name="T0" fmla="*/ 16 w 5819"/>
              <a:gd name="T1" fmla="*/ 776 h 1403"/>
              <a:gd name="T2" fmla="*/ 8 w 5819"/>
              <a:gd name="T3" fmla="*/ 464 h 1403"/>
              <a:gd name="T4" fmla="*/ 0 w 5819"/>
              <a:gd name="T5" fmla="*/ 392 h 1403"/>
              <a:gd name="T6" fmla="*/ 8 w 5819"/>
              <a:gd name="T7" fmla="*/ 400 h 1403"/>
              <a:gd name="T8" fmla="*/ 16 w 5819"/>
              <a:gd name="T9" fmla="*/ 88 h 1403"/>
              <a:gd name="T10" fmla="*/ 120 w 5819"/>
              <a:gd name="T11" fmla="*/ 0 h 1403"/>
              <a:gd name="T12" fmla="*/ 8 w 5819"/>
              <a:gd name="T13" fmla="*/ 0 h 1403"/>
              <a:gd name="T14" fmla="*/ 200 w 5819"/>
              <a:gd name="T15" fmla="*/ 16 h 1403"/>
              <a:gd name="T16" fmla="*/ 513 w 5819"/>
              <a:gd name="T17" fmla="*/ 8 h 1403"/>
              <a:gd name="T18" fmla="*/ 585 w 5819"/>
              <a:gd name="T19" fmla="*/ 0 h 1403"/>
              <a:gd name="T20" fmla="*/ 577 w 5819"/>
              <a:gd name="T21" fmla="*/ 8 h 1403"/>
              <a:gd name="T22" fmla="*/ 889 w 5819"/>
              <a:gd name="T23" fmla="*/ 16 h 1403"/>
              <a:gd name="T24" fmla="*/ 1081 w 5819"/>
              <a:gd name="T25" fmla="*/ 0 h 1403"/>
              <a:gd name="T26" fmla="*/ 969 w 5819"/>
              <a:gd name="T27" fmla="*/ 0 h 1403"/>
              <a:gd name="T28" fmla="*/ 1161 w 5819"/>
              <a:gd name="T29" fmla="*/ 16 h 1403"/>
              <a:gd name="T30" fmla="*/ 1474 w 5819"/>
              <a:gd name="T31" fmla="*/ 8 h 1403"/>
              <a:gd name="T32" fmla="*/ 1546 w 5819"/>
              <a:gd name="T33" fmla="*/ 0 h 1403"/>
              <a:gd name="T34" fmla="*/ 1538 w 5819"/>
              <a:gd name="T35" fmla="*/ 8 h 1403"/>
              <a:gd name="T36" fmla="*/ 1850 w 5819"/>
              <a:gd name="T37" fmla="*/ 16 h 1403"/>
              <a:gd name="T38" fmla="*/ 2042 w 5819"/>
              <a:gd name="T39" fmla="*/ 0 h 1403"/>
              <a:gd name="T40" fmla="*/ 1930 w 5819"/>
              <a:gd name="T41" fmla="*/ 0 h 1403"/>
              <a:gd name="T42" fmla="*/ 2122 w 5819"/>
              <a:gd name="T43" fmla="*/ 16 h 1403"/>
              <a:gd name="T44" fmla="*/ 2435 w 5819"/>
              <a:gd name="T45" fmla="*/ 8 h 1403"/>
              <a:gd name="T46" fmla="*/ 2507 w 5819"/>
              <a:gd name="T47" fmla="*/ 0 h 1403"/>
              <a:gd name="T48" fmla="*/ 2499 w 5819"/>
              <a:gd name="T49" fmla="*/ 8 h 1403"/>
              <a:gd name="T50" fmla="*/ 2811 w 5819"/>
              <a:gd name="T51" fmla="*/ 16 h 1403"/>
              <a:gd name="T52" fmla="*/ 3003 w 5819"/>
              <a:gd name="T53" fmla="*/ 0 h 1403"/>
              <a:gd name="T54" fmla="*/ 2891 w 5819"/>
              <a:gd name="T55" fmla="*/ 0 h 1403"/>
              <a:gd name="T56" fmla="*/ 3083 w 5819"/>
              <a:gd name="T57" fmla="*/ 16 h 1403"/>
              <a:gd name="T58" fmla="*/ 3396 w 5819"/>
              <a:gd name="T59" fmla="*/ 8 h 1403"/>
              <a:gd name="T60" fmla="*/ 3468 w 5819"/>
              <a:gd name="T61" fmla="*/ 0 h 1403"/>
              <a:gd name="T62" fmla="*/ 3460 w 5819"/>
              <a:gd name="T63" fmla="*/ 8 h 1403"/>
              <a:gd name="T64" fmla="*/ 3772 w 5819"/>
              <a:gd name="T65" fmla="*/ 16 h 1403"/>
              <a:gd name="T66" fmla="*/ 3964 w 5819"/>
              <a:gd name="T67" fmla="*/ 0 h 1403"/>
              <a:gd name="T68" fmla="*/ 3852 w 5819"/>
              <a:gd name="T69" fmla="*/ 0 h 1403"/>
              <a:gd name="T70" fmla="*/ 4044 w 5819"/>
              <a:gd name="T71" fmla="*/ 16 h 1403"/>
              <a:gd name="T72" fmla="*/ 4357 w 5819"/>
              <a:gd name="T73" fmla="*/ 8 h 1403"/>
              <a:gd name="T74" fmla="*/ 4429 w 5819"/>
              <a:gd name="T75" fmla="*/ 0 h 1403"/>
              <a:gd name="T76" fmla="*/ 4421 w 5819"/>
              <a:gd name="T77" fmla="*/ 8 h 1403"/>
              <a:gd name="T78" fmla="*/ 4733 w 5819"/>
              <a:gd name="T79" fmla="*/ 16 h 1403"/>
              <a:gd name="T80" fmla="*/ 4925 w 5819"/>
              <a:gd name="T81" fmla="*/ 0 h 1403"/>
              <a:gd name="T82" fmla="*/ 4813 w 5819"/>
              <a:gd name="T83" fmla="*/ 0 h 1403"/>
              <a:gd name="T84" fmla="*/ 5005 w 5819"/>
              <a:gd name="T85" fmla="*/ 16 h 1403"/>
              <a:gd name="T86" fmla="*/ 5318 w 5819"/>
              <a:gd name="T87" fmla="*/ 8 h 1403"/>
              <a:gd name="T88" fmla="*/ 5390 w 5819"/>
              <a:gd name="T89" fmla="*/ 0 h 1403"/>
              <a:gd name="T90" fmla="*/ 5382 w 5819"/>
              <a:gd name="T91" fmla="*/ 8 h 1403"/>
              <a:gd name="T92" fmla="*/ 5694 w 5819"/>
              <a:gd name="T93" fmla="*/ 16 h 1403"/>
              <a:gd name="T94" fmla="*/ 5811 w 5819"/>
              <a:gd name="T95" fmla="*/ 0 h 1403"/>
              <a:gd name="T96" fmla="*/ 5803 w 5819"/>
              <a:gd name="T97" fmla="*/ 8 h 1403"/>
              <a:gd name="T98" fmla="*/ 5819 w 5819"/>
              <a:gd name="T99" fmla="*/ 164 h 1403"/>
              <a:gd name="T100" fmla="*/ 5811 w 5819"/>
              <a:gd name="T101" fmla="*/ 156 h 1403"/>
              <a:gd name="T102" fmla="*/ 5803 w 5819"/>
              <a:gd name="T103" fmla="*/ 468 h 1403"/>
              <a:gd name="T104" fmla="*/ 5819 w 5819"/>
              <a:gd name="T105" fmla="*/ 660 h 1403"/>
              <a:gd name="T106" fmla="*/ 5819 w 5819"/>
              <a:gd name="T107" fmla="*/ 548 h 1403"/>
              <a:gd name="T108" fmla="*/ 5803 w 5819"/>
              <a:gd name="T109" fmla="*/ 740 h 1403"/>
              <a:gd name="T110" fmla="*/ 5811 w 5819"/>
              <a:gd name="T111" fmla="*/ 1052 h 1403"/>
              <a:gd name="T112" fmla="*/ 5819 w 5819"/>
              <a:gd name="T113" fmla="*/ 1124 h 1403"/>
              <a:gd name="T114" fmla="*/ 5811 w 5819"/>
              <a:gd name="T115" fmla="*/ 1116 h 1403"/>
              <a:gd name="T116" fmla="*/ 5803 w 5819"/>
              <a:gd name="T117" fmla="*/ 1395 h 1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819" h="1403">
                <a:moveTo>
                  <a:pt x="0" y="776"/>
                </a:moveTo>
                <a:lnTo>
                  <a:pt x="0" y="664"/>
                </a:lnTo>
                <a:cubicBezTo>
                  <a:pt x="0" y="660"/>
                  <a:pt x="3" y="656"/>
                  <a:pt x="8" y="656"/>
                </a:cubicBezTo>
                <a:cubicBezTo>
                  <a:pt x="12" y="656"/>
                  <a:pt x="16" y="660"/>
                  <a:pt x="16" y="664"/>
                </a:cubicBezTo>
                <a:lnTo>
                  <a:pt x="16" y="776"/>
                </a:lnTo>
                <a:cubicBezTo>
                  <a:pt x="16" y="781"/>
                  <a:pt x="12" y="784"/>
                  <a:pt x="8" y="784"/>
                </a:cubicBezTo>
                <a:cubicBezTo>
                  <a:pt x="3" y="784"/>
                  <a:pt x="0" y="781"/>
                  <a:pt x="0" y="776"/>
                </a:cubicBezTo>
                <a:close/>
                <a:moveTo>
                  <a:pt x="0" y="584"/>
                </a:moveTo>
                <a:lnTo>
                  <a:pt x="0" y="472"/>
                </a:lnTo>
                <a:cubicBezTo>
                  <a:pt x="0" y="468"/>
                  <a:pt x="3" y="464"/>
                  <a:pt x="8" y="464"/>
                </a:cubicBezTo>
                <a:cubicBezTo>
                  <a:pt x="12" y="464"/>
                  <a:pt x="16" y="468"/>
                  <a:pt x="16" y="472"/>
                </a:cubicBezTo>
                <a:lnTo>
                  <a:pt x="16" y="584"/>
                </a:lnTo>
                <a:cubicBezTo>
                  <a:pt x="16" y="589"/>
                  <a:pt x="12" y="592"/>
                  <a:pt x="8" y="592"/>
                </a:cubicBezTo>
                <a:cubicBezTo>
                  <a:pt x="3" y="592"/>
                  <a:pt x="0" y="589"/>
                  <a:pt x="0" y="584"/>
                </a:cubicBezTo>
                <a:close/>
                <a:moveTo>
                  <a:pt x="0" y="392"/>
                </a:moveTo>
                <a:lnTo>
                  <a:pt x="0" y="280"/>
                </a:lnTo>
                <a:cubicBezTo>
                  <a:pt x="0" y="276"/>
                  <a:pt x="3" y="272"/>
                  <a:pt x="8" y="272"/>
                </a:cubicBezTo>
                <a:cubicBezTo>
                  <a:pt x="12" y="272"/>
                  <a:pt x="16" y="276"/>
                  <a:pt x="16" y="280"/>
                </a:cubicBezTo>
                <a:lnTo>
                  <a:pt x="16" y="392"/>
                </a:lnTo>
                <a:cubicBezTo>
                  <a:pt x="16" y="396"/>
                  <a:pt x="12" y="400"/>
                  <a:pt x="8" y="400"/>
                </a:cubicBezTo>
                <a:cubicBezTo>
                  <a:pt x="3" y="400"/>
                  <a:pt x="0" y="396"/>
                  <a:pt x="0" y="392"/>
                </a:cubicBezTo>
                <a:close/>
                <a:moveTo>
                  <a:pt x="0" y="200"/>
                </a:moveTo>
                <a:lnTo>
                  <a:pt x="0" y="88"/>
                </a:lnTo>
                <a:cubicBezTo>
                  <a:pt x="0" y="83"/>
                  <a:pt x="3" y="80"/>
                  <a:pt x="8" y="80"/>
                </a:cubicBezTo>
                <a:cubicBezTo>
                  <a:pt x="12" y="80"/>
                  <a:pt x="16" y="83"/>
                  <a:pt x="16" y="88"/>
                </a:cubicBezTo>
                <a:lnTo>
                  <a:pt x="16" y="200"/>
                </a:lnTo>
                <a:cubicBezTo>
                  <a:pt x="16" y="204"/>
                  <a:pt x="12" y="208"/>
                  <a:pt x="8" y="208"/>
                </a:cubicBezTo>
                <a:cubicBezTo>
                  <a:pt x="3" y="208"/>
                  <a:pt x="0" y="204"/>
                  <a:pt x="0" y="200"/>
                </a:cubicBezTo>
                <a:close/>
                <a:moveTo>
                  <a:pt x="8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200" y="0"/>
                </a:moveTo>
                <a:lnTo>
                  <a:pt x="313" y="0"/>
                </a:lnTo>
                <a:cubicBezTo>
                  <a:pt x="317" y="0"/>
                  <a:pt x="321" y="4"/>
                  <a:pt x="321" y="8"/>
                </a:cubicBezTo>
                <a:cubicBezTo>
                  <a:pt x="321" y="13"/>
                  <a:pt x="317" y="16"/>
                  <a:pt x="313" y="16"/>
                </a:cubicBezTo>
                <a:lnTo>
                  <a:pt x="200" y="16"/>
                </a:lnTo>
                <a:cubicBezTo>
                  <a:pt x="196" y="16"/>
                  <a:pt x="192" y="13"/>
                  <a:pt x="192" y="8"/>
                </a:cubicBezTo>
                <a:cubicBezTo>
                  <a:pt x="192" y="4"/>
                  <a:pt x="196" y="0"/>
                  <a:pt x="200" y="0"/>
                </a:cubicBezTo>
                <a:close/>
                <a:moveTo>
                  <a:pt x="393" y="0"/>
                </a:moveTo>
                <a:lnTo>
                  <a:pt x="505" y="0"/>
                </a:lnTo>
                <a:cubicBezTo>
                  <a:pt x="509" y="0"/>
                  <a:pt x="513" y="4"/>
                  <a:pt x="513" y="8"/>
                </a:cubicBezTo>
                <a:cubicBezTo>
                  <a:pt x="513" y="13"/>
                  <a:pt x="509" y="16"/>
                  <a:pt x="505" y="16"/>
                </a:cubicBezTo>
                <a:lnTo>
                  <a:pt x="393" y="16"/>
                </a:lnTo>
                <a:cubicBezTo>
                  <a:pt x="388" y="16"/>
                  <a:pt x="385" y="13"/>
                  <a:pt x="385" y="8"/>
                </a:cubicBezTo>
                <a:cubicBezTo>
                  <a:pt x="385" y="4"/>
                  <a:pt x="388" y="0"/>
                  <a:pt x="393" y="0"/>
                </a:cubicBezTo>
                <a:close/>
                <a:moveTo>
                  <a:pt x="585" y="0"/>
                </a:moveTo>
                <a:lnTo>
                  <a:pt x="697" y="0"/>
                </a:lnTo>
                <a:cubicBezTo>
                  <a:pt x="701" y="0"/>
                  <a:pt x="705" y="4"/>
                  <a:pt x="705" y="8"/>
                </a:cubicBezTo>
                <a:cubicBezTo>
                  <a:pt x="705" y="13"/>
                  <a:pt x="701" y="16"/>
                  <a:pt x="697" y="16"/>
                </a:cubicBezTo>
                <a:lnTo>
                  <a:pt x="585" y="16"/>
                </a:lnTo>
                <a:cubicBezTo>
                  <a:pt x="580" y="16"/>
                  <a:pt x="577" y="13"/>
                  <a:pt x="577" y="8"/>
                </a:cubicBezTo>
                <a:cubicBezTo>
                  <a:pt x="577" y="4"/>
                  <a:pt x="580" y="0"/>
                  <a:pt x="585" y="0"/>
                </a:cubicBezTo>
                <a:close/>
                <a:moveTo>
                  <a:pt x="777" y="0"/>
                </a:moveTo>
                <a:lnTo>
                  <a:pt x="889" y="0"/>
                </a:lnTo>
                <a:cubicBezTo>
                  <a:pt x="894" y="0"/>
                  <a:pt x="897" y="4"/>
                  <a:pt x="897" y="8"/>
                </a:cubicBezTo>
                <a:cubicBezTo>
                  <a:pt x="897" y="13"/>
                  <a:pt x="894" y="16"/>
                  <a:pt x="889" y="16"/>
                </a:cubicBezTo>
                <a:lnTo>
                  <a:pt x="777" y="16"/>
                </a:lnTo>
                <a:cubicBezTo>
                  <a:pt x="773" y="16"/>
                  <a:pt x="769" y="13"/>
                  <a:pt x="769" y="8"/>
                </a:cubicBezTo>
                <a:cubicBezTo>
                  <a:pt x="769" y="4"/>
                  <a:pt x="773" y="0"/>
                  <a:pt x="777" y="0"/>
                </a:cubicBezTo>
                <a:close/>
                <a:moveTo>
                  <a:pt x="969" y="0"/>
                </a:moveTo>
                <a:lnTo>
                  <a:pt x="1081" y="0"/>
                </a:lnTo>
                <a:cubicBezTo>
                  <a:pt x="1086" y="0"/>
                  <a:pt x="1089" y="4"/>
                  <a:pt x="1089" y="8"/>
                </a:cubicBezTo>
                <a:cubicBezTo>
                  <a:pt x="1089" y="13"/>
                  <a:pt x="1086" y="16"/>
                  <a:pt x="1081" y="16"/>
                </a:cubicBezTo>
                <a:lnTo>
                  <a:pt x="969" y="16"/>
                </a:lnTo>
                <a:cubicBezTo>
                  <a:pt x="965" y="16"/>
                  <a:pt x="961" y="13"/>
                  <a:pt x="961" y="8"/>
                </a:cubicBezTo>
                <a:cubicBezTo>
                  <a:pt x="961" y="4"/>
                  <a:pt x="965" y="0"/>
                  <a:pt x="969" y="0"/>
                </a:cubicBezTo>
                <a:close/>
                <a:moveTo>
                  <a:pt x="1161" y="0"/>
                </a:moveTo>
                <a:lnTo>
                  <a:pt x="1274" y="0"/>
                </a:lnTo>
                <a:cubicBezTo>
                  <a:pt x="1278" y="0"/>
                  <a:pt x="1282" y="4"/>
                  <a:pt x="1282" y="8"/>
                </a:cubicBezTo>
                <a:cubicBezTo>
                  <a:pt x="1282" y="13"/>
                  <a:pt x="1278" y="16"/>
                  <a:pt x="1274" y="16"/>
                </a:cubicBezTo>
                <a:lnTo>
                  <a:pt x="1161" y="16"/>
                </a:lnTo>
                <a:cubicBezTo>
                  <a:pt x="1157" y="16"/>
                  <a:pt x="1153" y="13"/>
                  <a:pt x="1153" y="8"/>
                </a:cubicBezTo>
                <a:cubicBezTo>
                  <a:pt x="1153" y="4"/>
                  <a:pt x="1157" y="0"/>
                  <a:pt x="1161" y="0"/>
                </a:cubicBezTo>
                <a:close/>
                <a:moveTo>
                  <a:pt x="1354" y="0"/>
                </a:moveTo>
                <a:lnTo>
                  <a:pt x="1466" y="0"/>
                </a:lnTo>
                <a:cubicBezTo>
                  <a:pt x="1470" y="0"/>
                  <a:pt x="1474" y="4"/>
                  <a:pt x="1474" y="8"/>
                </a:cubicBezTo>
                <a:cubicBezTo>
                  <a:pt x="1474" y="13"/>
                  <a:pt x="1470" y="16"/>
                  <a:pt x="1466" y="16"/>
                </a:cubicBezTo>
                <a:lnTo>
                  <a:pt x="1354" y="16"/>
                </a:lnTo>
                <a:cubicBezTo>
                  <a:pt x="1349" y="16"/>
                  <a:pt x="1346" y="13"/>
                  <a:pt x="1346" y="8"/>
                </a:cubicBezTo>
                <a:cubicBezTo>
                  <a:pt x="1346" y="4"/>
                  <a:pt x="1349" y="0"/>
                  <a:pt x="1354" y="0"/>
                </a:cubicBezTo>
                <a:close/>
                <a:moveTo>
                  <a:pt x="1546" y="0"/>
                </a:moveTo>
                <a:lnTo>
                  <a:pt x="1658" y="0"/>
                </a:lnTo>
                <a:cubicBezTo>
                  <a:pt x="1662" y="0"/>
                  <a:pt x="1666" y="4"/>
                  <a:pt x="1666" y="8"/>
                </a:cubicBezTo>
                <a:cubicBezTo>
                  <a:pt x="1666" y="13"/>
                  <a:pt x="1662" y="16"/>
                  <a:pt x="1658" y="16"/>
                </a:cubicBezTo>
                <a:lnTo>
                  <a:pt x="1546" y="16"/>
                </a:lnTo>
                <a:cubicBezTo>
                  <a:pt x="1541" y="16"/>
                  <a:pt x="1538" y="13"/>
                  <a:pt x="1538" y="8"/>
                </a:cubicBezTo>
                <a:cubicBezTo>
                  <a:pt x="1538" y="4"/>
                  <a:pt x="1541" y="0"/>
                  <a:pt x="1546" y="0"/>
                </a:cubicBezTo>
                <a:close/>
                <a:moveTo>
                  <a:pt x="1738" y="0"/>
                </a:moveTo>
                <a:lnTo>
                  <a:pt x="1850" y="0"/>
                </a:lnTo>
                <a:cubicBezTo>
                  <a:pt x="1855" y="0"/>
                  <a:pt x="1858" y="4"/>
                  <a:pt x="1858" y="8"/>
                </a:cubicBezTo>
                <a:cubicBezTo>
                  <a:pt x="1858" y="13"/>
                  <a:pt x="1855" y="16"/>
                  <a:pt x="1850" y="16"/>
                </a:cubicBezTo>
                <a:lnTo>
                  <a:pt x="1738" y="16"/>
                </a:lnTo>
                <a:cubicBezTo>
                  <a:pt x="1734" y="16"/>
                  <a:pt x="1730" y="13"/>
                  <a:pt x="1730" y="8"/>
                </a:cubicBezTo>
                <a:cubicBezTo>
                  <a:pt x="1730" y="4"/>
                  <a:pt x="1734" y="0"/>
                  <a:pt x="1738" y="0"/>
                </a:cubicBezTo>
                <a:close/>
                <a:moveTo>
                  <a:pt x="1930" y="0"/>
                </a:moveTo>
                <a:lnTo>
                  <a:pt x="2042" y="0"/>
                </a:lnTo>
                <a:cubicBezTo>
                  <a:pt x="2047" y="0"/>
                  <a:pt x="2050" y="4"/>
                  <a:pt x="2050" y="8"/>
                </a:cubicBezTo>
                <a:cubicBezTo>
                  <a:pt x="2050" y="13"/>
                  <a:pt x="2047" y="16"/>
                  <a:pt x="2042" y="16"/>
                </a:cubicBezTo>
                <a:lnTo>
                  <a:pt x="1930" y="16"/>
                </a:lnTo>
                <a:cubicBezTo>
                  <a:pt x="1926" y="16"/>
                  <a:pt x="1922" y="13"/>
                  <a:pt x="1922" y="8"/>
                </a:cubicBezTo>
                <a:cubicBezTo>
                  <a:pt x="1922" y="4"/>
                  <a:pt x="1926" y="0"/>
                  <a:pt x="1930" y="0"/>
                </a:cubicBezTo>
                <a:close/>
                <a:moveTo>
                  <a:pt x="2122" y="0"/>
                </a:moveTo>
                <a:lnTo>
                  <a:pt x="2235" y="0"/>
                </a:lnTo>
                <a:cubicBezTo>
                  <a:pt x="2239" y="0"/>
                  <a:pt x="2243" y="4"/>
                  <a:pt x="2243" y="8"/>
                </a:cubicBezTo>
                <a:cubicBezTo>
                  <a:pt x="2243" y="13"/>
                  <a:pt x="2239" y="16"/>
                  <a:pt x="2235" y="16"/>
                </a:cubicBezTo>
                <a:lnTo>
                  <a:pt x="2122" y="16"/>
                </a:lnTo>
                <a:cubicBezTo>
                  <a:pt x="2118" y="16"/>
                  <a:pt x="2114" y="13"/>
                  <a:pt x="2114" y="8"/>
                </a:cubicBezTo>
                <a:cubicBezTo>
                  <a:pt x="2114" y="4"/>
                  <a:pt x="2118" y="0"/>
                  <a:pt x="2122" y="0"/>
                </a:cubicBezTo>
                <a:close/>
                <a:moveTo>
                  <a:pt x="2315" y="0"/>
                </a:moveTo>
                <a:lnTo>
                  <a:pt x="2427" y="0"/>
                </a:lnTo>
                <a:cubicBezTo>
                  <a:pt x="2431" y="0"/>
                  <a:pt x="2435" y="4"/>
                  <a:pt x="2435" y="8"/>
                </a:cubicBezTo>
                <a:cubicBezTo>
                  <a:pt x="2435" y="13"/>
                  <a:pt x="2431" y="16"/>
                  <a:pt x="2427" y="16"/>
                </a:cubicBezTo>
                <a:lnTo>
                  <a:pt x="2315" y="16"/>
                </a:lnTo>
                <a:cubicBezTo>
                  <a:pt x="2310" y="16"/>
                  <a:pt x="2307" y="13"/>
                  <a:pt x="2307" y="8"/>
                </a:cubicBezTo>
                <a:cubicBezTo>
                  <a:pt x="2307" y="4"/>
                  <a:pt x="2310" y="0"/>
                  <a:pt x="2315" y="0"/>
                </a:cubicBezTo>
                <a:close/>
                <a:moveTo>
                  <a:pt x="2507" y="0"/>
                </a:moveTo>
                <a:lnTo>
                  <a:pt x="2619" y="0"/>
                </a:lnTo>
                <a:cubicBezTo>
                  <a:pt x="2623" y="0"/>
                  <a:pt x="2627" y="4"/>
                  <a:pt x="2627" y="8"/>
                </a:cubicBezTo>
                <a:cubicBezTo>
                  <a:pt x="2627" y="13"/>
                  <a:pt x="2623" y="16"/>
                  <a:pt x="2619" y="16"/>
                </a:cubicBezTo>
                <a:lnTo>
                  <a:pt x="2507" y="16"/>
                </a:lnTo>
                <a:cubicBezTo>
                  <a:pt x="2502" y="16"/>
                  <a:pt x="2499" y="13"/>
                  <a:pt x="2499" y="8"/>
                </a:cubicBezTo>
                <a:cubicBezTo>
                  <a:pt x="2499" y="4"/>
                  <a:pt x="2502" y="0"/>
                  <a:pt x="2507" y="0"/>
                </a:cubicBezTo>
                <a:close/>
                <a:moveTo>
                  <a:pt x="2699" y="0"/>
                </a:moveTo>
                <a:lnTo>
                  <a:pt x="2811" y="0"/>
                </a:lnTo>
                <a:cubicBezTo>
                  <a:pt x="2816" y="0"/>
                  <a:pt x="2819" y="4"/>
                  <a:pt x="2819" y="8"/>
                </a:cubicBezTo>
                <a:cubicBezTo>
                  <a:pt x="2819" y="13"/>
                  <a:pt x="2816" y="16"/>
                  <a:pt x="2811" y="16"/>
                </a:cubicBezTo>
                <a:lnTo>
                  <a:pt x="2699" y="16"/>
                </a:lnTo>
                <a:cubicBezTo>
                  <a:pt x="2695" y="16"/>
                  <a:pt x="2691" y="13"/>
                  <a:pt x="2691" y="8"/>
                </a:cubicBezTo>
                <a:cubicBezTo>
                  <a:pt x="2691" y="4"/>
                  <a:pt x="2695" y="0"/>
                  <a:pt x="2699" y="0"/>
                </a:cubicBezTo>
                <a:close/>
                <a:moveTo>
                  <a:pt x="2891" y="0"/>
                </a:moveTo>
                <a:lnTo>
                  <a:pt x="3003" y="0"/>
                </a:lnTo>
                <a:cubicBezTo>
                  <a:pt x="3008" y="0"/>
                  <a:pt x="3011" y="4"/>
                  <a:pt x="3011" y="8"/>
                </a:cubicBezTo>
                <a:cubicBezTo>
                  <a:pt x="3011" y="13"/>
                  <a:pt x="3008" y="16"/>
                  <a:pt x="3003" y="16"/>
                </a:cubicBezTo>
                <a:lnTo>
                  <a:pt x="2891" y="16"/>
                </a:lnTo>
                <a:cubicBezTo>
                  <a:pt x="2887" y="16"/>
                  <a:pt x="2883" y="13"/>
                  <a:pt x="2883" y="8"/>
                </a:cubicBezTo>
                <a:cubicBezTo>
                  <a:pt x="2883" y="4"/>
                  <a:pt x="2887" y="0"/>
                  <a:pt x="2891" y="0"/>
                </a:cubicBezTo>
                <a:close/>
                <a:moveTo>
                  <a:pt x="3083" y="0"/>
                </a:moveTo>
                <a:lnTo>
                  <a:pt x="3195" y="0"/>
                </a:lnTo>
                <a:cubicBezTo>
                  <a:pt x="3200" y="0"/>
                  <a:pt x="3203" y="4"/>
                  <a:pt x="3203" y="8"/>
                </a:cubicBezTo>
                <a:cubicBezTo>
                  <a:pt x="3203" y="13"/>
                  <a:pt x="3200" y="16"/>
                  <a:pt x="3195" y="16"/>
                </a:cubicBezTo>
                <a:lnTo>
                  <a:pt x="3083" y="16"/>
                </a:lnTo>
                <a:cubicBezTo>
                  <a:pt x="3079" y="16"/>
                  <a:pt x="3075" y="13"/>
                  <a:pt x="3075" y="8"/>
                </a:cubicBezTo>
                <a:cubicBezTo>
                  <a:pt x="3075" y="4"/>
                  <a:pt x="3079" y="0"/>
                  <a:pt x="3083" y="0"/>
                </a:cubicBezTo>
                <a:close/>
                <a:moveTo>
                  <a:pt x="3276" y="0"/>
                </a:moveTo>
                <a:lnTo>
                  <a:pt x="3388" y="0"/>
                </a:lnTo>
                <a:cubicBezTo>
                  <a:pt x="3392" y="0"/>
                  <a:pt x="3396" y="4"/>
                  <a:pt x="3396" y="8"/>
                </a:cubicBezTo>
                <a:cubicBezTo>
                  <a:pt x="3396" y="13"/>
                  <a:pt x="3392" y="16"/>
                  <a:pt x="3388" y="16"/>
                </a:cubicBezTo>
                <a:lnTo>
                  <a:pt x="3276" y="16"/>
                </a:lnTo>
                <a:cubicBezTo>
                  <a:pt x="3271" y="16"/>
                  <a:pt x="3268" y="13"/>
                  <a:pt x="3268" y="8"/>
                </a:cubicBezTo>
                <a:cubicBezTo>
                  <a:pt x="3268" y="4"/>
                  <a:pt x="3271" y="0"/>
                  <a:pt x="3276" y="0"/>
                </a:cubicBezTo>
                <a:close/>
                <a:moveTo>
                  <a:pt x="3468" y="0"/>
                </a:moveTo>
                <a:lnTo>
                  <a:pt x="3580" y="0"/>
                </a:lnTo>
                <a:cubicBezTo>
                  <a:pt x="3584" y="0"/>
                  <a:pt x="3588" y="4"/>
                  <a:pt x="3588" y="8"/>
                </a:cubicBezTo>
                <a:cubicBezTo>
                  <a:pt x="3588" y="13"/>
                  <a:pt x="3584" y="16"/>
                  <a:pt x="3580" y="16"/>
                </a:cubicBezTo>
                <a:lnTo>
                  <a:pt x="3468" y="16"/>
                </a:lnTo>
                <a:cubicBezTo>
                  <a:pt x="3463" y="16"/>
                  <a:pt x="3460" y="13"/>
                  <a:pt x="3460" y="8"/>
                </a:cubicBezTo>
                <a:cubicBezTo>
                  <a:pt x="3460" y="4"/>
                  <a:pt x="3463" y="0"/>
                  <a:pt x="3468" y="0"/>
                </a:cubicBezTo>
                <a:close/>
                <a:moveTo>
                  <a:pt x="3660" y="0"/>
                </a:moveTo>
                <a:lnTo>
                  <a:pt x="3772" y="0"/>
                </a:lnTo>
                <a:cubicBezTo>
                  <a:pt x="3776" y="0"/>
                  <a:pt x="3780" y="4"/>
                  <a:pt x="3780" y="8"/>
                </a:cubicBezTo>
                <a:cubicBezTo>
                  <a:pt x="3780" y="13"/>
                  <a:pt x="3776" y="16"/>
                  <a:pt x="3772" y="16"/>
                </a:cubicBezTo>
                <a:lnTo>
                  <a:pt x="3660" y="16"/>
                </a:lnTo>
                <a:cubicBezTo>
                  <a:pt x="3656" y="16"/>
                  <a:pt x="3652" y="13"/>
                  <a:pt x="3652" y="8"/>
                </a:cubicBezTo>
                <a:cubicBezTo>
                  <a:pt x="3652" y="4"/>
                  <a:pt x="3656" y="0"/>
                  <a:pt x="3660" y="0"/>
                </a:cubicBezTo>
                <a:close/>
                <a:moveTo>
                  <a:pt x="3852" y="0"/>
                </a:moveTo>
                <a:lnTo>
                  <a:pt x="3964" y="0"/>
                </a:lnTo>
                <a:cubicBezTo>
                  <a:pt x="3969" y="0"/>
                  <a:pt x="3972" y="4"/>
                  <a:pt x="3972" y="8"/>
                </a:cubicBezTo>
                <a:cubicBezTo>
                  <a:pt x="3972" y="13"/>
                  <a:pt x="3969" y="16"/>
                  <a:pt x="3964" y="16"/>
                </a:cubicBezTo>
                <a:lnTo>
                  <a:pt x="3852" y="16"/>
                </a:lnTo>
                <a:cubicBezTo>
                  <a:pt x="3848" y="16"/>
                  <a:pt x="3844" y="13"/>
                  <a:pt x="3844" y="8"/>
                </a:cubicBezTo>
                <a:cubicBezTo>
                  <a:pt x="3844" y="4"/>
                  <a:pt x="3848" y="0"/>
                  <a:pt x="3852" y="0"/>
                </a:cubicBezTo>
                <a:close/>
                <a:moveTo>
                  <a:pt x="4044" y="0"/>
                </a:moveTo>
                <a:lnTo>
                  <a:pt x="4156" y="0"/>
                </a:lnTo>
                <a:cubicBezTo>
                  <a:pt x="4161" y="0"/>
                  <a:pt x="4164" y="4"/>
                  <a:pt x="4164" y="8"/>
                </a:cubicBezTo>
                <a:cubicBezTo>
                  <a:pt x="4164" y="13"/>
                  <a:pt x="4161" y="16"/>
                  <a:pt x="4156" y="16"/>
                </a:cubicBezTo>
                <a:lnTo>
                  <a:pt x="4044" y="16"/>
                </a:lnTo>
                <a:cubicBezTo>
                  <a:pt x="4040" y="16"/>
                  <a:pt x="4036" y="13"/>
                  <a:pt x="4036" y="8"/>
                </a:cubicBezTo>
                <a:cubicBezTo>
                  <a:pt x="4036" y="4"/>
                  <a:pt x="4040" y="0"/>
                  <a:pt x="4044" y="0"/>
                </a:cubicBezTo>
                <a:close/>
                <a:moveTo>
                  <a:pt x="4237" y="0"/>
                </a:moveTo>
                <a:lnTo>
                  <a:pt x="4349" y="0"/>
                </a:lnTo>
                <a:cubicBezTo>
                  <a:pt x="4353" y="0"/>
                  <a:pt x="4357" y="4"/>
                  <a:pt x="4357" y="8"/>
                </a:cubicBezTo>
                <a:cubicBezTo>
                  <a:pt x="4357" y="13"/>
                  <a:pt x="4353" y="16"/>
                  <a:pt x="4349" y="16"/>
                </a:cubicBezTo>
                <a:lnTo>
                  <a:pt x="4237" y="16"/>
                </a:lnTo>
                <a:cubicBezTo>
                  <a:pt x="4232" y="16"/>
                  <a:pt x="4229" y="13"/>
                  <a:pt x="4229" y="8"/>
                </a:cubicBezTo>
                <a:cubicBezTo>
                  <a:pt x="4229" y="4"/>
                  <a:pt x="4232" y="0"/>
                  <a:pt x="4237" y="0"/>
                </a:cubicBezTo>
                <a:close/>
                <a:moveTo>
                  <a:pt x="4429" y="0"/>
                </a:moveTo>
                <a:lnTo>
                  <a:pt x="4541" y="0"/>
                </a:lnTo>
                <a:cubicBezTo>
                  <a:pt x="4545" y="0"/>
                  <a:pt x="4549" y="4"/>
                  <a:pt x="4549" y="8"/>
                </a:cubicBezTo>
                <a:cubicBezTo>
                  <a:pt x="4549" y="13"/>
                  <a:pt x="4545" y="16"/>
                  <a:pt x="4541" y="16"/>
                </a:cubicBezTo>
                <a:lnTo>
                  <a:pt x="4429" y="16"/>
                </a:lnTo>
                <a:cubicBezTo>
                  <a:pt x="4424" y="16"/>
                  <a:pt x="4421" y="13"/>
                  <a:pt x="4421" y="8"/>
                </a:cubicBezTo>
                <a:cubicBezTo>
                  <a:pt x="4421" y="4"/>
                  <a:pt x="4424" y="0"/>
                  <a:pt x="4429" y="0"/>
                </a:cubicBezTo>
                <a:close/>
                <a:moveTo>
                  <a:pt x="4621" y="0"/>
                </a:moveTo>
                <a:lnTo>
                  <a:pt x="4733" y="0"/>
                </a:lnTo>
                <a:cubicBezTo>
                  <a:pt x="4737" y="0"/>
                  <a:pt x="4741" y="4"/>
                  <a:pt x="4741" y="8"/>
                </a:cubicBezTo>
                <a:cubicBezTo>
                  <a:pt x="4741" y="13"/>
                  <a:pt x="4737" y="16"/>
                  <a:pt x="4733" y="16"/>
                </a:cubicBezTo>
                <a:lnTo>
                  <a:pt x="4621" y="16"/>
                </a:lnTo>
                <a:cubicBezTo>
                  <a:pt x="4616" y="16"/>
                  <a:pt x="4613" y="13"/>
                  <a:pt x="4613" y="8"/>
                </a:cubicBezTo>
                <a:cubicBezTo>
                  <a:pt x="4613" y="4"/>
                  <a:pt x="4616" y="0"/>
                  <a:pt x="4621" y="0"/>
                </a:cubicBezTo>
                <a:close/>
                <a:moveTo>
                  <a:pt x="4813" y="0"/>
                </a:moveTo>
                <a:lnTo>
                  <a:pt x="4925" y="0"/>
                </a:lnTo>
                <a:cubicBezTo>
                  <a:pt x="4930" y="0"/>
                  <a:pt x="4933" y="4"/>
                  <a:pt x="4933" y="8"/>
                </a:cubicBezTo>
                <a:cubicBezTo>
                  <a:pt x="4933" y="13"/>
                  <a:pt x="4930" y="16"/>
                  <a:pt x="4925" y="16"/>
                </a:cubicBezTo>
                <a:lnTo>
                  <a:pt x="4813" y="16"/>
                </a:lnTo>
                <a:cubicBezTo>
                  <a:pt x="4809" y="16"/>
                  <a:pt x="4805" y="13"/>
                  <a:pt x="4805" y="8"/>
                </a:cubicBezTo>
                <a:cubicBezTo>
                  <a:pt x="4805" y="4"/>
                  <a:pt x="4809" y="0"/>
                  <a:pt x="4813" y="0"/>
                </a:cubicBezTo>
                <a:close/>
                <a:moveTo>
                  <a:pt x="5005" y="0"/>
                </a:moveTo>
                <a:lnTo>
                  <a:pt x="5117" y="0"/>
                </a:lnTo>
                <a:cubicBezTo>
                  <a:pt x="5122" y="0"/>
                  <a:pt x="5125" y="4"/>
                  <a:pt x="5125" y="8"/>
                </a:cubicBezTo>
                <a:cubicBezTo>
                  <a:pt x="5125" y="13"/>
                  <a:pt x="5122" y="16"/>
                  <a:pt x="5117" y="16"/>
                </a:cubicBezTo>
                <a:lnTo>
                  <a:pt x="5005" y="16"/>
                </a:lnTo>
                <a:cubicBezTo>
                  <a:pt x="5001" y="16"/>
                  <a:pt x="4997" y="13"/>
                  <a:pt x="4997" y="8"/>
                </a:cubicBezTo>
                <a:cubicBezTo>
                  <a:pt x="4997" y="4"/>
                  <a:pt x="5001" y="0"/>
                  <a:pt x="5005" y="0"/>
                </a:cubicBezTo>
                <a:close/>
                <a:moveTo>
                  <a:pt x="5197" y="0"/>
                </a:moveTo>
                <a:lnTo>
                  <a:pt x="5310" y="0"/>
                </a:lnTo>
                <a:cubicBezTo>
                  <a:pt x="5314" y="0"/>
                  <a:pt x="5318" y="4"/>
                  <a:pt x="5318" y="8"/>
                </a:cubicBezTo>
                <a:cubicBezTo>
                  <a:pt x="5318" y="13"/>
                  <a:pt x="5314" y="16"/>
                  <a:pt x="5310" y="16"/>
                </a:cubicBezTo>
                <a:lnTo>
                  <a:pt x="5197" y="16"/>
                </a:lnTo>
                <a:cubicBezTo>
                  <a:pt x="5193" y="16"/>
                  <a:pt x="5189" y="13"/>
                  <a:pt x="5189" y="8"/>
                </a:cubicBezTo>
                <a:cubicBezTo>
                  <a:pt x="5189" y="4"/>
                  <a:pt x="5193" y="0"/>
                  <a:pt x="5197" y="0"/>
                </a:cubicBezTo>
                <a:close/>
                <a:moveTo>
                  <a:pt x="5390" y="0"/>
                </a:moveTo>
                <a:lnTo>
                  <a:pt x="5502" y="0"/>
                </a:lnTo>
                <a:cubicBezTo>
                  <a:pt x="5506" y="0"/>
                  <a:pt x="5510" y="4"/>
                  <a:pt x="5510" y="8"/>
                </a:cubicBezTo>
                <a:cubicBezTo>
                  <a:pt x="5510" y="13"/>
                  <a:pt x="5506" y="16"/>
                  <a:pt x="5502" y="16"/>
                </a:cubicBezTo>
                <a:lnTo>
                  <a:pt x="5390" y="16"/>
                </a:lnTo>
                <a:cubicBezTo>
                  <a:pt x="5385" y="16"/>
                  <a:pt x="5382" y="13"/>
                  <a:pt x="5382" y="8"/>
                </a:cubicBezTo>
                <a:cubicBezTo>
                  <a:pt x="5382" y="4"/>
                  <a:pt x="5385" y="0"/>
                  <a:pt x="5390" y="0"/>
                </a:cubicBezTo>
                <a:close/>
                <a:moveTo>
                  <a:pt x="5582" y="0"/>
                </a:moveTo>
                <a:lnTo>
                  <a:pt x="5694" y="0"/>
                </a:lnTo>
                <a:cubicBezTo>
                  <a:pt x="5698" y="0"/>
                  <a:pt x="5702" y="4"/>
                  <a:pt x="5702" y="8"/>
                </a:cubicBezTo>
                <a:cubicBezTo>
                  <a:pt x="5702" y="13"/>
                  <a:pt x="5698" y="16"/>
                  <a:pt x="5694" y="16"/>
                </a:cubicBezTo>
                <a:lnTo>
                  <a:pt x="5582" y="16"/>
                </a:lnTo>
                <a:cubicBezTo>
                  <a:pt x="5577" y="16"/>
                  <a:pt x="5574" y="13"/>
                  <a:pt x="5574" y="8"/>
                </a:cubicBezTo>
                <a:cubicBezTo>
                  <a:pt x="5574" y="4"/>
                  <a:pt x="5577" y="0"/>
                  <a:pt x="5582" y="0"/>
                </a:cubicBezTo>
                <a:close/>
                <a:moveTo>
                  <a:pt x="5774" y="0"/>
                </a:moveTo>
                <a:lnTo>
                  <a:pt x="5811" y="0"/>
                </a:lnTo>
                <a:cubicBezTo>
                  <a:pt x="5816" y="0"/>
                  <a:pt x="5819" y="4"/>
                  <a:pt x="5819" y="8"/>
                </a:cubicBezTo>
                <a:lnTo>
                  <a:pt x="5819" y="83"/>
                </a:lnTo>
                <a:cubicBezTo>
                  <a:pt x="5819" y="88"/>
                  <a:pt x="5816" y="91"/>
                  <a:pt x="5811" y="91"/>
                </a:cubicBezTo>
                <a:cubicBezTo>
                  <a:pt x="5807" y="91"/>
                  <a:pt x="5803" y="88"/>
                  <a:pt x="5803" y="83"/>
                </a:cubicBezTo>
                <a:lnTo>
                  <a:pt x="5803" y="8"/>
                </a:lnTo>
                <a:lnTo>
                  <a:pt x="5811" y="16"/>
                </a:lnTo>
                <a:lnTo>
                  <a:pt x="5774" y="16"/>
                </a:lnTo>
                <a:cubicBezTo>
                  <a:pt x="5770" y="16"/>
                  <a:pt x="5766" y="13"/>
                  <a:pt x="5766" y="8"/>
                </a:cubicBezTo>
                <a:cubicBezTo>
                  <a:pt x="5766" y="4"/>
                  <a:pt x="5770" y="0"/>
                  <a:pt x="5774" y="0"/>
                </a:cubicBezTo>
                <a:close/>
                <a:moveTo>
                  <a:pt x="5819" y="164"/>
                </a:moveTo>
                <a:lnTo>
                  <a:pt x="5819" y="276"/>
                </a:lnTo>
                <a:cubicBezTo>
                  <a:pt x="5819" y="280"/>
                  <a:pt x="5816" y="284"/>
                  <a:pt x="5811" y="284"/>
                </a:cubicBezTo>
                <a:cubicBezTo>
                  <a:pt x="5807" y="284"/>
                  <a:pt x="5803" y="280"/>
                  <a:pt x="5803" y="276"/>
                </a:cubicBezTo>
                <a:lnTo>
                  <a:pt x="5803" y="164"/>
                </a:lnTo>
                <a:cubicBezTo>
                  <a:pt x="5803" y="159"/>
                  <a:pt x="5807" y="156"/>
                  <a:pt x="5811" y="156"/>
                </a:cubicBezTo>
                <a:cubicBezTo>
                  <a:pt x="5816" y="156"/>
                  <a:pt x="5819" y="159"/>
                  <a:pt x="5819" y="164"/>
                </a:cubicBezTo>
                <a:close/>
                <a:moveTo>
                  <a:pt x="5819" y="356"/>
                </a:moveTo>
                <a:lnTo>
                  <a:pt x="5819" y="468"/>
                </a:lnTo>
                <a:cubicBezTo>
                  <a:pt x="5819" y="472"/>
                  <a:pt x="5816" y="476"/>
                  <a:pt x="5811" y="476"/>
                </a:cubicBezTo>
                <a:cubicBezTo>
                  <a:pt x="5807" y="476"/>
                  <a:pt x="5803" y="472"/>
                  <a:pt x="5803" y="468"/>
                </a:cubicBezTo>
                <a:lnTo>
                  <a:pt x="5803" y="356"/>
                </a:lnTo>
                <a:cubicBezTo>
                  <a:pt x="5803" y="351"/>
                  <a:pt x="5807" y="348"/>
                  <a:pt x="5811" y="348"/>
                </a:cubicBezTo>
                <a:cubicBezTo>
                  <a:pt x="5816" y="348"/>
                  <a:pt x="5819" y="351"/>
                  <a:pt x="5819" y="356"/>
                </a:cubicBezTo>
                <a:close/>
                <a:moveTo>
                  <a:pt x="5819" y="548"/>
                </a:moveTo>
                <a:lnTo>
                  <a:pt x="5819" y="660"/>
                </a:lnTo>
                <a:cubicBezTo>
                  <a:pt x="5819" y="664"/>
                  <a:pt x="5816" y="668"/>
                  <a:pt x="5811" y="668"/>
                </a:cubicBezTo>
                <a:cubicBezTo>
                  <a:pt x="5807" y="668"/>
                  <a:pt x="5803" y="664"/>
                  <a:pt x="5803" y="660"/>
                </a:cubicBezTo>
                <a:lnTo>
                  <a:pt x="5803" y="548"/>
                </a:lnTo>
                <a:cubicBezTo>
                  <a:pt x="5803" y="543"/>
                  <a:pt x="5807" y="540"/>
                  <a:pt x="5811" y="540"/>
                </a:cubicBezTo>
                <a:cubicBezTo>
                  <a:pt x="5816" y="540"/>
                  <a:pt x="5819" y="543"/>
                  <a:pt x="5819" y="548"/>
                </a:cubicBezTo>
                <a:close/>
                <a:moveTo>
                  <a:pt x="5819" y="740"/>
                </a:moveTo>
                <a:lnTo>
                  <a:pt x="5819" y="852"/>
                </a:lnTo>
                <a:cubicBezTo>
                  <a:pt x="5819" y="857"/>
                  <a:pt x="5816" y="860"/>
                  <a:pt x="5811" y="860"/>
                </a:cubicBezTo>
                <a:cubicBezTo>
                  <a:pt x="5807" y="860"/>
                  <a:pt x="5803" y="857"/>
                  <a:pt x="5803" y="852"/>
                </a:cubicBezTo>
                <a:lnTo>
                  <a:pt x="5803" y="740"/>
                </a:lnTo>
                <a:cubicBezTo>
                  <a:pt x="5803" y="736"/>
                  <a:pt x="5807" y="732"/>
                  <a:pt x="5811" y="732"/>
                </a:cubicBezTo>
                <a:cubicBezTo>
                  <a:pt x="5816" y="732"/>
                  <a:pt x="5819" y="736"/>
                  <a:pt x="5819" y="740"/>
                </a:cubicBezTo>
                <a:close/>
                <a:moveTo>
                  <a:pt x="5819" y="932"/>
                </a:moveTo>
                <a:lnTo>
                  <a:pt x="5819" y="1044"/>
                </a:lnTo>
                <a:cubicBezTo>
                  <a:pt x="5819" y="1049"/>
                  <a:pt x="5816" y="1052"/>
                  <a:pt x="5811" y="1052"/>
                </a:cubicBezTo>
                <a:cubicBezTo>
                  <a:pt x="5807" y="1052"/>
                  <a:pt x="5803" y="1049"/>
                  <a:pt x="5803" y="1044"/>
                </a:cubicBezTo>
                <a:lnTo>
                  <a:pt x="5803" y="932"/>
                </a:lnTo>
                <a:cubicBezTo>
                  <a:pt x="5803" y="928"/>
                  <a:pt x="5807" y="924"/>
                  <a:pt x="5811" y="924"/>
                </a:cubicBezTo>
                <a:cubicBezTo>
                  <a:pt x="5816" y="924"/>
                  <a:pt x="5819" y="928"/>
                  <a:pt x="5819" y="932"/>
                </a:cubicBezTo>
                <a:close/>
                <a:moveTo>
                  <a:pt x="5819" y="1124"/>
                </a:moveTo>
                <a:lnTo>
                  <a:pt x="5819" y="1237"/>
                </a:lnTo>
                <a:cubicBezTo>
                  <a:pt x="5819" y="1241"/>
                  <a:pt x="5816" y="1245"/>
                  <a:pt x="5811" y="1245"/>
                </a:cubicBezTo>
                <a:cubicBezTo>
                  <a:pt x="5807" y="1245"/>
                  <a:pt x="5803" y="1241"/>
                  <a:pt x="5803" y="1237"/>
                </a:cubicBezTo>
                <a:lnTo>
                  <a:pt x="5803" y="1124"/>
                </a:lnTo>
                <a:cubicBezTo>
                  <a:pt x="5803" y="1120"/>
                  <a:pt x="5807" y="1116"/>
                  <a:pt x="5811" y="1116"/>
                </a:cubicBezTo>
                <a:cubicBezTo>
                  <a:pt x="5816" y="1116"/>
                  <a:pt x="5819" y="1120"/>
                  <a:pt x="5819" y="1124"/>
                </a:cubicBezTo>
                <a:close/>
                <a:moveTo>
                  <a:pt x="5819" y="1317"/>
                </a:moveTo>
                <a:lnTo>
                  <a:pt x="5819" y="1395"/>
                </a:lnTo>
                <a:cubicBezTo>
                  <a:pt x="5819" y="1399"/>
                  <a:pt x="5816" y="1403"/>
                  <a:pt x="5811" y="1403"/>
                </a:cubicBezTo>
                <a:cubicBezTo>
                  <a:pt x="5807" y="1403"/>
                  <a:pt x="5803" y="1399"/>
                  <a:pt x="5803" y="1395"/>
                </a:cubicBezTo>
                <a:lnTo>
                  <a:pt x="5803" y="1317"/>
                </a:lnTo>
                <a:cubicBezTo>
                  <a:pt x="5803" y="1312"/>
                  <a:pt x="5807" y="1309"/>
                  <a:pt x="5811" y="1309"/>
                </a:cubicBezTo>
                <a:cubicBezTo>
                  <a:pt x="5816" y="1309"/>
                  <a:pt x="5819" y="1312"/>
                  <a:pt x="5819" y="1317"/>
                </a:cubicBez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4" name="Freeform 198"/>
          <p:cNvSpPr>
            <a:spLocks/>
          </p:cNvSpPr>
          <p:nvPr/>
        </p:nvSpPr>
        <p:spPr bwMode="auto">
          <a:xfrm>
            <a:off x="8323263" y="1327150"/>
            <a:ext cx="63500" cy="93663"/>
          </a:xfrm>
          <a:custGeom>
            <a:avLst/>
            <a:gdLst>
              <a:gd name="T0" fmla="*/ 0 w 40"/>
              <a:gd name="T1" fmla="*/ 0 h 59"/>
              <a:gd name="T2" fmla="*/ 20 w 40"/>
              <a:gd name="T3" fmla="*/ 59 h 59"/>
              <a:gd name="T4" fmla="*/ 40 w 40"/>
              <a:gd name="T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59">
                <a:moveTo>
                  <a:pt x="0" y="0"/>
                </a:moveTo>
                <a:lnTo>
                  <a:pt x="20" y="59"/>
                </a:lnTo>
                <a:lnTo>
                  <a:pt x="4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5" name="Rectangle 199"/>
          <p:cNvSpPr>
            <a:spLocks noChangeArrowheads="1"/>
          </p:cNvSpPr>
          <p:nvPr/>
        </p:nvSpPr>
        <p:spPr bwMode="auto">
          <a:xfrm>
            <a:off x="6924676" y="696913"/>
            <a:ext cx="341313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58" name="Rectangle 200"/>
          <p:cNvSpPr>
            <a:spLocks noChangeArrowheads="1"/>
          </p:cNvSpPr>
          <p:nvPr/>
        </p:nvSpPr>
        <p:spPr bwMode="auto">
          <a:xfrm>
            <a:off x="6927851" y="696913"/>
            <a:ext cx="39687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700" b="0" i="0" u="none" strike="noStrike" cap="none" normalizeH="0" baseline="0" smtClean="0">
                <a:ln>
                  <a:noFill/>
                </a:ln>
                <a:solidFill>
                  <a:srgbClr val="006088"/>
                </a:solidFill>
                <a:effectLst/>
                <a:latin typeface="Calibri" panose="020F0502020204030204" pitchFamily="34" charset="0"/>
              </a:rPr>
              <a:t>Reflection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862" y="164123"/>
            <a:ext cx="732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Implementationerna laddas dynamiskt med Ninject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9112738" y="906585"/>
            <a:ext cx="24696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För att kunna binda IVehicleType till godtyckligt antal implementationer på ett lätt sätt används egen kod för reflection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52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Teknologier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ramverk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VS2013</a:t>
            </a:r>
          </a:p>
          <a:p>
            <a:r>
              <a:rPr lang="en-US" dirty="0" smtClean="0"/>
              <a:t>.NET 4.5, C#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testing</a:t>
            </a:r>
          </a:p>
          <a:p>
            <a:r>
              <a:rPr lang="en-US" dirty="0" err="1" smtClean="0"/>
              <a:t>Ninject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Antaganden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Ok med </a:t>
            </a:r>
            <a:r>
              <a:rPr lang="en-US" dirty="0" err="1"/>
              <a:t>entiteter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engelska</a:t>
            </a:r>
            <a:endParaRPr lang="en-US" dirty="0"/>
          </a:p>
          <a:p>
            <a:r>
              <a:rPr lang="en-US" dirty="0"/>
              <a:t>Bara </a:t>
            </a:r>
            <a:r>
              <a:rPr lang="en-US" dirty="0" err="1"/>
              <a:t>fordon</a:t>
            </a:r>
            <a:r>
              <a:rPr lang="en-US" dirty="0"/>
              <a:t> (men </a:t>
            </a:r>
            <a:r>
              <a:rPr lang="en-US" dirty="0" err="1"/>
              <a:t>inte</a:t>
            </a:r>
            <a:r>
              <a:rPr lang="en-US" dirty="0"/>
              <a:t> bara </a:t>
            </a:r>
            <a:r>
              <a:rPr lang="en-US" dirty="0" err="1"/>
              <a:t>bilar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Bara </a:t>
            </a:r>
            <a:r>
              <a:rPr lang="en-US" dirty="0" err="1" smtClean="0"/>
              <a:t>uthyrningsregistreringar</a:t>
            </a:r>
            <a:endParaRPr lang="en-US" dirty="0" smtClean="0"/>
          </a:p>
          <a:p>
            <a:pPr lvl="1"/>
            <a:r>
              <a:rPr lang="en-US" dirty="0" smtClean="0"/>
              <a:t>Ingen </a:t>
            </a:r>
            <a:r>
              <a:rPr lang="en-US" dirty="0" err="1" smtClean="0"/>
              <a:t>koppling</a:t>
            </a:r>
            <a:r>
              <a:rPr lang="en-US" dirty="0" smtClean="0"/>
              <a:t> till </a:t>
            </a:r>
            <a:r>
              <a:rPr lang="en-US" dirty="0" err="1" smtClean="0"/>
              <a:t>verkliga</a:t>
            </a:r>
            <a:r>
              <a:rPr lang="en-US" dirty="0" smtClean="0"/>
              <a:t> </a:t>
            </a:r>
            <a:r>
              <a:rPr lang="en-US" dirty="0" err="1" smtClean="0"/>
              <a:t>fordonsparken</a:t>
            </a:r>
            <a:r>
              <a:rPr lang="en-US" dirty="0" smtClean="0"/>
              <a:t>. </a:t>
            </a:r>
            <a:r>
              <a:rPr lang="en-US" dirty="0" err="1" smtClean="0"/>
              <a:t>Oändligt</a:t>
            </a:r>
            <a:r>
              <a:rPr lang="en-US" dirty="0" smtClean="0"/>
              <a:t> </a:t>
            </a:r>
            <a:r>
              <a:rPr lang="en-US" dirty="0" err="1" smtClean="0"/>
              <a:t>antal</a:t>
            </a:r>
            <a:r>
              <a:rPr lang="en-US" dirty="0" smtClean="0"/>
              <a:t> </a:t>
            </a:r>
            <a:r>
              <a:rPr lang="en-US" dirty="0" err="1" smtClean="0"/>
              <a:t>fordon</a:t>
            </a:r>
            <a:r>
              <a:rPr lang="en-US" dirty="0" smtClean="0"/>
              <a:t> </a:t>
            </a:r>
            <a:r>
              <a:rPr lang="en-US" dirty="0" err="1" smtClean="0"/>
              <a:t>tillgängliga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Ingen </a:t>
            </a:r>
            <a:r>
              <a:rPr lang="en-US" dirty="0" err="1" smtClean="0"/>
              <a:t>bokning</a:t>
            </a:r>
            <a:r>
              <a:rPr lang="en-US" dirty="0" smtClean="0"/>
              <a:t>. </a:t>
            </a:r>
            <a:r>
              <a:rPr lang="en-US" dirty="0" err="1" smtClean="0"/>
              <a:t>Registreringen</a:t>
            </a:r>
            <a:r>
              <a:rPr lang="en-US" dirty="0" smtClean="0"/>
              <a:t> </a:t>
            </a:r>
            <a:r>
              <a:rPr lang="en-US" dirty="0" err="1" smtClean="0"/>
              <a:t>sker</a:t>
            </a:r>
            <a:r>
              <a:rPr lang="en-US" dirty="0" smtClean="0"/>
              <a:t> vid </a:t>
            </a:r>
            <a:r>
              <a:rPr lang="en-US" dirty="0" err="1" smtClean="0"/>
              <a:t>utlämningstillfället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Klientkoden</a:t>
            </a:r>
            <a:r>
              <a:rPr lang="en-US" dirty="0" smtClean="0"/>
              <a:t> </a:t>
            </a:r>
            <a:r>
              <a:rPr lang="en-US" dirty="0" err="1" smtClean="0"/>
              <a:t>bestämmer</a:t>
            </a:r>
            <a:r>
              <a:rPr lang="en-US" dirty="0" smtClean="0"/>
              <a:t> datum/</a:t>
            </a:r>
            <a:r>
              <a:rPr lang="en-US" dirty="0" err="1" smtClean="0"/>
              <a:t>tid</a:t>
            </a:r>
            <a:r>
              <a:rPr lang="en-US" dirty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registreringar</a:t>
            </a:r>
            <a:r>
              <a:rPr lang="en-US" dirty="0" smtClean="0"/>
              <a:t>. </a:t>
            </a:r>
            <a:r>
              <a:rPr lang="en-US" dirty="0" err="1" smtClean="0"/>
              <a:t>Testkoden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simulera</a:t>
            </a:r>
            <a:r>
              <a:rPr lang="en-US" dirty="0" smtClean="0"/>
              <a:t> </a:t>
            </a:r>
            <a:r>
              <a:rPr lang="en-US" dirty="0" err="1" smtClean="0"/>
              <a:t>tidsspann</a:t>
            </a:r>
            <a:r>
              <a:rPr lang="en-US" dirty="0" smtClean="0"/>
              <a:t> </a:t>
            </a:r>
            <a:r>
              <a:rPr lang="en-US" dirty="0" err="1" smtClean="0"/>
              <a:t>genom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sätta</a:t>
            </a:r>
            <a:r>
              <a:rPr lang="en-US" dirty="0" smtClean="0"/>
              <a:t> </a:t>
            </a:r>
            <a:r>
              <a:rPr lang="en-US" dirty="0" err="1" smtClean="0"/>
              <a:t>godtyckliga</a:t>
            </a:r>
            <a:r>
              <a:rPr lang="en-US" dirty="0" smtClean="0"/>
              <a:t> datum.</a:t>
            </a:r>
            <a:endParaRPr lang="en-US" dirty="0" smtClean="0"/>
          </a:p>
          <a:p>
            <a:r>
              <a:rPr lang="en-US" dirty="0" smtClean="0"/>
              <a:t>Ingen </a:t>
            </a:r>
            <a:r>
              <a:rPr lang="en-US" dirty="0" err="1" smtClean="0"/>
              <a:t>kontroll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om </a:t>
            </a: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 err="1" smtClean="0"/>
              <a:t>nummer</a:t>
            </a:r>
            <a:r>
              <a:rPr lang="en-US" dirty="0" smtClean="0"/>
              <a:t>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personnummer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giltiga</a:t>
            </a:r>
            <a:r>
              <a:rPr lang="en-US" dirty="0" smtClean="0"/>
              <a:t> (</a:t>
            </a:r>
            <a:r>
              <a:rPr lang="en-US" dirty="0" err="1" smtClean="0"/>
              <a:t>förutom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de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r>
              <a:rPr lang="en-US" dirty="0" err="1" smtClean="0"/>
              <a:t>får</a:t>
            </a:r>
            <a:r>
              <a:rPr lang="en-US" dirty="0" smtClean="0"/>
              <a:t> </a:t>
            </a:r>
            <a:r>
              <a:rPr lang="en-US" dirty="0" err="1" smtClean="0"/>
              <a:t>vara</a:t>
            </a:r>
            <a:r>
              <a:rPr lang="en-US" dirty="0" smtClean="0"/>
              <a:t> </a:t>
            </a:r>
            <a:r>
              <a:rPr lang="en-US" dirty="0" err="1" smtClean="0"/>
              <a:t>tomma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påbörjat</a:t>
            </a:r>
            <a:r>
              <a:rPr lang="en-US" dirty="0" smtClean="0"/>
              <a:t> </a:t>
            </a:r>
            <a:r>
              <a:rPr lang="en-US" dirty="0" err="1" smtClean="0"/>
              <a:t>uthyrningsdygn</a:t>
            </a:r>
            <a:r>
              <a:rPr lang="en-US" dirty="0" smtClean="0"/>
              <a:t> =&gt; </a:t>
            </a:r>
            <a:r>
              <a:rPr lang="en-US" dirty="0" err="1" smtClean="0"/>
              <a:t>betala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hel</a:t>
            </a:r>
            <a:r>
              <a:rPr lang="en-US" dirty="0" smtClean="0"/>
              <a:t> dag</a:t>
            </a:r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här</a:t>
            </a:r>
            <a:r>
              <a:rPr lang="en-US" dirty="0" smtClean="0"/>
              <a:t> </a:t>
            </a:r>
            <a:r>
              <a:rPr lang="en-US" dirty="0" err="1" smtClean="0"/>
              <a:t>exemplet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mockning</a:t>
            </a:r>
            <a:r>
              <a:rPr lang="en-US" dirty="0" smtClean="0"/>
              <a:t> med in-memory </a:t>
            </a:r>
            <a:r>
              <a:rPr lang="en-US" dirty="0" err="1" smtClean="0"/>
              <a:t>lagring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</a:t>
            </a:r>
            <a:r>
              <a:rPr lang="en-US" dirty="0" err="1" smtClean="0"/>
              <a:t>riktig</a:t>
            </a:r>
            <a:r>
              <a:rPr lang="en-US" dirty="0" smtClean="0"/>
              <a:t> persistent </a:t>
            </a:r>
            <a:r>
              <a:rPr lang="en-US" dirty="0" err="1" smtClean="0"/>
              <a:t>datalagring</a:t>
            </a:r>
            <a:endParaRPr lang="en-US" dirty="0" smtClean="0"/>
          </a:p>
          <a:p>
            <a:r>
              <a:rPr lang="en-US" dirty="0" err="1" smtClean="0"/>
              <a:t>Felmeddelanden</a:t>
            </a:r>
            <a:r>
              <a:rPr lang="en-US" dirty="0" smtClean="0"/>
              <a:t> </a:t>
            </a:r>
            <a:r>
              <a:rPr lang="en-US" dirty="0" err="1" smtClean="0"/>
              <a:t>får</a:t>
            </a:r>
            <a:r>
              <a:rPr lang="en-US" dirty="0" smtClean="0"/>
              <a:t> </a:t>
            </a:r>
            <a:r>
              <a:rPr lang="en-US" dirty="0" err="1" smtClean="0"/>
              <a:t>vara</a:t>
            </a:r>
            <a:r>
              <a:rPr lang="en-US" dirty="0" smtClean="0"/>
              <a:t> </a:t>
            </a:r>
            <a:r>
              <a:rPr lang="en-US" dirty="0" err="1" smtClean="0"/>
              <a:t>hårdkodade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här</a:t>
            </a:r>
            <a:r>
              <a:rPr lang="en-US" dirty="0" smtClean="0"/>
              <a:t> </a:t>
            </a:r>
            <a:r>
              <a:rPr lang="en-US" dirty="0" err="1" smtClean="0"/>
              <a:t>exemplet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Designmål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ska</a:t>
            </a:r>
            <a:r>
              <a:rPr lang="en-US" dirty="0" smtClean="0"/>
              <a:t> </a:t>
            </a:r>
            <a:r>
              <a:rPr lang="en-US" dirty="0" err="1" smtClean="0"/>
              <a:t>vara</a:t>
            </a:r>
            <a:r>
              <a:rPr lang="en-US" dirty="0" smtClean="0"/>
              <a:t> </a:t>
            </a:r>
            <a:r>
              <a:rPr lang="en-US" dirty="0" err="1" smtClean="0"/>
              <a:t>lätt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bygga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med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ändrad</a:t>
            </a:r>
            <a:r>
              <a:rPr lang="en-US" dirty="0" smtClean="0"/>
              <a:t> </a:t>
            </a:r>
            <a:r>
              <a:rPr lang="en-US" dirty="0" err="1" smtClean="0"/>
              <a:t>funktionalitet</a:t>
            </a:r>
            <a:endParaRPr lang="en-US" dirty="0" smtClean="0"/>
          </a:p>
          <a:p>
            <a:r>
              <a:rPr lang="en-US" dirty="0" err="1" smtClean="0"/>
              <a:t>Koden</a:t>
            </a:r>
            <a:r>
              <a:rPr lang="en-US" dirty="0" smtClean="0"/>
              <a:t> </a:t>
            </a:r>
            <a:r>
              <a:rPr lang="en-US" dirty="0" err="1" smtClean="0"/>
              <a:t>ska</a:t>
            </a:r>
            <a:r>
              <a:rPr lang="en-US" dirty="0" smtClean="0"/>
              <a:t> </a:t>
            </a:r>
            <a:r>
              <a:rPr lang="en-US" dirty="0" err="1" smtClean="0"/>
              <a:t>vara</a:t>
            </a:r>
            <a:r>
              <a:rPr lang="en-US" dirty="0" smtClean="0"/>
              <a:t> </a:t>
            </a:r>
            <a:r>
              <a:rPr lang="en-US" dirty="0" err="1" smtClean="0"/>
              <a:t>testbar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ska</a:t>
            </a:r>
            <a:r>
              <a:rPr lang="en-US" dirty="0" smtClean="0"/>
              <a:t> </a:t>
            </a:r>
            <a:r>
              <a:rPr lang="en-US" dirty="0" err="1" smtClean="0"/>
              <a:t>vara</a:t>
            </a:r>
            <a:r>
              <a:rPr lang="en-US" dirty="0" smtClean="0"/>
              <a:t> </a:t>
            </a:r>
            <a:r>
              <a:rPr lang="en-US" dirty="0" err="1" smtClean="0"/>
              <a:t>lätt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förstå</a:t>
            </a:r>
            <a:r>
              <a:rPr lang="en-US" dirty="0" smtClean="0"/>
              <a:t> </a:t>
            </a:r>
            <a:r>
              <a:rPr lang="en-US" dirty="0" err="1" smtClean="0"/>
              <a:t>koden</a:t>
            </a:r>
            <a:endParaRPr lang="en-US" dirty="0" smtClean="0"/>
          </a:p>
          <a:p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Inga </a:t>
            </a:r>
            <a:r>
              <a:rPr lang="en-US" dirty="0" err="1" smtClean="0"/>
              <a:t>beroenden</a:t>
            </a:r>
            <a:r>
              <a:rPr lang="en-US" dirty="0" smtClean="0"/>
              <a:t> till </a:t>
            </a:r>
            <a:r>
              <a:rPr lang="en-US" dirty="0" err="1" smtClean="0"/>
              <a:t>konkreta</a:t>
            </a:r>
            <a:r>
              <a:rPr lang="en-US" dirty="0" smtClean="0"/>
              <a:t> </a:t>
            </a:r>
            <a:r>
              <a:rPr lang="en-US" dirty="0" err="1" smtClean="0"/>
              <a:t>implementationer</a:t>
            </a:r>
            <a:endParaRPr lang="en-US" dirty="0" smtClean="0"/>
          </a:p>
          <a:p>
            <a:pPr lvl="1"/>
            <a:r>
              <a:rPr lang="en-US" dirty="0" err="1" smtClean="0"/>
              <a:t>Dynamisk</a:t>
            </a:r>
            <a:r>
              <a:rPr lang="en-US" dirty="0" smtClean="0"/>
              <a:t> </a:t>
            </a:r>
            <a:r>
              <a:rPr lang="en-US" dirty="0" err="1" smtClean="0"/>
              <a:t>laddning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implementationer</a:t>
            </a:r>
            <a:endParaRPr lang="en-US" dirty="0" smtClean="0"/>
          </a:p>
          <a:p>
            <a:pPr lvl="1"/>
            <a:r>
              <a:rPr lang="en-US" dirty="0" err="1" smtClean="0"/>
              <a:t>Kunna</a:t>
            </a:r>
            <a:r>
              <a:rPr lang="en-US" dirty="0" smtClean="0"/>
              <a:t> </a:t>
            </a:r>
            <a:r>
              <a:rPr lang="en-US" dirty="0" err="1" smtClean="0"/>
              <a:t>lägga</a:t>
            </a:r>
            <a:r>
              <a:rPr lang="en-US" dirty="0" smtClean="0"/>
              <a:t> till </a:t>
            </a:r>
            <a:r>
              <a:rPr lang="en-US" dirty="0" err="1" smtClean="0"/>
              <a:t>fordonstyper</a:t>
            </a:r>
            <a:r>
              <a:rPr lang="en-US" dirty="0" smtClean="0"/>
              <a:t> </a:t>
            </a:r>
            <a:r>
              <a:rPr lang="en-US" dirty="0" err="1" smtClean="0"/>
              <a:t>utan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kompilera</a:t>
            </a:r>
            <a:r>
              <a:rPr lang="en-US" dirty="0" smtClean="0"/>
              <a:t> om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existerande</a:t>
            </a:r>
            <a:r>
              <a:rPr lang="en-US" dirty="0" smtClean="0"/>
              <a:t> </a:t>
            </a:r>
            <a:r>
              <a:rPr lang="en-US" dirty="0" err="1" smtClean="0"/>
              <a:t>systemet</a:t>
            </a:r>
            <a:endParaRPr lang="en-US" dirty="0" smtClean="0"/>
          </a:p>
          <a:p>
            <a:pPr lvl="1"/>
            <a:r>
              <a:rPr lang="en-US" dirty="0" err="1" smtClean="0"/>
              <a:t>Kunna</a:t>
            </a:r>
            <a:r>
              <a:rPr lang="en-US" dirty="0" smtClean="0"/>
              <a:t> </a:t>
            </a:r>
            <a:r>
              <a:rPr lang="en-US" dirty="0" err="1" smtClean="0"/>
              <a:t>byta</a:t>
            </a:r>
            <a:r>
              <a:rPr lang="en-US" dirty="0" smtClean="0"/>
              <a:t> </a:t>
            </a:r>
            <a:r>
              <a:rPr lang="en-US" dirty="0" err="1" smtClean="0"/>
              <a:t>persisteringslager</a:t>
            </a:r>
            <a:r>
              <a:rPr lang="en-US" dirty="0" smtClean="0"/>
              <a:t> </a:t>
            </a:r>
            <a:r>
              <a:rPr lang="en-US" dirty="0" err="1" smtClean="0"/>
              <a:t>utan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kompilera</a:t>
            </a:r>
            <a:r>
              <a:rPr lang="en-US" dirty="0" smtClean="0"/>
              <a:t> om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existerande</a:t>
            </a:r>
            <a:r>
              <a:rPr lang="en-US" dirty="0" smtClean="0"/>
              <a:t> </a:t>
            </a:r>
            <a:r>
              <a:rPr lang="en-US" dirty="0" err="1" smtClean="0"/>
              <a:t>systemet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23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RentalService.Contract</a:t>
            </a:r>
            <a:endParaRPr lang="en-US" dirty="0" smtClean="0"/>
          </a:p>
          <a:p>
            <a:pPr lvl="1"/>
            <a:r>
              <a:rPr lang="en-US" dirty="0" smtClean="0"/>
              <a:t>Interface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entiteter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hantera</a:t>
            </a:r>
            <a:r>
              <a:rPr lang="en-US" dirty="0" smtClean="0"/>
              <a:t> </a:t>
            </a:r>
            <a:r>
              <a:rPr lang="en-US" dirty="0" err="1" smtClean="0"/>
              <a:t>uthyrningsregistreringar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IRentalService</a:t>
            </a:r>
            <a:endParaRPr lang="en-US" dirty="0" smtClean="0"/>
          </a:p>
          <a:p>
            <a:pPr lvl="2"/>
            <a:r>
              <a:rPr lang="en-US" dirty="0" err="1" smtClean="0"/>
              <a:t>Hanterar</a:t>
            </a:r>
            <a:r>
              <a:rPr lang="en-US" dirty="0" smtClean="0"/>
              <a:t> </a:t>
            </a:r>
            <a:r>
              <a:rPr lang="en-US" dirty="0" err="1" smtClean="0"/>
              <a:t>anrop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registrering</a:t>
            </a:r>
            <a:r>
              <a:rPr lang="en-US" dirty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återlämning</a:t>
            </a:r>
            <a:endParaRPr lang="en-US" dirty="0"/>
          </a:p>
          <a:p>
            <a:pPr lvl="2"/>
            <a:r>
              <a:rPr lang="en-US" dirty="0" err="1" smtClean="0"/>
              <a:t>Listar</a:t>
            </a:r>
            <a:r>
              <a:rPr lang="en-US" dirty="0" smtClean="0"/>
              <a:t> </a:t>
            </a:r>
            <a:r>
              <a:rPr lang="en-US" dirty="0" err="1" smtClean="0"/>
              <a:t>tillgängliga</a:t>
            </a:r>
            <a:r>
              <a:rPr lang="en-US" dirty="0" smtClean="0"/>
              <a:t> </a:t>
            </a:r>
            <a:r>
              <a:rPr lang="en-US" dirty="0" err="1" smtClean="0"/>
              <a:t>registreringar</a:t>
            </a:r>
            <a:endParaRPr lang="en-US" dirty="0" smtClean="0"/>
          </a:p>
          <a:p>
            <a:pPr lvl="1"/>
            <a:r>
              <a:rPr lang="en-US" dirty="0" err="1" smtClean="0"/>
              <a:t>IVehicleTypesRepository</a:t>
            </a:r>
            <a:endParaRPr lang="en-US" dirty="0" smtClean="0"/>
          </a:p>
          <a:p>
            <a:pPr lvl="2"/>
            <a:r>
              <a:rPr lang="en-US" dirty="0" err="1" smtClean="0"/>
              <a:t>Returnerar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tillgängliga</a:t>
            </a:r>
            <a:r>
              <a:rPr lang="en-US" dirty="0" smtClean="0"/>
              <a:t> </a:t>
            </a:r>
            <a:r>
              <a:rPr lang="en-US" dirty="0" err="1" smtClean="0"/>
              <a:t>fordonstyper</a:t>
            </a:r>
            <a:endParaRPr lang="en-US" dirty="0" smtClean="0"/>
          </a:p>
          <a:p>
            <a:r>
              <a:rPr lang="en-US" dirty="0" err="1" smtClean="0"/>
              <a:t>RentalsRepository.Contract</a:t>
            </a:r>
            <a:endParaRPr lang="en-US" dirty="0" smtClean="0"/>
          </a:p>
          <a:p>
            <a:pPr lvl="1"/>
            <a:r>
              <a:rPr lang="en-US" dirty="0" smtClean="0"/>
              <a:t>Interface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entiteter</a:t>
            </a:r>
            <a:r>
              <a:rPr lang="en-US" dirty="0" smtClean="0"/>
              <a:t>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lagra</a:t>
            </a:r>
            <a:r>
              <a:rPr lang="en-US" dirty="0" smtClean="0"/>
              <a:t>/</a:t>
            </a:r>
            <a:r>
              <a:rPr lang="en-US" dirty="0" err="1" smtClean="0"/>
              <a:t>uppdatera</a:t>
            </a:r>
            <a:r>
              <a:rPr lang="en-US" dirty="0" smtClean="0"/>
              <a:t> </a:t>
            </a:r>
            <a:r>
              <a:rPr lang="en-US" dirty="0" err="1" smtClean="0"/>
              <a:t>uthyrningsregistreringar</a:t>
            </a:r>
            <a:endParaRPr lang="en-US" dirty="0" smtClean="0"/>
          </a:p>
          <a:p>
            <a:r>
              <a:rPr lang="en-US" dirty="0" err="1" smtClean="0"/>
              <a:t>VehicleTypes.Contract</a:t>
            </a:r>
            <a:endParaRPr lang="en-US" dirty="0" smtClean="0"/>
          </a:p>
          <a:p>
            <a:pPr lvl="1"/>
            <a:r>
              <a:rPr lang="en-US" dirty="0" err="1" smtClean="0"/>
              <a:t>IVehicleType</a:t>
            </a:r>
            <a:endParaRPr lang="en-US" dirty="0" smtClean="0"/>
          </a:p>
          <a:p>
            <a:pPr lvl="1"/>
            <a:r>
              <a:rPr lang="en-US" dirty="0" err="1" smtClean="0"/>
              <a:t>Implementeras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de </a:t>
            </a:r>
            <a:r>
              <a:rPr lang="en-US" dirty="0" err="1" smtClean="0"/>
              <a:t>konkreta</a:t>
            </a:r>
            <a:r>
              <a:rPr lang="en-US" dirty="0" smtClean="0"/>
              <a:t> </a:t>
            </a:r>
            <a:r>
              <a:rPr lang="en-US" dirty="0" err="1" smtClean="0"/>
              <a:t>fordonstyperna</a:t>
            </a:r>
            <a:endParaRPr lang="en-US" dirty="0" smtClean="0"/>
          </a:p>
          <a:p>
            <a:pPr lvl="1"/>
            <a:r>
              <a:rPr lang="en-US" dirty="0" smtClean="0"/>
              <a:t>Factory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laddar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implementationer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IVehicleType</a:t>
            </a:r>
            <a:r>
              <a:rPr lang="en-US" dirty="0" smtClean="0"/>
              <a:t> </a:t>
            </a:r>
            <a:r>
              <a:rPr lang="en-US" dirty="0" err="1" smtClean="0"/>
              <a:t>från</a:t>
            </a:r>
            <a:r>
              <a:rPr lang="en-US" dirty="0" smtClean="0"/>
              <a:t> </a:t>
            </a:r>
            <a:r>
              <a:rPr lang="en-US" dirty="0" err="1" smtClean="0"/>
              <a:t>tillgängliga</a:t>
            </a:r>
            <a:r>
              <a:rPr lang="en-US" dirty="0" smtClean="0"/>
              <a:t> assemblies </a:t>
            </a:r>
            <a:r>
              <a:rPr lang="en-US" dirty="0" err="1" smtClean="0"/>
              <a:t>dynamiskt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Registrera</a:t>
            </a:r>
            <a:r>
              <a:rPr lang="en-US" dirty="0" smtClean="0"/>
              <a:t> </a:t>
            </a:r>
            <a:r>
              <a:rPr lang="en-US" dirty="0" err="1" smtClean="0"/>
              <a:t>uthyrning</a:t>
            </a:r>
            <a:r>
              <a:rPr lang="en-US" dirty="0" smtClean="0"/>
              <a:t>, </a:t>
            </a:r>
            <a:r>
              <a:rPr lang="en-US" dirty="0" err="1" smtClean="0"/>
              <a:t>RentVehicle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837"/>
            <a:ext cx="1552754" cy="14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1932" y="2730260"/>
            <a:ext cx="2182483" cy="156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0954" y="3221965"/>
            <a:ext cx="3290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68925" y="2852633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RentVehicle</a:t>
            </a:r>
            <a:r>
              <a:rPr lang="en-US" sz="1400" dirty="0" smtClean="0"/>
              <a:t>(</a:t>
            </a:r>
            <a:r>
              <a:rPr lang="en-US" sz="1400" dirty="0" err="1"/>
              <a:t>r</a:t>
            </a:r>
            <a:r>
              <a:rPr lang="en-US" sz="1400" dirty="0" err="1" smtClean="0"/>
              <a:t>entalRequest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90954" y="3912079"/>
            <a:ext cx="329097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675556" y="3073158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RentalsRepository</a:t>
            </a:r>
            <a:endParaRPr lang="en-US" dirty="0"/>
          </a:p>
        </p:txBody>
      </p:sp>
      <p:cxnSp>
        <p:nvCxnSpPr>
          <p:cNvPr id="29" name="Elbow Connector 28"/>
          <p:cNvCxnSpPr>
            <a:stCxn id="5" idx="3"/>
            <a:endCxn id="22" idx="1"/>
          </p:cNvCxnSpPr>
          <p:nvPr/>
        </p:nvCxnSpPr>
        <p:spPr>
          <a:xfrm flipV="1">
            <a:off x="7864415" y="3513106"/>
            <a:ext cx="1811141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47359" y="3604302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entalReceipt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46366" y="3205329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AddNewRentalInfo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52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Registrera</a:t>
            </a:r>
            <a:r>
              <a:rPr lang="en-US" dirty="0" smtClean="0"/>
              <a:t> </a:t>
            </a:r>
            <a:r>
              <a:rPr lang="en-US" dirty="0" err="1" smtClean="0"/>
              <a:t>återlämning</a:t>
            </a:r>
            <a:r>
              <a:rPr lang="en-US" dirty="0" smtClean="0"/>
              <a:t>, </a:t>
            </a:r>
            <a:r>
              <a:rPr lang="en-US" dirty="0" err="1" smtClean="0"/>
              <a:t>ReturnVehicle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837"/>
            <a:ext cx="1552754" cy="14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1932" y="2730260"/>
            <a:ext cx="2182483" cy="156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0954" y="3221965"/>
            <a:ext cx="3290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390954" y="3912079"/>
            <a:ext cx="329097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68925" y="3558396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eturnReceipt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68925" y="2852633"/>
            <a:ext cx="2536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ReturnVehicle</a:t>
            </a:r>
            <a:r>
              <a:rPr lang="en-US" sz="1400" dirty="0" smtClean="0"/>
              <a:t>(</a:t>
            </a:r>
            <a:r>
              <a:rPr lang="en-US" sz="1400" dirty="0" err="1" smtClean="0"/>
              <a:t>returnRequest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9850554" y="3074549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RentalsRepository</a:t>
            </a:r>
            <a:endParaRPr lang="en-US" dirty="0"/>
          </a:p>
        </p:txBody>
      </p:sp>
      <p:cxnSp>
        <p:nvCxnSpPr>
          <p:cNvPr id="18" name="Elbow Connector 17"/>
          <p:cNvCxnSpPr>
            <a:endCxn id="17" idx="1"/>
          </p:cNvCxnSpPr>
          <p:nvPr/>
        </p:nvCxnSpPr>
        <p:spPr>
          <a:xfrm>
            <a:off x="7864415" y="3513108"/>
            <a:ext cx="1986139" cy="1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86700" y="3221965"/>
            <a:ext cx="25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UpdateRentalAsReturned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36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Beräkna</a:t>
            </a:r>
            <a:r>
              <a:rPr lang="en-US" dirty="0" smtClean="0"/>
              <a:t> </a:t>
            </a:r>
            <a:r>
              <a:rPr lang="en-US" dirty="0" err="1" smtClean="0"/>
              <a:t>hyra</a:t>
            </a:r>
            <a:r>
              <a:rPr lang="en-US" dirty="0" smtClean="0"/>
              <a:t>, </a:t>
            </a:r>
            <a:r>
              <a:rPr lang="en-US" dirty="0" err="1" smtClean="0"/>
              <a:t>GetPriceForRental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20837"/>
            <a:ext cx="1552754" cy="14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81932" y="2730260"/>
            <a:ext cx="2182483" cy="156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RentalService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90954" y="3221965"/>
            <a:ext cx="32909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7795" y="2909761"/>
            <a:ext cx="311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GetPriceForRental</a:t>
            </a:r>
            <a:r>
              <a:rPr lang="en-US" sz="1200" dirty="0" smtClean="0"/>
              <a:t>(</a:t>
            </a:r>
            <a:r>
              <a:rPr lang="en-US" sz="1200" dirty="0" err="1" smtClean="0"/>
              <a:t>rentalNumber</a:t>
            </a:r>
            <a:r>
              <a:rPr lang="en-US" sz="1200" dirty="0" smtClean="0"/>
              <a:t>, parameters)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90954" y="3912079"/>
            <a:ext cx="329097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3481" y="3643707"/>
            <a:ext cx="25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rentalCost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9850554" y="3074549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RentalsRepository</a:t>
            </a:r>
            <a:endParaRPr lang="en-US" dirty="0"/>
          </a:p>
        </p:txBody>
      </p:sp>
      <p:cxnSp>
        <p:nvCxnSpPr>
          <p:cNvPr id="18" name="Elbow Connector 17"/>
          <p:cNvCxnSpPr>
            <a:endCxn id="17" idx="1"/>
          </p:cNvCxnSpPr>
          <p:nvPr/>
        </p:nvCxnSpPr>
        <p:spPr>
          <a:xfrm>
            <a:off x="7864415" y="3513108"/>
            <a:ext cx="1986139" cy="1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83684" y="3236108"/>
            <a:ext cx="1468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GetRentalInfo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923693" y="5292149"/>
            <a:ext cx="2139351" cy="87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VehicleTypes</a:t>
            </a:r>
            <a:endParaRPr lang="en-US" dirty="0"/>
          </a:p>
        </p:txBody>
      </p:sp>
      <p:cxnSp>
        <p:nvCxnSpPr>
          <p:cNvPr id="22" name="Elbow Connector 21"/>
          <p:cNvCxnSpPr>
            <a:endCxn id="20" idx="0"/>
          </p:cNvCxnSpPr>
          <p:nvPr/>
        </p:nvCxnSpPr>
        <p:spPr>
          <a:xfrm rot="16200000" flipH="1">
            <a:off x="6885174" y="4183954"/>
            <a:ext cx="996194" cy="1220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15285" y="4493586"/>
            <a:ext cx="25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GetVehicleType</a:t>
            </a:r>
            <a:r>
              <a:rPr lang="en-US" sz="1200" dirty="0" smtClean="0"/>
              <a:t> object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20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Assemblies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beroenden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412003"/>
            <a:ext cx="7185387" cy="4846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55034" y="1920240"/>
            <a:ext cx="2734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Kunder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få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fordonstyper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ny</a:t>
            </a:r>
            <a:r>
              <a:rPr lang="en-US" dirty="0" smtClean="0"/>
              <a:t>/</a:t>
            </a:r>
            <a:r>
              <a:rPr lang="en-US" dirty="0" err="1" smtClean="0"/>
              <a:t>specifik</a:t>
            </a:r>
            <a:r>
              <a:rPr lang="en-US" dirty="0" smtClean="0"/>
              <a:t> </a:t>
            </a:r>
            <a:r>
              <a:rPr lang="en-US" dirty="0" err="1" smtClean="0"/>
              <a:t>datalagring</a:t>
            </a:r>
            <a:r>
              <a:rPr lang="en-US" dirty="0" smtClean="0"/>
              <a:t> </a:t>
            </a:r>
            <a:r>
              <a:rPr lang="en-US" dirty="0" err="1" smtClean="0"/>
              <a:t>utan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existerande</a:t>
            </a:r>
            <a:r>
              <a:rPr lang="en-US" dirty="0" smtClean="0"/>
              <a:t> </a:t>
            </a:r>
            <a:r>
              <a:rPr lang="en-US" dirty="0" err="1" smtClean="0"/>
              <a:t>systemet</a:t>
            </a:r>
            <a:r>
              <a:rPr lang="en-US" dirty="0" smtClean="0"/>
              <a:t> </a:t>
            </a:r>
            <a:r>
              <a:rPr lang="en-US" dirty="0" err="1" smtClean="0"/>
              <a:t>byts</a:t>
            </a:r>
            <a:r>
              <a:rPr lang="en-US" dirty="0" smtClean="0"/>
              <a:t> </a:t>
            </a:r>
            <a:r>
              <a:rPr lang="en-US" dirty="0" err="1" smtClean="0"/>
              <a:t>ut.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55034" y="3682538"/>
            <a:ext cx="2186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RentalService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mockas</a:t>
            </a:r>
            <a:r>
              <a:rPr lang="en-US" dirty="0" smtClean="0"/>
              <a:t>. Bra </a:t>
            </a:r>
            <a:r>
              <a:rPr lang="en-US" dirty="0" err="1" smtClean="0"/>
              <a:t>för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testa</a:t>
            </a:r>
            <a:r>
              <a:rPr lang="en-US" dirty="0" smtClean="0"/>
              <a:t> </a:t>
            </a:r>
            <a:r>
              <a:rPr lang="en-US" dirty="0" err="1" smtClean="0"/>
              <a:t>klientkoden</a:t>
            </a:r>
            <a:r>
              <a:rPr lang="en-US" dirty="0" smtClean="0"/>
              <a:t> (t ex </a:t>
            </a:r>
            <a:r>
              <a:rPr lang="en-US" dirty="0" err="1" smtClean="0"/>
              <a:t>en</a:t>
            </a:r>
            <a:r>
              <a:rPr lang="en-US" dirty="0" smtClean="0"/>
              <a:t> GUI-application)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1662113" y="718832"/>
            <a:ext cx="713105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33576" y="5730875"/>
            <a:ext cx="1909763" cy="889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solidFill>
            <a:srgbClr val="62A3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33576" y="5405438"/>
            <a:ext cx="1909763" cy="32543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79613" y="5491163"/>
            <a:ext cx="3571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Client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1963738" y="5770563"/>
            <a:ext cx="1851025" cy="7938"/>
          </a:xfrm>
          <a:custGeom>
            <a:avLst/>
            <a:gdLst>
              <a:gd name="T0" fmla="*/ 24 w 1166"/>
              <a:gd name="T1" fmla="*/ 0 h 5"/>
              <a:gd name="T2" fmla="*/ 29 w 1166"/>
              <a:gd name="T3" fmla="*/ 5 h 5"/>
              <a:gd name="T4" fmla="*/ 58 w 1166"/>
              <a:gd name="T5" fmla="*/ 0 h 5"/>
              <a:gd name="T6" fmla="*/ 83 w 1166"/>
              <a:gd name="T7" fmla="*/ 5 h 5"/>
              <a:gd name="T8" fmla="*/ 88 w 1166"/>
              <a:gd name="T9" fmla="*/ 0 h 5"/>
              <a:gd name="T10" fmla="*/ 127 w 1166"/>
              <a:gd name="T11" fmla="*/ 0 h 5"/>
              <a:gd name="T12" fmla="*/ 132 w 1166"/>
              <a:gd name="T13" fmla="*/ 5 h 5"/>
              <a:gd name="T14" fmla="*/ 162 w 1166"/>
              <a:gd name="T15" fmla="*/ 0 h 5"/>
              <a:gd name="T16" fmla="*/ 186 w 1166"/>
              <a:gd name="T17" fmla="*/ 5 h 5"/>
              <a:gd name="T18" fmla="*/ 191 w 1166"/>
              <a:gd name="T19" fmla="*/ 0 h 5"/>
              <a:gd name="T20" fmla="*/ 230 w 1166"/>
              <a:gd name="T21" fmla="*/ 0 h 5"/>
              <a:gd name="T22" fmla="*/ 235 w 1166"/>
              <a:gd name="T23" fmla="*/ 5 h 5"/>
              <a:gd name="T24" fmla="*/ 264 w 1166"/>
              <a:gd name="T25" fmla="*/ 0 h 5"/>
              <a:gd name="T26" fmla="*/ 289 w 1166"/>
              <a:gd name="T27" fmla="*/ 5 h 5"/>
              <a:gd name="T28" fmla="*/ 294 w 1166"/>
              <a:gd name="T29" fmla="*/ 0 h 5"/>
              <a:gd name="T30" fmla="*/ 333 w 1166"/>
              <a:gd name="T31" fmla="*/ 0 h 5"/>
              <a:gd name="T32" fmla="*/ 338 w 1166"/>
              <a:gd name="T33" fmla="*/ 5 h 5"/>
              <a:gd name="T34" fmla="*/ 367 w 1166"/>
              <a:gd name="T35" fmla="*/ 0 h 5"/>
              <a:gd name="T36" fmla="*/ 392 w 1166"/>
              <a:gd name="T37" fmla="*/ 5 h 5"/>
              <a:gd name="T38" fmla="*/ 397 w 1166"/>
              <a:gd name="T39" fmla="*/ 0 h 5"/>
              <a:gd name="T40" fmla="*/ 436 w 1166"/>
              <a:gd name="T41" fmla="*/ 0 h 5"/>
              <a:gd name="T42" fmla="*/ 441 w 1166"/>
              <a:gd name="T43" fmla="*/ 5 h 5"/>
              <a:gd name="T44" fmla="*/ 471 w 1166"/>
              <a:gd name="T45" fmla="*/ 0 h 5"/>
              <a:gd name="T46" fmla="*/ 495 w 1166"/>
              <a:gd name="T47" fmla="*/ 5 h 5"/>
              <a:gd name="T48" fmla="*/ 500 w 1166"/>
              <a:gd name="T49" fmla="*/ 0 h 5"/>
              <a:gd name="T50" fmla="*/ 539 w 1166"/>
              <a:gd name="T51" fmla="*/ 0 h 5"/>
              <a:gd name="T52" fmla="*/ 544 w 1166"/>
              <a:gd name="T53" fmla="*/ 5 h 5"/>
              <a:gd name="T54" fmla="*/ 573 w 1166"/>
              <a:gd name="T55" fmla="*/ 0 h 5"/>
              <a:gd name="T56" fmla="*/ 598 w 1166"/>
              <a:gd name="T57" fmla="*/ 5 h 5"/>
              <a:gd name="T58" fmla="*/ 603 w 1166"/>
              <a:gd name="T59" fmla="*/ 0 h 5"/>
              <a:gd name="T60" fmla="*/ 642 w 1166"/>
              <a:gd name="T61" fmla="*/ 0 h 5"/>
              <a:gd name="T62" fmla="*/ 647 w 1166"/>
              <a:gd name="T63" fmla="*/ 5 h 5"/>
              <a:gd name="T64" fmla="*/ 676 w 1166"/>
              <a:gd name="T65" fmla="*/ 0 h 5"/>
              <a:gd name="T66" fmla="*/ 701 w 1166"/>
              <a:gd name="T67" fmla="*/ 5 h 5"/>
              <a:gd name="T68" fmla="*/ 706 w 1166"/>
              <a:gd name="T69" fmla="*/ 0 h 5"/>
              <a:gd name="T70" fmla="*/ 745 w 1166"/>
              <a:gd name="T71" fmla="*/ 0 h 5"/>
              <a:gd name="T72" fmla="*/ 750 w 1166"/>
              <a:gd name="T73" fmla="*/ 5 h 5"/>
              <a:gd name="T74" fmla="*/ 779 w 1166"/>
              <a:gd name="T75" fmla="*/ 0 h 5"/>
              <a:gd name="T76" fmla="*/ 804 w 1166"/>
              <a:gd name="T77" fmla="*/ 5 h 5"/>
              <a:gd name="T78" fmla="*/ 809 w 1166"/>
              <a:gd name="T79" fmla="*/ 0 h 5"/>
              <a:gd name="T80" fmla="*/ 848 w 1166"/>
              <a:gd name="T81" fmla="*/ 0 h 5"/>
              <a:gd name="T82" fmla="*/ 853 w 1166"/>
              <a:gd name="T83" fmla="*/ 5 h 5"/>
              <a:gd name="T84" fmla="*/ 882 w 1166"/>
              <a:gd name="T85" fmla="*/ 0 h 5"/>
              <a:gd name="T86" fmla="*/ 907 w 1166"/>
              <a:gd name="T87" fmla="*/ 5 h 5"/>
              <a:gd name="T88" fmla="*/ 912 w 1166"/>
              <a:gd name="T89" fmla="*/ 0 h 5"/>
              <a:gd name="T90" fmla="*/ 951 w 1166"/>
              <a:gd name="T91" fmla="*/ 0 h 5"/>
              <a:gd name="T92" fmla="*/ 956 w 1166"/>
              <a:gd name="T93" fmla="*/ 5 h 5"/>
              <a:gd name="T94" fmla="*/ 985 w 1166"/>
              <a:gd name="T95" fmla="*/ 0 h 5"/>
              <a:gd name="T96" fmla="*/ 1010 w 1166"/>
              <a:gd name="T97" fmla="*/ 5 h 5"/>
              <a:gd name="T98" fmla="*/ 1015 w 1166"/>
              <a:gd name="T99" fmla="*/ 0 h 5"/>
              <a:gd name="T100" fmla="*/ 1054 w 1166"/>
              <a:gd name="T101" fmla="*/ 0 h 5"/>
              <a:gd name="T102" fmla="*/ 1059 w 1166"/>
              <a:gd name="T103" fmla="*/ 5 h 5"/>
              <a:gd name="T104" fmla="*/ 1088 w 1166"/>
              <a:gd name="T105" fmla="*/ 0 h 5"/>
              <a:gd name="T106" fmla="*/ 1113 w 1166"/>
              <a:gd name="T107" fmla="*/ 5 h 5"/>
              <a:gd name="T108" fmla="*/ 1118 w 1166"/>
              <a:gd name="T109" fmla="*/ 0 h 5"/>
              <a:gd name="T110" fmla="*/ 1157 w 1166"/>
              <a:gd name="T111" fmla="*/ 0 h 5"/>
              <a:gd name="T112" fmla="*/ 1162 w 1166"/>
              <a:gd name="T113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66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24" y="0"/>
                </a:lnTo>
                <a:lnTo>
                  <a:pt x="24" y="5"/>
                </a:lnTo>
                <a:lnTo>
                  <a:pt x="14" y="5"/>
                </a:lnTo>
                <a:lnTo>
                  <a:pt x="14" y="0"/>
                </a:lnTo>
                <a:close/>
                <a:moveTo>
                  <a:pt x="29" y="0"/>
                </a:moveTo>
                <a:lnTo>
                  <a:pt x="39" y="0"/>
                </a:lnTo>
                <a:lnTo>
                  <a:pt x="39" y="5"/>
                </a:lnTo>
                <a:lnTo>
                  <a:pt x="29" y="5"/>
                </a:lnTo>
                <a:lnTo>
                  <a:pt x="29" y="0"/>
                </a:lnTo>
                <a:close/>
                <a:moveTo>
                  <a:pt x="44" y="0"/>
                </a:moveTo>
                <a:lnTo>
                  <a:pt x="54" y="0"/>
                </a:lnTo>
                <a:lnTo>
                  <a:pt x="54" y="5"/>
                </a:lnTo>
                <a:lnTo>
                  <a:pt x="44" y="5"/>
                </a:lnTo>
                <a:lnTo>
                  <a:pt x="44" y="0"/>
                </a:lnTo>
                <a:close/>
                <a:moveTo>
                  <a:pt x="58" y="0"/>
                </a:moveTo>
                <a:lnTo>
                  <a:pt x="68" y="0"/>
                </a:lnTo>
                <a:lnTo>
                  <a:pt x="68" y="5"/>
                </a:lnTo>
                <a:lnTo>
                  <a:pt x="58" y="5"/>
                </a:lnTo>
                <a:lnTo>
                  <a:pt x="58" y="0"/>
                </a:lnTo>
                <a:close/>
                <a:moveTo>
                  <a:pt x="73" y="0"/>
                </a:moveTo>
                <a:lnTo>
                  <a:pt x="83" y="0"/>
                </a:lnTo>
                <a:lnTo>
                  <a:pt x="83" y="5"/>
                </a:lnTo>
                <a:lnTo>
                  <a:pt x="73" y="5"/>
                </a:lnTo>
                <a:lnTo>
                  <a:pt x="73" y="0"/>
                </a:lnTo>
                <a:close/>
                <a:moveTo>
                  <a:pt x="88" y="0"/>
                </a:moveTo>
                <a:lnTo>
                  <a:pt x="98" y="0"/>
                </a:lnTo>
                <a:lnTo>
                  <a:pt x="98" y="5"/>
                </a:lnTo>
                <a:lnTo>
                  <a:pt x="88" y="5"/>
                </a:lnTo>
                <a:lnTo>
                  <a:pt x="88" y="0"/>
                </a:lnTo>
                <a:close/>
                <a:moveTo>
                  <a:pt x="103" y="0"/>
                </a:moveTo>
                <a:lnTo>
                  <a:pt x="113" y="0"/>
                </a:lnTo>
                <a:lnTo>
                  <a:pt x="113" y="5"/>
                </a:lnTo>
                <a:lnTo>
                  <a:pt x="103" y="5"/>
                </a:lnTo>
                <a:lnTo>
                  <a:pt x="103" y="0"/>
                </a:lnTo>
                <a:close/>
                <a:moveTo>
                  <a:pt x="118" y="0"/>
                </a:moveTo>
                <a:lnTo>
                  <a:pt x="127" y="0"/>
                </a:lnTo>
                <a:lnTo>
                  <a:pt x="127" y="5"/>
                </a:lnTo>
                <a:lnTo>
                  <a:pt x="118" y="5"/>
                </a:lnTo>
                <a:lnTo>
                  <a:pt x="118" y="0"/>
                </a:lnTo>
                <a:close/>
                <a:moveTo>
                  <a:pt x="132" y="0"/>
                </a:moveTo>
                <a:lnTo>
                  <a:pt x="142" y="0"/>
                </a:lnTo>
                <a:lnTo>
                  <a:pt x="142" y="5"/>
                </a:lnTo>
                <a:lnTo>
                  <a:pt x="132" y="5"/>
                </a:lnTo>
                <a:lnTo>
                  <a:pt x="132" y="0"/>
                </a:lnTo>
                <a:close/>
                <a:moveTo>
                  <a:pt x="147" y="0"/>
                </a:moveTo>
                <a:lnTo>
                  <a:pt x="157" y="0"/>
                </a:lnTo>
                <a:lnTo>
                  <a:pt x="157" y="5"/>
                </a:lnTo>
                <a:lnTo>
                  <a:pt x="147" y="5"/>
                </a:lnTo>
                <a:lnTo>
                  <a:pt x="147" y="0"/>
                </a:lnTo>
                <a:close/>
                <a:moveTo>
                  <a:pt x="162" y="0"/>
                </a:moveTo>
                <a:lnTo>
                  <a:pt x="171" y="0"/>
                </a:lnTo>
                <a:lnTo>
                  <a:pt x="171" y="5"/>
                </a:lnTo>
                <a:lnTo>
                  <a:pt x="162" y="5"/>
                </a:lnTo>
                <a:lnTo>
                  <a:pt x="162" y="0"/>
                </a:lnTo>
                <a:close/>
                <a:moveTo>
                  <a:pt x="176" y="0"/>
                </a:moveTo>
                <a:lnTo>
                  <a:pt x="186" y="0"/>
                </a:lnTo>
                <a:lnTo>
                  <a:pt x="186" y="5"/>
                </a:lnTo>
                <a:lnTo>
                  <a:pt x="176" y="5"/>
                </a:lnTo>
                <a:lnTo>
                  <a:pt x="176" y="0"/>
                </a:lnTo>
                <a:close/>
                <a:moveTo>
                  <a:pt x="191" y="0"/>
                </a:moveTo>
                <a:lnTo>
                  <a:pt x="201" y="0"/>
                </a:lnTo>
                <a:lnTo>
                  <a:pt x="201" y="5"/>
                </a:lnTo>
                <a:lnTo>
                  <a:pt x="191" y="5"/>
                </a:lnTo>
                <a:lnTo>
                  <a:pt x="191" y="0"/>
                </a:lnTo>
                <a:close/>
                <a:moveTo>
                  <a:pt x="206" y="0"/>
                </a:moveTo>
                <a:lnTo>
                  <a:pt x="215" y="0"/>
                </a:lnTo>
                <a:lnTo>
                  <a:pt x="215" y="5"/>
                </a:lnTo>
                <a:lnTo>
                  <a:pt x="206" y="5"/>
                </a:lnTo>
                <a:lnTo>
                  <a:pt x="206" y="0"/>
                </a:lnTo>
                <a:close/>
                <a:moveTo>
                  <a:pt x="220" y="0"/>
                </a:moveTo>
                <a:lnTo>
                  <a:pt x="230" y="0"/>
                </a:lnTo>
                <a:lnTo>
                  <a:pt x="230" y="5"/>
                </a:lnTo>
                <a:lnTo>
                  <a:pt x="220" y="5"/>
                </a:lnTo>
                <a:lnTo>
                  <a:pt x="220" y="0"/>
                </a:lnTo>
                <a:close/>
                <a:moveTo>
                  <a:pt x="235" y="0"/>
                </a:moveTo>
                <a:lnTo>
                  <a:pt x="245" y="0"/>
                </a:lnTo>
                <a:lnTo>
                  <a:pt x="245" y="5"/>
                </a:lnTo>
                <a:lnTo>
                  <a:pt x="235" y="5"/>
                </a:lnTo>
                <a:lnTo>
                  <a:pt x="235" y="0"/>
                </a:lnTo>
                <a:close/>
                <a:moveTo>
                  <a:pt x="250" y="0"/>
                </a:moveTo>
                <a:lnTo>
                  <a:pt x="260" y="0"/>
                </a:lnTo>
                <a:lnTo>
                  <a:pt x="260" y="5"/>
                </a:lnTo>
                <a:lnTo>
                  <a:pt x="250" y="5"/>
                </a:lnTo>
                <a:lnTo>
                  <a:pt x="250" y="0"/>
                </a:lnTo>
                <a:close/>
                <a:moveTo>
                  <a:pt x="264" y="0"/>
                </a:moveTo>
                <a:lnTo>
                  <a:pt x="274" y="0"/>
                </a:lnTo>
                <a:lnTo>
                  <a:pt x="274" y="5"/>
                </a:lnTo>
                <a:lnTo>
                  <a:pt x="264" y="5"/>
                </a:lnTo>
                <a:lnTo>
                  <a:pt x="264" y="0"/>
                </a:lnTo>
                <a:close/>
                <a:moveTo>
                  <a:pt x="279" y="0"/>
                </a:moveTo>
                <a:lnTo>
                  <a:pt x="289" y="0"/>
                </a:lnTo>
                <a:lnTo>
                  <a:pt x="289" y="5"/>
                </a:lnTo>
                <a:lnTo>
                  <a:pt x="279" y="5"/>
                </a:lnTo>
                <a:lnTo>
                  <a:pt x="279" y="0"/>
                </a:lnTo>
                <a:close/>
                <a:moveTo>
                  <a:pt x="294" y="0"/>
                </a:moveTo>
                <a:lnTo>
                  <a:pt x="304" y="0"/>
                </a:lnTo>
                <a:lnTo>
                  <a:pt x="304" y="5"/>
                </a:lnTo>
                <a:lnTo>
                  <a:pt x="294" y="5"/>
                </a:lnTo>
                <a:lnTo>
                  <a:pt x="294" y="0"/>
                </a:lnTo>
                <a:close/>
                <a:moveTo>
                  <a:pt x="309" y="0"/>
                </a:moveTo>
                <a:lnTo>
                  <a:pt x="318" y="0"/>
                </a:lnTo>
                <a:lnTo>
                  <a:pt x="318" y="5"/>
                </a:lnTo>
                <a:lnTo>
                  <a:pt x="309" y="5"/>
                </a:lnTo>
                <a:lnTo>
                  <a:pt x="309" y="0"/>
                </a:lnTo>
                <a:close/>
                <a:moveTo>
                  <a:pt x="323" y="0"/>
                </a:moveTo>
                <a:lnTo>
                  <a:pt x="333" y="0"/>
                </a:lnTo>
                <a:lnTo>
                  <a:pt x="333" y="5"/>
                </a:lnTo>
                <a:lnTo>
                  <a:pt x="323" y="5"/>
                </a:lnTo>
                <a:lnTo>
                  <a:pt x="323" y="0"/>
                </a:lnTo>
                <a:close/>
                <a:moveTo>
                  <a:pt x="338" y="0"/>
                </a:moveTo>
                <a:lnTo>
                  <a:pt x="348" y="0"/>
                </a:lnTo>
                <a:lnTo>
                  <a:pt x="348" y="5"/>
                </a:lnTo>
                <a:lnTo>
                  <a:pt x="338" y="5"/>
                </a:lnTo>
                <a:lnTo>
                  <a:pt x="338" y="0"/>
                </a:lnTo>
                <a:close/>
                <a:moveTo>
                  <a:pt x="353" y="0"/>
                </a:moveTo>
                <a:lnTo>
                  <a:pt x="362" y="0"/>
                </a:lnTo>
                <a:lnTo>
                  <a:pt x="362" y="5"/>
                </a:lnTo>
                <a:lnTo>
                  <a:pt x="353" y="5"/>
                </a:lnTo>
                <a:lnTo>
                  <a:pt x="353" y="0"/>
                </a:lnTo>
                <a:close/>
                <a:moveTo>
                  <a:pt x="367" y="0"/>
                </a:moveTo>
                <a:lnTo>
                  <a:pt x="377" y="0"/>
                </a:lnTo>
                <a:lnTo>
                  <a:pt x="377" y="5"/>
                </a:lnTo>
                <a:lnTo>
                  <a:pt x="367" y="5"/>
                </a:lnTo>
                <a:lnTo>
                  <a:pt x="367" y="0"/>
                </a:lnTo>
                <a:close/>
                <a:moveTo>
                  <a:pt x="382" y="0"/>
                </a:moveTo>
                <a:lnTo>
                  <a:pt x="392" y="0"/>
                </a:lnTo>
                <a:lnTo>
                  <a:pt x="392" y="5"/>
                </a:lnTo>
                <a:lnTo>
                  <a:pt x="382" y="5"/>
                </a:lnTo>
                <a:lnTo>
                  <a:pt x="382" y="0"/>
                </a:lnTo>
                <a:close/>
                <a:moveTo>
                  <a:pt x="397" y="0"/>
                </a:moveTo>
                <a:lnTo>
                  <a:pt x="407" y="0"/>
                </a:lnTo>
                <a:lnTo>
                  <a:pt x="407" y="5"/>
                </a:lnTo>
                <a:lnTo>
                  <a:pt x="397" y="5"/>
                </a:lnTo>
                <a:lnTo>
                  <a:pt x="397" y="0"/>
                </a:lnTo>
                <a:close/>
                <a:moveTo>
                  <a:pt x="411" y="0"/>
                </a:moveTo>
                <a:lnTo>
                  <a:pt x="422" y="0"/>
                </a:lnTo>
                <a:lnTo>
                  <a:pt x="422" y="5"/>
                </a:lnTo>
                <a:lnTo>
                  <a:pt x="411" y="5"/>
                </a:lnTo>
                <a:lnTo>
                  <a:pt x="411" y="0"/>
                </a:lnTo>
                <a:close/>
                <a:moveTo>
                  <a:pt x="426" y="0"/>
                </a:moveTo>
                <a:lnTo>
                  <a:pt x="436" y="0"/>
                </a:lnTo>
                <a:lnTo>
                  <a:pt x="436" y="5"/>
                </a:lnTo>
                <a:lnTo>
                  <a:pt x="426" y="5"/>
                </a:lnTo>
                <a:lnTo>
                  <a:pt x="426" y="0"/>
                </a:lnTo>
                <a:close/>
                <a:moveTo>
                  <a:pt x="441" y="0"/>
                </a:moveTo>
                <a:lnTo>
                  <a:pt x="451" y="0"/>
                </a:lnTo>
                <a:lnTo>
                  <a:pt x="451" y="5"/>
                </a:lnTo>
                <a:lnTo>
                  <a:pt x="441" y="5"/>
                </a:lnTo>
                <a:lnTo>
                  <a:pt x="441" y="0"/>
                </a:lnTo>
                <a:close/>
                <a:moveTo>
                  <a:pt x="456" y="0"/>
                </a:moveTo>
                <a:lnTo>
                  <a:pt x="466" y="0"/>
                </a:lnTo>
                <a:lnTo>
                  <a:pt x="466" y="5"/>
                </a:lnTo>
                <a:lnTo>
                  <a:pt x="456" y="5"/>
                </a:lnTo>
                <a:lnTo>
                  <a:pt x="456" y="0"/>
                </a:lnTo>
                <a:close/>
                <a:moveTo>
                  <a:pt x="471" y="0"/>
                </a:moveTo>
                <a:lnTo>
                  <a:pt x="480" y="0"/>
                </a:lnTo>
                <a:lnTo>
                  <a:pt x="480" y="5"/>
                </a:lnTo>
                <a:lnTo>
                  <a:pt x="471" y="5"/>
                </a:lnTo>
                <a:lnTo>
                  <a:pt x="471" y="0"/>
                </a:lnTo>
                <a:close/>
                <a:moveTo>
                  <a:pt x="485" y="0"/>
                </a:moveTo>
                <a:lnTo>
                  <a:pt x="495" y="0"/>
                </a:lnTo>
                <a:lnTo>
                  <a:pt x="495" y="5"/>
                </a:lnTo>
                <a:lnTo>
                  <a:pt x="485" y="5"/>
                </a:lnTo>
                <a:lnTo>
                  <a:pt x="485" y="0"/>
                </a:lnTo>
                <a:close/>
                <a:moveTo>
                  <a:pt x="500" y="0"/>
                </a:moveTo>
                <a:lnTo>
                  <a:pt x="510" y="0"/>
                </a:lnTo>
                <a:lnTo>
                  <a:pt x="510" y="5"/>
                </a:lnTo>
                <a:lnTo>
                  <a:pt x="500" y="5"/>
                </a:lnTo>
                <a:lnTo>
                  <a:pt x="500" y="0"/>
                </a:lnTo>
                <a:close/>
                <a:moveTo>
                  <a:pt x="515" y="0"/>
                </a:moveTo>
                <a:lnTo>
                  <a:pt x="524" y="0"/>
                </a:lnTo>
                <a:lnTo>
                  <a:pt x="524" y="5"/>
                </a:lnTo>
                <a:lnTo>
                  <a:pt x="515" y="5"/>
                </a:lnTo>
                <a:lnTo>
                  <a:pt x="515" y="0"/>
                </a:lnTo>
                <a:close/>
                <a:moveTo>
                  <a:pt x="529" y="0"/>
                </a:moveTo>
                <a:lnTo>
                  <a:pt x="539" y="0"/>
                </a:lnTo>
                <a:lnTo>
                  <a:pt x="539" y="5"/>
                </a:lnTo>
                <a:lnTo>
                  <a:pt x="529" y="5"/>
                </a:lnTo>
                <a:lnTo>
                  <a:pt x="529" y="0"/>
                </a:lnTo>
                <a:close/>
                <a:moveTo>
                  <a:pt x="544" y="0"/>
                </a:moveTo>
                <a:lnTo>
                  <a:pt x="554" y="0"/>
                </a:lnTo>
                <a:lnTo>
                  <a:pt x="554" y="5"/>
                </a:lnTo>
                <a:lnTo>
                  <a:pt x="544" y="5"/>
                </a:lnTo>
                <a:lnTo>
                  <a:pt x="544" y="0"/>
                </a:lnTo>
                <a:close/>
                <a:moveTo>
                  <a:pt x="559" y="0"/>
                </a:moveTo>
                <a:lnTo>
                  <a:pt x="568" y="0"/>
                </a:lnTo>
                <a:lnTo>
                  <a:pt x="568" y="5"/>
                </a:lnTo>
                <a:lnTo>
                  <a:pt x="559" y="5"/>
                </a:lnTo>
                <a:lnTo>
                  <a:pt x="559" y="0"/>
                </a:lnTo>
                <a:close/>
                <a:moveTo>
                  <a:pt x="573" y="0"/>
                </a:moveTo>
                <a:lnTo>
                  <a:pt x="583" y="0"/>
                </a:lnTo>
                <a:lnTo>
                  <a:pt x="583" y="5"/>
                </a:lnTo>
                <a:lnTo>
                  <a:pt x="573" y="5"/>
                </a:lnTo>
                <a:lnTo>
                  <a:pt x="573" y="0"/>
                </a:lnTo>
                <a:close/>
                <a:moveTo>
                  <a:pt x="588" y="0"/>
                </a:moveTo>
                <a:lnTo>
                  <a:pt x="598" y="0"/>
                </a:lnTo>
                <a:lnTo>
                  <a:pt x="598" y="5"/>
                </a:lnTo>
                <a:lnTo>
                  <a:pt x="588" y="5"/>
                </a:lnTo>
                <a:lnTo>
                  <a:pt x="588" y="0"/>
                </a:lnTo>
                <a:close/>
                <a:moveTo>
                  <a:pt x="603" y="0"/>
                </a:moveTo>
                <a:lnTo>
                  <a:pt x="613" y="0"/>
                </a:lnTo>
                <a:lnTo>
                  <a:pt x="613" y="5"/>
                </a:lnTo>
                <a:lnTo>
                  <a:pt x="603" y="5"/>
                </a:lnTo>
                <a:lnTo>
                  <a:pt x="603" y="0"/>
                </a:lnTo>
                <a:close/>
                <a:moveTo>
                  <a:pt x="617" y="0"/>
                </a:moveTo>
                <a:lnTo>
                  <a:pt x="627" y="0"/>
                </a:lnTo>
                <a:lnTo>
                  <a:pt x="627" y="5"/>
                </a:lnTo>
                <a:lnTo>
                  <a:pt x="617" y="5"/>
                </a:lnTo>
                <a:lnTo>
                  <a:pt x="617" y="0"/>
                </a:lnTo>
                <a:close/>
                <a:moveTo>
                  <a:pt x="632" y="0"/>
                </a:moveTo>
                <a:lnTo>
                  <a:pt x="642" y="0"/>
                </a:lnTo>
                <a:lnTo>
                  <a:pt x="642" y="5"/>
                </a:lnTo>
                <a:lnTo>
                  <a:pt x="632" y="5"/>
                </a:lnTo>
                <a:lnTo>
                  <a:pt x="632" y="0"/>
                </a:lnTo>
                <a:close/>
                <a:moveTo>
                  <a:pt x="647" y="0"/>
                </a:moveTo>
                <a:lnTo>
                  <a:pt x="657" y="0"/>
                </a:lnTo>
                <a:lnTo>
                  <a:pt x="657" y="5"/>
                </a:lnTo>
                <a:lnTo>
                  <a:pt x="647" y="5"/>
                </a:lnTo>
                <a:lnTo>
                  <a:pt x="647" y="0"/>
                </a:lnTo>
                <a:close/>
                <a:moveTo>
                  <a:pt x="662" y="0"/>
                </a:moveTo>
                <a:lnTo>
                  <a:pt x="671" y="0"/>
                </a:lnTo>
                <a:lnTo>
                  <a:pt x="671" y="5"/>
                </a:lnTo>
                <a:lnTo>
                  <a:pt x="662" y="5"/>
                </a:lnTo>
                <a:lnTo>
                  <a:pt x="662" y="0"/>
                </a:lnTo>
                <a:close/>
                <a:moveTo>
                  <a:pt x="676" y="0"/>
                </a:moveTo>
                <a:lnTo>
                  <a:pt x="686" y="0"/>
                </a:lnTo>
                <a:lnTo>
                  <a:pt x="686" y="5"/>
                </a:lnTo>
                <a:lnTo>
                  <a:pt x="676" y="5"/>
                </a:lnTo>
                <a:lnTo>
                  <a:pt x="676" y="0"/>
                </a:lnTo>
                <a:close/>
                <a:moveTo>
                  <a:pt x="691" y="0"/>
                </a:moveTo>
                <a:lnTo>
                  <a:pt x="701" y="0"/>
                </a:lnTo>
                <a:lnTo>
                  <a:pt x="701" y="5"/>
                </a:lnTo>
                <a:lnTo>
                  <a:pt x="691" y="5"/>
                </a:lnTo>
                <a:lnTo>
                  <a:pt x="691" y="0"/>
                </a:lnTo>
                <a:close/>
                <a:moveTo>
                  <a:pt x="706" y="0"/>
                </a:moveTo>
                <a:lnTo>
                  <a:pt x="715" y="0"/>
                </a:lnTo>
                <a:lnTo>
                  <a:pt x="715" y="5"/>
                </a:lnTo>
                <a:lnTo>
                  <a:pt x="706" y="5"/>
                </a:lnTo>
                <a:lnTo>
                  <a:pt x="706" y="0"/>
                </a:lnTo>
                <a:close/>
                <a:moveTo>
                  <a:pt x="720" y="0"/>
                </a:moveTo>
                <a:lnTo>
                  <a:pt x="730" y="0"/>
                </a:lnTo>
                <a:lnTo>
                  <a:pt x="730" y="5"/>
                </a:lnTo>
                <a:lnTo>
                  <a:pt x="720" y="5"/>
                </a:lnTo>
                <a:lnTo>
                  <a:pt x="720" y="0"/>
                </a:lnTo>
                <a:close/>
                <a:moveTo>
                  <a:pt x="735" y="0"/>
                </a:moveTo>
                <a:lnTo>
                  <a:pt x="745" y="0"/>
                </a:lnTo>
                <a:lnTo>
                  <a:pt x="745" y="5"/>
                </a:lnTo>
                <a:lnTo>
                  <a:pt x="735" y="5"/>
                </a:lnTo>
                <a:lnTo>
                  <a:pt x="735" y="0"/>
                </a:lnTo>
                <a:close/>
                <a:moveTo>
                  <a:pt x="750" y="0"/>
                </a:moveTo>
                <a:lnTo>
                  <a:pt x="760" y="0"/>
                </a:lnTo>
                <a:lnTo>
                  <a:pt x="760" y="5"/>
                </a:lnTo>
                <a:lnTo>
                  <a:pt x="750" y="5"/>
                </a:lnTo>
                <a:lnTo>
                  <a:pt x="750" y="0"/>
                </a:lnTo>
                <a:close/>
                <a:moveTo>
                  <a:pt x="765" y="0"/>
                </a:moveTo>
                <a:lnTo>
                  <a:pt x="775" y="0"/>
                </a:lnTo>
                <a:lnTo>
                  <a:pt x="775" y="5"/>
                </a:lnTo>
                <a:lnTo>
                  <a:pt x="765" y="5"/>
                </a:lnTo>
                <a:lnTo>
                  <a:pt x="765" y="0"/>
                </a:lnTo>
                <a:close/>
                <a:moveTo>
                  <a:pt x="779" y="0"/>
                </a:moveTo>
                <a:lnTo>
                  <a:pt x="789" y="0"/>
                </a:lnTo>
                <a:lnTo>
                  <a:pt x="789" y="5"/>
                </a:lnTo>
                <a:lnTo>
                  <a:pt x="779" y="5"/>
                </a:lnTo>
                <a:lnTo>
                  <a:pt x="779" y="0"/>
                </a:lnTo>
                <a:close/>
                <a:moveTo>
                  <a:pt x="794" y="0"/>
                </a:moveTo>
                <a:lnTo>
                  <a:pt x="804" y="0"/>
                </a:lnTo>
                <a:lnTo>
                  <a:pt x="804" y="5"/>
                </a:lnTo>
                <a:lnTo>
                  <a:pt x="794" y="5"/>
                </a:lnTo>
                <a:lnTo>
                  <a:pt x="794" y="0"/>
                </a:lnTo>
                <a:close/>
                <a:moveTo>
                  <a:pt x="809" y="0"/>
                </a:moveTo>
                <a:lnTo>
                  <a:pt x="819" y="0"/>
                </a:lnTo>
                <a:lnTo>
                  <a:pt x="819" y="5"/>
                </a:lnTo>
                <a:lnTo>
                  <a:pt x="809" y="5"/>
                </a:lnTo>
                <a:lnTo>
                  <a:pt x="809" y="0"/>
                </a:lnTo>
                <a:close/>
                <a:moveTo>
                  <a:pt x="824" y="0"/>
                </a:moveTo>
                <a:lnTo>
                  <a:pt x="833" y="0"/>
                </a:lnTo>
                <a:lnTo>
                  <a:pt x="833" y="5"/>
                </a:lnTo>
                <a:lnTo>
                  <a:pt x="824" y="5"/>
                </a:lnTo>
                <a:lnTo>
                  <a:pt x="824" y="0"/>
                </a:lnTo>
                <a:close/>
                <a:moveTo>
                  <a:pt x="838" y="0"/>
                </a:moveTo>
                <a:lnTo>
                  <a:pt x="848" y="0"/>
                </a:lnTo>
                <a:lnTo>
                  <a:pt x="848" y="5"/>
                </a:lnTo>
                <a:lnTo>
                  <a:pt x="838" y="5"/>
                </a:lnTo>
                <a:lnTo>
                  <a:pt x="838" y="0"/>
                </a:lnTo>
                <a:close/>
                <a:moveTo>
                  <a:pt x="853" y="0"/>
                </a:moveTo>
                <a:lnTo>
                  <a:pt x="863" y="0"/>
                </a:lnTo>
                <a:lnTo>
                  <a:pt x="863" y="5"/>
                </a:lnTo>
                <a:lnTo>
                  <a:pt x="853" y="5"/>
                </a:lnTo>
                <a:lnTo>
                  <a:pt x="853" y="0"/>
                </a:lnTo>
                <a:close/>
                <a:moveTo>
                  <a:pt x="868" y="0"/>
                </a:moveTo>
                <a:lnTo>
                  <a:pt x="877" y="0"/>
                </a:lnTo>
                <a:lnTo>
                  <a:pt x="877" y="5"/>
                </a:lnTo>
                <a:lnTo>
                  <a:pt x="868" y="5"/>
                </a:lnTo>
                <a:lnTo>
                  <a:pt x="868" y="0"/>
                </a:lnTo>
                <a:close/>
                <a:moveTo>
                  <a:pt x="882" y="0"/>
                </a:moveTo>
                <a:lnTo>
                  <a:pt x="892" y="0"/>
                </a:lnTo>
                <a:lnTo>
                  <a:pt x="892" y="5"/>
                </a:lnTo>
                <a:lnTo>
                  <a:pt x="882" y="5"/>
                </a:lnTo>
                <a:lnTo>
                  <a:pt x="882" y="0"/>
                </a:lnTo>
                <a:close/>
                <a:moveTo>
                  <a:pt x="897" y="0"/>
                </a:moveTo>
                <a:lnTo>
                  <a:pt x="907" y="0"/>
                </a:lnTo>
                <a:lnTo>
                  <a:pt x="907" y="5"/>
                </a:lnTo>
                <a:lnTo>
                  <a:pt x="897" y="5"/>
                </a:lnTo>
                <a:lnTo>
                  <a:pt x="897" y="0"/>
                </a:lnTo>
                <a:close/>
                <a:moveTo>
                  <a:pt x="912" y="0"/>
                </a:moveTo>
                <a:lnTo>
                  <a:pt x="921" y="0"/>
                </a:lnTo>
                <a:lnTo>
                  <a:pt x="921" y="5"/>
                </a:lnTo>
                <a:lnTo>
                  <a:pt x="912" y="5"/>
                </a:lnTo>
                <a:lnTo>
                  <a:pt x="912" y="0"/>
                </a:lnTo>
                <a:close/>
                <a:moveTo>
                  <a:pt x="926" y="0"/>
                </a:moveTo>
                <a:lnTo>
                  <a:pt x="936" y="0"/>
                </a:lnTo>
                <a:lnTo>
                  <a:pt x="936" y="5"/>
                </a:lnTo>
                <a:lnTo>
                  <a:pt x="926" y="5"/>
                </a:lnTo>
                <a:lnTo>
                  <a:pt x="926" y="0"/>
                </a:lnTo>
                <a:close/>
                <a:moveTo>
                  <a:pt x="941" y="0"/>
                </a:moveTo>
                <a:lnTo>
                  <a:pt x="951" y="0"/>
                </a:lnTo>
                <a:lnTo>
                  <a:pt x="951" y="5"/>
                </a:lnTo>
                <a:lnTo>
                  <a:pt x="941" y="5"/>
                </a:lnTo>
                <a:lnTo>
                  <a:pt x="941" y="0"/>
                </a:lnTo>
                <a:close/>
                <a:moveTo>
                  <a:pt x="956" y="0"/>
                </a:moveTo>
                <a:lnTo>
                  <a:pt x="966" y="0"/>
                </a:lnTo>
                <a:lnTo>
                  <a:pt x="966" y="5"/>
                </a:lnTo>
                <a:lnTo>
                  <a:pt x="956" y="5"/>
                </a:lnTo>
                <a:lnTo>
                  <a:pt x="956" y="0"/>
                </a:lnTo>
                <a:close/>
                <a:moveTo>
                  <a:pt x="970" y="0"/>
                </a:moveTo>
                <a:lnTo>
                  <a:pt x="980" y="0"/>
                </a:lnTo>
                <a:lnTo>
                  <a:pt x="980" y="5"/>
                </a:lnTo>
                <a:lnTo>
                  <a:pt x="970" y="5"/>
                </a:lnTo>
                <a:lnTo>
                  <a:pt x="970" y="0"/>
                </a:lnTo>
                <a:close/>
                <a:moveTo>
                  <a:pt x="985" y="0"/>
                </a:moveTo>
                <a:lnTo>
                  <a:pt x="995" y="0"/>
                </a:lnTo>
                <a:lnTo>
                  <a:pt x="995" y="5"/>
                </a:lnTo>
                <a:lnTo>
                  <a:pt x="985" y="5"/>
                </a:lnTo>
                <a:lnTo>
                  <a:pt x="985" y="0"/>
                </a:lnTo>
                <a:close/>
                <a:moveTo>
                  <a:pt x="1000" y="0"/>
                </a:moveTo>
                <a:lnTo>
                  <a:pt x="1010" y="0"/>
                </a:lnTo>
                <a:lnTo>
                  <a:pt x="1010" y="5"/>
                </a:lnTo>
                <a:lnTo>
                  <a:pt x="1000" y="5"/>
                </a:lnTo>
                <a:lnTo>
                  <a:pt x="1000" y="0"/>
                </a:lnTo>
                <a:close/>
                <a:moveTo>
                  <a:pt x="1015" y="0"/>
                </a:moveTo>
                <a:lnTo>
                  <a:pt x="1024" y="0"/>
                </a:lnTo>
                <a:lnTo>
                  <a:pt x="1024" y="5"/>
                </a:lnTo>
                <a:lnTo>
                  <a:pt x="1015" y="5"/>
                </a:lnTo>
                <a:lnTo>
                  <a:pt x="1015" y="0"/>
                </a:lnTo>
                <a:close/>
                <a:moveTo>
                  <a:pt x="1030" y="0"/>
                </a:moveTo>
                <a:lnTo>
                  <a:pt x="1039" y="0"/>
                </a:lnTo>
                <a:lnTo>
                  <a:pt x="1039" y="5"/>
                </a:lnTo>
                <a:lnTo>
                  <a:pt x="1030" y="5"/>
                </a:lnTo>
                <a:lnTo>
                  <a:pt x="1030" y="0"/>
                </a:lnTo>
                <a:close/>
                <a:moveTo>
                  <a:pt x="1044" y="0"/>
                </a:moveTo>
                <a:lnTo>
                  <a:pt x="1054" y="0"/>
                </a:lnTo>
                <a:lnTo>
                  <a:pt x="1054" y="5"/>
                </a:lnTo>
                <a:lnTo>
                  <a:pt x="1044" y="5"/>
                </a:lnTo>
                <a:lnTo>
                  <a:pt x="1044" y="0"/>
                </a:lnTo>
                <a:close/>
                <a:moveTo>
                  <a:pt x="1059" y="0"/>
                </a:moveTo>
                <a:lnTo>
                  <a:pt x="1069" y="0"/>
                </a:lnTo>
                <a:lnTo>
                  <a:pt x="1069" y="5"/>
                </a:lnTo>
                <a:lnTo>
                  <a:pt x="1059" y="5"/>
                </a:lnTo>
                <a:lnTo>
                  <a:pt x="1059" y="0"/>
                </a:lnTo>
                <a:close/>
                <a:moveTo>
                  <a:pt x="1074" y="0"/>
                </a:moveTo>
                <a:lnTo>
                  <a:pt x="1083" y="0"/>
                </a:lnTo>
                <a:lnTo>
                  <a:pt x="1083" y="5"/>
                </a:lnTo>
                <a:lnTo>
                  <a:pt x="1074" y="5"/>
                </a:lnTo>
                <a:lnTo>
                  <a:pt x="1074" y="0"/>
                </a:lnTo>
                <a:close/>
                <a:moveTo>
                  <a:pt x="1088" y="0"/>
                </a:moveTo>
                <a:lnTo>
                  <a:pt x="1098" y="0"/>
                </a:lnTo>
                <a:lnTo>
                  <a:pt x="1098" y="5"/>
                </a:lnTo>
                <a:lnTo>
                  <a:pt x="1088" y="5"/>
                </a:lnTo>
                <a:lnTo>
                  <a:pt x="1088" y="0"/>
                </a:lnTo>
                <a:close/>
                <a:moveTo>
                  <a:pt x="1103" y="0"/>
                </a:moveTo>
                <a:lnTo>
                  <a:pt x="1113" y="0"/>
                </a:lnTo>
                <a:lnTo>
                  <a:pt x="1113" y="5"/>
                </a:lnTo>
                <a:lnTo>
                  <a:pt x="1103" y="5"/>
                </a:lnTo>
                <a:lnTo>
                  <a:pt x="1103" y="0"/>
                </a:lnTo>
                <a:close/>
                <a:moveTo>
                  <a:pt x="1118" y="0"/>
                </a:moveTo>
                <a:lnTo>
                  <a:pt x="1128" y="0"/>
                </a:lnTo>
                <a:lnTo>
                  <a:pt x="1128" y="5"/>
                </a:lnTo>
                <a:lnTo>
                  <a:pt x="1118" y="5"/>
                </a:lnTo>
                <a:lnTo>
                  <a:pt x="1118" y="0"/>
                </a:lnTo>
                <a:close/>
                <a:moveTo>
                  <a:pt x="1132" y="0"/>
                </a:moveTo>
                <a:lnTo>
                  <a:pt x="1142" y="0"/>
                </a:lnTo>
                <a:lnTo>
                  <a:pt x="1142" y="5"/>
                </a:lnTo>
                <a:lnTo>
                  <a:pt x="1132" y="5"/>
                </a:lnTo>
                <a:lnTo>
                  <a:pt x="1132" y="0"/>
                </a:lnTo>
                <a:close/>
                <a:moveTo>
                  <a:pt x="1147" y="0"/>
                </a:moveTo>
                <a:lnTo>
                  <a:pt x="1157" y="0"/>
                </a:lnTo>
                <a:lnTo>
                  <a:pt x="1157" y="5"/>
                </a:lnTo>
                <a:lnTo>
                  <a:pt x="1147" y="5"/>
                </a:lnTo>
                <a:lnTo>
                  <a:pt x="1147" y="0"/>
                </a:lnTo>
                <a:close/>
                <a:moveTo>
                  <a:pt x="1162" y="0"/>
                </a:moveTo>
                <a:lnTo>
                  <a:pt x="1166" y="0"/>
                </a:lnTo>
                <a:lnTo>
                  <a:pt x="1166" y="5"/>
                </a:lnTo>
                <a:lnTo>
                  <a:pt x="1162" y="5"/>
                </a:lnTo>
                <a:lnTo>
                  <a:pt x="1162" y="0"/>
                </a:lnTo>
                <a:close/>
              </a:path>
            </a:pathLst>
          </a:custGeom>
          <a:solidFill>
            <a:srgbClr val="007BAF"/>
          </a:solidFill>
          <a:ln w="0" cap="flat">
            <a:solidFill>
              <a:srgbClr val="007BA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505451" y="5413375"/>
            <a:ext cx="1909763" cy="7127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6" y="4968875"/>
            <a:ext cx="19129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4" name="Group 1163"/>
          <p:cNvGrpSpPr/>
          <p:nvPr/>
        </p:nvGrpSpPr>
        <p:grpSpPr>
          <a:xfrm>
            <a:off x="5502276" y="4968875"/>
            <a:ext cx="1912938" cy="1157288"/>
            <a:chOff x="5502276" y="4968875"/>
            <a:chExt cx="1912938" cy="115728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505451" y="5413375"/>
              <a:ext cx="1909763" cy="7127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2276" y="4968875"/>
              <a:ext cx="1912938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505451" y="4968875"/>
            <a:ext cx="1909763" cy="444500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499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53088" y="5013325"/>
            <a:ext cx="428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32501" y="5013325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549901" y="5176838"/>
            <a:ext cx="777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IRentalService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5411788" y="5514975"/>
            <a:ext cx="93663" cy="63500"/>
          </a:xfrm>
          <a:custGeom>
            <a:avLst/>
            <a:gdLst>
              <a:gd name="T0" fmla="*/ 0 w 59"/>
              <a:gd name="T1" fmla="*/ 40 h 40"/>
              <a:gd name="T2" fmla="*/ 59 w 59"/>
              <a:gd name="T3" fmla="*/ 20 h 40"/>
              <a:gd name="T4" fmla="*/ 0 w 59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40">
                <a:moveTo>
                  <a:pt x="0" y="40"/>
                </a:moveTo>
                <a:lnTo>
                  <a:pt x="59" y="20"/>
                </a:ln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421188" y="5500688"/>
            <a:ext cx="4206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59" name="Group 1158"/>
          <p:cNvGrpSpPr/>
          <p:nvPr/>
        </p:nvGrpSpPr>
        <p:grpSpPr>
          <a:xfrm>
            <a:off x="3840163" y="5499100"/>
            <a:ext cx="1668463" cy="125413"/>
            <a:chOff x="3840163" y="5499100"/>
            <a:chExt cx="1668463" cy="125413"/>
          </a:xfrm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840163" y="5543550"/>
              <a:ext cx="1668463" cy="73025"/>
            </a:xfrm>
            <a:custGeom>
              <a:avLst/>
              <a:gdLst>
                <a:gd name="T0" fmla="*/ 128 w 3433"/>
                <a:gd name="T1" fmla="*/ 142 h 150"/>
                <a:gd name="T2" fmla="*/ 0 w 3433"/>
                <a:gd name="T3" fmla="*/ 142 h 150"/>
                <a:gd name="T4" fmla="*/ 313 w 3433"/>
                <a:gd name="T5" fmla="*/ 134 h 150"/>
                <a:gd name="T6" fmla="*/ 201 w 3433"/>
                <a:gd name="T7" fmla="*/ 150 h 150"/>
                <a:gd name="T8" fmla="*/ 393 w 3433"/>
                <a:gd name="T9" fmla="*/ 134 h 150"/>
                <a:gd name="T10" fmla="*/ 505 w 3433"/>
                <a:gd name="T11" fmla="*/ 150 h 150"/>
                <a:gd name="T12" fmla="*/ 393 w 3433"/>
                <a:gd name="T13" fmla="*/ 134 h 150"/>
                <a:gd name="T14" fmla="*/ 705 w 3433"/>
                <a:gd name="T15" fmla="*/ 142 h 150"/>
                <a:gd name="T16" fmla="*/ 577 w 3433"/>
                <a:gd name="T17" fmla="*/ 142 h 150"/>
                <a:gd name="T18" fmla="*/ 768 w 3433"/>
                <a:gd name="T19" fmla="*/ 30 h 150"/>
                <a:gd name="T20" fmla="*/ 784 w 3433"/>
                <a:gd name="T21" fmla="*/ 142 h 150"/>
                <a:gd name="T22" fmla="*/ 835 w 3433"/>
                <a:gd name="T23" fmla="*/ 0 h 150"/>
                <a:gd name="T24" fmla="*/ 947 w 3433"/>
                <a:gd name="T25" fmla="*/ 16 h 150"/>
                <a:gd name="T26" fmla="*/ 835 w 3433"/>
                <a:gd name="T27" fmla="*/ 0 h 150"/>
                <a:gd name="T28" fmla="*/ 1148 w 3433"/>
                <a:gd name="T29" fmla="*/ 8 h 150"/>
                <a:gd name="T30" fmla="*/ 1019 w 3433"/>
                <a:gd name="T31" fmla="*/ 8 h 150"/>
                <a:gd name="T32" fmla="*/ 1332 w 3433"/>
                <a:gd name="T33" fmla="*/ 0 h 150"/>
                <a:gd name="T34" fmla="*/ 1220 w 3433"/>
                <a:gd name="T35" fmla="*/ 16 h 150"/>
                <a:gd name="T36" fmla="*/ 1412 w 3433"/>
                <a:gd name="T37" fmla="*/ 0 h 150"/>
                <a:gd name="T38" fmla="*/ 1524 w 3433"/>
                <a:gd name="T39" fmla="*/ 16 h 150"/>
                <a:gd name="T40" fmla="*/ 1412 w 3433"/>
                <a:gd name="T41" fmla="*/ 0 h 150"/>
                <a:gd name="T42" fmla="*/ 1724 w 3433"/>
                <a:gd name="T43" fmla="*/ 8 h 150"/>
                <a:gd name="T44" fmla="*/ 1596 w 3433"/>
                <a:gd name="T45" fmla="*/ 8 h 150"/>
                <a:gd name="T46" fmla="*/ 1908 w 3433"/>
                <a:gd name="T47" fmla="*/ 0 h 150"/>
                <a:gd name="T48" fmla="*/ 1796 w 3433"/>
                <a:gd name="T49" fmla="*/ 16 h 150"/>
                <a:gd name="T50" fmla="*/ 1988 w 3433"/>
                <a:gd name="T51" fmla="*/ 0 h 150"/>
                <a:gd name="T52" fmla="*/ 2101 w 3433"/>
                <a:gd name="T53" fmla="*/ 16 h 150"/>
                <a:gd name="T54" fmla="*/ 1988 w 3433"/>
                <a:gd name="T55" fmla="*/ 0 h 150"/>
                <a:gd name="T56" fmla="*/ 2301 w 3433"/>
                <a:gd name="T57" fmla="*/ 8 h 150"/>
                <a:gd name="T58" fmla="*/ 2173 w 3433"/>
                <a:gd name="T59" fmla="*/ 8 h 150"/>
                <a:gd name="T60" fmla="*/ 2485 w 3433"/>
                <a:gd name="T61" fmla="*/ 0 h 150"/>
                <a:gd name="T62" fmla="*/ 2373 w 3433"/>
                <a:gd name="T63" fmla="*/ 16 h 150"/>
                <a:gd name="T64" fmla="*/ 2565 w 3433"/>
                <a:gd name="T65" fmla="*/ 0 h 150"/>
                <a:gd name="T66" fmla="*/ 2677 w 3433"/>
                <a:gd name="T67" fmla="*/ 16 h 150"/>
                <a:gd name="T68" fmla="*/ 2565 w 3433"/>
                <a:gd name="T69" fmla="*/ 0 h 150"/>
                <a:gd name="T70" fmla="*/ 2877 w 3433"/>
                <a:gd name="T71" fmla="*/ 8 h 150"/>
                <a:gd name="T72" fmla="*/ 2749 w 3433"/>
                <a:gd name="T73" fmla="*/ 8 h 150"/>
                <a:gd name="T74" fmla="*/ 3062 w 3433"/>
                <a:gd name="T75" fmla="*/ 0 h 150"/>
                <a:gd name="T76" fmla="*/ 2949 w 3433"/>
                <a:gd name="T77" fmla="*/ 16 h 150"/>
                <a:gd name="T78" fmla="*/ 3142 w 3433"/>
                <a:gd name="T79" fmla="*/ 0 h 150"/>
                <a:gd name="T80" fmla="*/ 3254 w 3433"/>
                <a:gd name="T81" fmla="*/ 16 h 150"/>
                <a:gd name="T82" fmla="*/ 3142 w 3433"/>
                <a:gd name="T83" fmla="*/ 0 h 150"/>
                <a:gd name="T84" fmla="*/ 3433 w 3433"/>
                <a:gd name="T85" fmla="*/ 8 h 150"/>
                <a:gd name="T86" fmla="*/ 3326 w 3433"/>
                <a:gd name="T87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33" h="150">
                  <a:moveTo>
                    <a:pt x="8" y="134"/>
                  </a:moveTo>
                  <a:lnTo>
                    <a:pt x="120" y="134"/>
                  </a:lnTo>
                  <a:cubicBezTo>
                    <a:pt x="125" y="134"/>
                    <a:pt x="128" y="138"/>
                    <a:pt x="128" y="142"/>
                  </a:cubicBezTo>
                  <a:cubicBezTo>
                    <a:pt x="128" y="147"/>
                    <a:pt x="125" y="150"/>
                    <a:pt x="120" y="150"/>
                  </a:cubicBezTo>
                  <a:lnTo>
                    <a:pt x="8" y="150"/>
                  </a:lnTo>
                  <a:cubicBezTo>
                    <a:pt x="4" y="150"/>
                    <a:pt x="0" y="147"/>
                    <a:pt x="0" y="142"/>
                  </a:cubicBezTo>
                  <a:cubicBezTo>
                    <a:pt x="0" y="138"/>
                    <a:pt x="4" y="134"/>
                    <a:pt x="8" y="134"/>
                  </a:cubicBezTo>
                  <a:close/>
                  <a:moveTo>
                    <a:pt x="201" y="134"/>
                  </a:moveTo>
                  <a:lnTo>
                    <a:pt x="313" y="134"/>
                  </a:lnTo>
                  <a:cubicBezTo>
                    <a:pt x="317" y="134"/>
                    <a:pt x="321" y="138"/>
                    <a:pt x="321" y="142"/>
                  </a:cubicBezTo>
                  <a:cubicBezTo>
                    <a:pt x="321" y="147"/>
                    <a:pt x="317" y="150"/>
                    <a:pt x="313" y="150"/>
                  </a:cubicBezTo>
                  <a:lnTo>
                    <a:pt x="201" y="150"/>
                  </a:lnTo>
                  <a:cubicBezTo>
                    <a:pt x="196" y="150"/>
                    <a:pt x="193" y="147"/>
                    <a:pt x="193" y="142"/>
                  </a:cubicBezTo>
                  <a:cubicBezTo>
                    <a:pt x="193" y="138"/>
                    <a:pt x="196" y="134"/>
                    <a:pt x="201" y="134"/>
                  </a:cubicBezTo>
                  <a:close/>
                  <a:moveTo>
                    <a:pt x="393" y="134"/>
                  </a:moveTo>
                  <a:lnTo>
                    <a:pt x="505" y="134"/>
                  </a:lnTo>
                  <a:cubicBezTo>
                    <a:pt x="509" y="134"/>
                    <a:pt x="513" y="138"/>
                    <a:pt x="513" y="142"/>
                  </a:cubicBezTo>
                  <a:cubicBezTo>
                    <a:pt x="513" y="147"/>
                    <a:pt x="509" y="150"/>
                    <a:pt x="505" y="150"/>
                  </a:cubicBezTo>
                  <a:lnTo>
                    <a:pt x="393" y="150"/>
                  </a:lnTo>
                  <a:cubicBezTo>
                    <a:pt x="388" y="150"/>
                    <a:pt x="385" y="147"/>
                    <a:pt x="385" y="142"/>
                  </a:cubicBezTo>
                  <a:cubicBezTo>
                    <a:pt x="385" y="138"/>
                    <a:pt x="388" y="134"/>
                    <a:pt x="393" y="134"/>
                  </a:cubicBezTo>
                  <a:close/>
                  <a:moveTo>
                    <a:pt x="585" y="134"/>
                  </a:moveTo>
                  <a:lnTo>
                    <a:pt x="697" y="134"/>
                  </a:lnTo>
                  <a:cubicBezTo>
                    <a:pt x="701" y="134"/>
                    <a:pt x="705" y="138"/>
                    <a:pt x="705" y="142"/>
                  </a:cubicBezTo>
                  <a:cubicBezTo>
                    <a:pt x="705" y="147"/>
                    <a:pt x="701" y="150"/>
                    <a:pt x="697" y="150"/>
                  </a:cubicBezTo>
                  <a:lnTo>
                    <a:pt x="585" y="150"/>
                  </a:lnTo>
                  <a:cubicBezTo>
                    <a:pt x="581" y="150"/>
                    <a:pt x="577" y="147"/>
                    <a:pt x="577" y="142"/>
                  </a:cubicBezTo>
                  <a:cubicBezTo>
                    <a:pt x="577" y="138"/>
                    <a:pt x="581" y="134"/>
                    <a:pt x="585" y="134"/>
                  </a:cubicBezTo>
                  <a:close/>
                  <a:moveTo>
                    <a:pt x="768" y="142"/>
                  </a:moveTo>
                  <a:lnTo>
                    <a:pt x="768" y="30"/>
                  </a:lnTo>
                  <a:cubicBezTo>
                    <a:pt x="768" y="25"/>
                    <a:pt x="772" y="22"/>
                    <a:pt x="776" y="22"/>
                  </a:cubicBezTo>
                  <a:cubicBezTo>
                    <a:pt x="781" y="22"/>
                    <a:pt x="784" y="25"/>
                    <a:pt x="784" y="30"/>
                  </a:cubicBezTo>
                  <a:lnTo>
                    <a:pt x="784" y="142"/>
                  </a:lnTo>
                  <a:cubicBezTo>
                    <a:pt x="784" y="146"/>
                    <a:pt x="781" y="150"/>
                    <a:pt x="776" y="150"/>
                  </a:cubicBezTo>
                  <a:cubicBezTo>
                    <a:pt x="772" y="150"/>
                    <a:pt x="768" y="146"/>
                    <a:pt x="768" y="142"/>
                  </a:cubicBezTo>
                  <a:close/>
                  <a:moveTo>
                    <a:pt x="835" y="0"/>
                  </a:moveTo>
                  <a:lnTo>
                    <a:pt x="947" y="0"/>
                  </a:lnTo>
                  <a:cubicBezTo>
                    <a:pt x="952" y="0"/>
                    <a:pt x="955" y="4"/>
                    <a:pt x="955" y="8"/>
                  </a:cubicBezTo>
                  <a:cubicBezTo>
                    <a:pt x="955" y="13"/>
                    <a:pt x="952" y="16"/>
                    <a:pt x="947" y="16"/>
                  </a:cubicBezTo>
                  <a:lnTo>
                    <a:pt x="835" y="16"/>
                  </a:lnTo>
                  <a:cubicBezTo>
                    <a:pt x="831" y="16"/>
                    <a:pt x="827" y="13"/>
                    <a:pt x="827" y="8"/>
                  </a:cubicBezTo>
                  <a:cubicBezTo>
                    <a:pt x="827" y="4"/>
                    <a:pt x="831" y="0"/>
                    <a:pt x="835" y="0"/>
                  </a:cubicBezTo>
                  <a:close/>
                  <a:moveTo>
                    <a:pt x="1027" y="0"/>
                  </a:moveTo>
                  <a:lnTo>
                    <a:pt x="1140" y="0"/>
                  </a:lnTo>
                  <a:cubicBezTo>
                    <a:pt x="1144" y="0"/>
                    <a:pt x="1148" y="4"/>
                    <a:pt x="1148" y="8"/>
                  </a:cubicBezTo>
                  <a:cubicBezTo>
                    <a:pt x="1148" y="13"/>
                    <a:pt x="1144" y="16"/>
                    <a:pt x="1140" y="16"/>
                  </a:cubicBezTo>
                  <a:lnTo>
                    <a:pt x="1027" y="16"/>
                  </a:lnTo>
                  <a:cubicBezTo>
                    <a:pt x="1023" y="16"/>
                    <a:pt x="1019" y="13"/>
                    <a:pt x="1019" y="8"/>
                  </a:cubicBezTo>
                  <a:cubicBezTo>
                    <a:pt x="1019" y="4"/>
                    <a:pt x="1023" y="0"/>
                    <a:pt x="1027" y="0"/>
                  </a:cubicBezTo>
                  <a:close/>
                  <a:moveTo>
                    <a:pt x="1220" y="0"/>
                  </a:moveTo>
                  <a:lnTo>
                    <a:pt x="1332" y="0"/>
                  </a:lnTo>
                  <a:cubicBezTo>
                    <a:pt x="1336" y="0"/>
                    <a:pt x="1340" y="4"/>
                    <a:pt x="1340" y="8"/>
                  </a:cubicBezTo>
                  <a:cubicBezTo>
                    <a:pt x="1340" y="13"/>
                    <a:pt x="1336" y="16"/>
                    <a:pt x="1332" y="16"/>
                  </a:cubicBezTo>
                  <a:lnTo>
                    <a:pt x="1220" y="16"/>
                  </a:lnTo>
                  <a:cubicBezTo>
                    <a:pt x="1215" y="16"/>
                    <a:pt x="1212" y="13"/>
                    <a:pt x="1212" y="8"/>
                  </a:cubicBezTo>
                  <a:cubicBezTo>
                    <a:pt x="1212" y="4"/>
                    <a:pt x="1215" y="0"/>
                    <a:pt x="1220" y="0"/>
                  </a:cubicBezTo>
                  <a:close/>
                  <a:moveTo>
                    <a:pt x="1412" y="0"/>
                  </a:moveTo>
                  <a:lnTo>
                    <a:pt x="1524" y="0"/>
                  </a:lnTo>
                  <a:cubicBezTo>
                    <a:pt x="1528" y="0"/>
                    <a:pt x="1532" y="4"/>
                    <a:pt x="1532" y="8"/>
                  </a:cubicBezTo>
                  <a:cubicBezTo>
                    <a:pt x="1532" y="13"/>
                    <a:pt x="1528" y="16"/>
                    <a:pt x="1524" y="16"/>
                  </a:cubicBezTo>
                  <a:lnTo>
                    <a:pt x="1412" y="16"/>
                  </a:lnTo>
                  <a:cubicBezTo>
                    <a:pt x="1407" y="16"/>
                    <a:pt x="1404" y="13"/>
                    <a:pt x="1404" y="8"/>
                  </a:cubicBezTo>
                  <a:cubicBezTo>
                    <a:pt x="1404" y="4"/>
                    <a:pt x="1407" y="0"/>
                    <a:pt x="1412" y="0"/>
                  </a:cubicBezTo>
                  <a:close/>
                  <a:moveTo>
                    <a:pt x="1604" y="0"/>
                  </a:moveTo>
                  <a:lnTo>
                    <a:pt x="1716" y="0"/>
                  </a:lnTo>
                  <a:cubicBezTo>
                    <a:pt x="1721" y="0"/>
                    <a:pt x="1724" y="4"/>
                    <a:pt x="1724" y="8"/>
                  </a:cubicBezTo>
                  <a:cubicBezTo>
                    <a:pt x="1724" y="13"/>
                    <a:pt x="1721" y="16"/>
                    <a:pt x="1716" y="16"/>
                  </a:cubicBezTo>
                  <a:lnTo>
                    <a:pt x="1604" y="16"/>
                  </a:lnTo>
                  <a:cubicBezTo>
                    <a:pt x="1600" y="16"/>
                    <a:pt x="1596" y="13"/>
                    <a:pt x="1596" y="8"/>
                  </a:cubicBezTo>
                  <a:cubicBezTo>
                    <a:pt x="1596" y="4"/>
                    <a:pt x="1600" y="0"/>
                    <a:pt x="1604" y="0"/>
                  </a:cubicBezTo>
                  <a:close/>
                  <a:moveTo>
                    <a:pt x="1796" y="0"/>
                  </a:moveTo>
                  <a:lnTo>
                    <a:pt x="1908" y="0"/>
                  </a:lnTo>
                  <a:cubicBezTo>
                    <a:pt x="1913" y="0"/>
                    <a:pt x="1916" y="4"/>
                    <a:pt x="1916" y="8"/>
                  </a:cubicBezTo>
                  <a:cubicBezTo>
                    <a:pt x="1916" y="13"/>
                    <a:pt x="1913" y="16"/>
                    <a:pt x="1908" y="16"/>
                  </a:cubicBezTo>
                  <a:lnTo>
                    <a:pt x="1796" y="16"/>
                  </a:lnTo>
                  <a:cubicBezTo>
                    <a:pt x="1792" y="16"/>
                    <a:pt x="1788" y="13"/>
                    <a:pt x="1788" y="8"/>
                  </a:cubicBezTo>
                  <a:cubicBezTo>
                    <a:pt x="1788" y="4"/>
                    <a:pt x="1792" y="0"/>
                    <a:pt x="1796" y="0"/>
                  </a:cubicBezTo>
                  <a:close/>
                  <a:moveTo>
                    <a:pt x="1988" y="0"/>
                  </a:moveTo>
                  <a:lnTo>
                    <a:pt x="2101" y="0"/>
                  </a:lnTo>
                  <a:cubicBezTo>
                    <a:pt x="2105" y="0"/>
                    <a:pt x="2109" y="4"/>
                    <a:pt x="2109" y="8"/>
                  </a:cubicBezTo>
                  <a:cubicBezTo>
                    <a:pt x="2109" y="13"/>
                    <a:pt x="2105" y="16"/>
                    <a:pt x="2101" y="16"/>
                  </a:cubicBezTo>
                  <a:lnTo>
                    <a:pt x="1988" y="16"/>
                  </a:lnTo>
                  <a:cubicBezTo>
                    <a:pt x="1984" y="16"/>
                    <a:pt x="1980" y="13"/>
                    <a:pt x="1980" y="8"/>
                  </a:cubicBezTo>
                  <a:cubicBezTo>
                    <a:pt x="1980" y="4"/>
                    <a:pt x="1984" y="0"/>
                    <a:pt x="1988" y="0"/>
                  </a:cubicBezTo>
                  <a:close/>
                  <a:moveTo>
                    <a:pt x="2181" y="0"/>
                  </a:moveTo>
                  <a:lnTo>
                    <a:pt x="2293" y="0"/>
                  </a:lnTo>
                  <a:cubicBezTo>
                    <a:pt x="2297" y="0"/>
                    <a:pt x="2301" y="4"/>
                    <a:pt x="2301" y="8"/>
                  </a:cubicBezTo>
                  <a:cubicBezTo>
                    <a:pt x="2301" y="13"/>
                    <a:pt x="2297" y="16"/>
                    <a:pt x="2293" y="16"/>
                  </a:cubicBezTo>
                  <a:lnTo>
                    <a:pt x="2181" y="16"/>
                  </a:lnTo>
                  <a:cubicBezTo>
                    <a:pt x="2176" y="16"/>
                    <a:pt x="2173" y="13"/>
                    <a:pt x="2173" y="8"/>
                  </a:cubicBezTo>
                  <a:cubicBezTo>
                    <a:pt x="2173" y="4"/>
                    <a:pt x="2176" y="0"/>
                    <a:pt x="2181" y="0"/>
                  </a:cubicBezTo>
                  <a:close/>
                  <a:moveTo>
                    <a:pt x="2373" y="0"/>
                  </a:moveTo>
                  <a:lnTo>
                    <a:pt x="2485" y="0"/>
                  </a:lnTo>
                  <a:cubicBezTo>
                    <a:pt x="2489" y="0"/>
                    <a:pt x="2493" y="4"/>
                    <a:pt x="2493" y="8"/>
                  </a:cubicBezTo>
                  <a:cubicBezTo>
                    <a:pt x="2493" y="13"/>
                    <a:pt x="2489" y="16"/>
                    <a:pt x="2485" y="16"/>
                  </a:cubicBezTo>
                  <a:lnTo>
                    <a:pt x="2373" y="16"/>
                  </a:lnTo>
                  <a:cubicBezTo>
                    <a:pt x="2368" y="16"/>
                    <a:pt x="2365" y="13"/>
                    <a:pt x="2365" y="8"/>
                  </a:cubicBezTo>
                  <a:cubicBezTo>
                    <a:pt x="2365" y="4"/>
                    <a:pt x="2368" y="0"/>
                    <a:pt x="2373" y="0"/>
                  </a:cubicBezTo>
                  <a:close/>
                  <a:moveTo>
                    <a:pt x="2565" y="0"/>
                  </a:moveTo>
                  <a:lnTo>
                    <a:pt x="2677" y="0"/>
                  </a:lnTo>
                  <a:cubicBezTo>
                    <a:pt x="2682" y="0"/>
                    <a:pt x="2685" y="4"/>
                    <a:pt x="2685" y="8"/>
                  </a:cubicBezTo>
                  <a:cubicBezTo>
                    <a:pt x="2685" y="13"/>
                    <a:pt x="2682" y="16"/>
                    <a:pt x="2677" y="16"/>
                  </a:cubicBezTo>
                  <a:lnTo>
                    <a:pt x="2565" y="16"/>
                  </a:lnTo>
                  <a:cubicBezTo>
                    <a:pt x="2561" y="16"/>
                    <a:pt x="2557" y="13"/>
                    <a:pt x="2557" y="8"/>
                  </a:cubicBezTo>
                  <a:cubicBezTo>
                    <a:pt x="2557" y="4"/>
                    <a:pt x="2561" y="0"/>
                    <a:pt x="2565" y="0"/>
                  </a:cubicBezTo>
                  <a:close/>
                  <a:moveTo>
                    <a:pt x="2757" y="0"/>
                  </a:moveTo>
                  <a:lnTo>
                    <a:pt x="2869" y="0"/>
                  </a:lnTo>
                  <a:cubicBezTo>
                    <a:pt x="2874" y="0"/>
                    <a:pt x="2877" y="4"/>
                    <a:pt x="2877" y="8"/>
                  </a:cubicBezTo>
                  <a:cubicBezTo>
                    <a:pt x="2877" y="13"/>
                    <a:pt x="2874" y="16"/>
                    <a:pt x="2869" y="16"/>
                  </a:cubicBezTo>
                  <a:lnTo>
                    <a:pt x="2757" y="16"/>
                  </a:lnTo>
                  <a:cubicBezTo>
                    <a:pt x="2753" y="16"/>
                    <a:pt x="2749" y="13"/>
                    <a:pt x="2749" y="8"/>
                  </a:cubicBezTo>
                  <a:cubicBezTo>
                    <a:pt x="2749" y="4"/>
                    <a:pt x="2753" y="0"/>
                    <a:pt x="2757" y="0"/>
                  </a:cubicBezTo>
                  <a:close/>
                  <a:moveTo>
                    <a:pt x="2949" y="0"/>
                  </a:moveTo>
                  <a:lnTo>
                    <a:pt x="3062" y="0"/>
                  </a:lnTo>
                  <a:cubicBezTo>
                    <a:pt x="3066" y="0"/>
                    <a:pt x="3070" y="4"/>
                    <a:pt x="3070" y="8"/>
                  </a:cubicBezTo>
                  <a:cubicBezTo>
                    <a:pt x="3070" y="13"/>
                    <a:pt x="3066" y="16"/>
                    <a:pt x="3062" y="16"/>
                  </a:cubicBezTo>
                  <a:lnTo>
                    <a:pt x="2949" y="16"/>
                  </a:lnTo>
                  <a:cubicBezTo>
                    <a:pt x="2945" y="16"/>
                    <a:pt x="2941" y="13"/>
                    <a:pt x="2941" y="8"/>
                  </a:cubicBezTo>
                  <a:cubicBezTo>
                    <a:pt x="2941" y="4"/>
                    <a:pt x="2945" y="0"/>
                    <a:pt x="2949" y="0"/>
                  </a:cubicBezTo>
                  <a:close/>
                  <a:moveTo>
                    <a:pt x="3142" y="0"/>
                  </a:moveTo>
                  <a:lnTo>
                    <a:pt x="3254" y="0"/>
                  </a:lnTo>
                  <a:cubicBezTo>
                    <a:pt x="3258" y="0"/>
                    <a:pt x="3262" y="4"/>
                    <a:pt x="3262" y="8"/>
                  </a:cubicBezTo>
                  <a:cubicBezTo>
                    <a:pt x="3262" y="13"/>
                    <a:pt x="3258" y="16"/>
                    <a:pt x="3254" y="16"/>
                  </a:cubicBezTo>
                  <a:lnTo>
                    <a:pt x="3142" y="16"/>
                  </a:lnTo>
                  <a:cubicBezTo>
                    <a:pt x="3137" y="16"/>
                    <a:pt x="3134" y="13"/>
                    <a:pt x="3134" y="8"/>
                  </a:cubicBezTo>
                  <a:cubicBezTo>
                    <a:pt x="3134" y="4"/>
                    <a:pt x="3137" y="0"/>
                    <a:pt x="3142" y="0"/>
                  </a:cubicBezTo>
                  <a:close/>
                  <a:moveTo>
                    <a:pt x="3334" y="0"/>
                  </a:moveTo>
                  <a:lnTo>
                    <a:pt x="3425" y="0"/>
                  </a:lnTo>
                  <a:cubicBezTo>
                    <a:pt x="3429" y="0"/>
                    <a:pt x="3433" y="4"/>
                    <a:pt x="3433" y="8"/>
                  </a:cubicBezTo>
                  <a:cubicBezTo>
                    <a:pt x="3433" y="13"/>
                    <a:pt x="3429" y="16"/>
                    <a:pt x="3425" y="16"/>
                  </a:cubicBezTo>
                  <a:lnTo>
                    <a:pt x="3334" y="16"/>
                  </a:lnTo>
                  <a:cubicBezTo>
                    <a:pt x="3329" y="16"/>
                    <a:pt x="3326" y="13"/>
                    <a:pt x="3326" y="8"/>
                  </a:cubicBezTo>
                  <a:cubicBezTo>
                    <a:pt x="3326" y="4"/>
                    <a:pt x="3329" y="0"/>
                    <a:pt x="3334" y="0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424363" y="5499100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192838" y="4583113"/>
            <a:ext cx="3714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26101" y="560070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700713" y="5600700"/>
            <a:ext cx="6381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ReturnVehicle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626101" y="5476875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700713" y="5476875"/>
            <a:ext cx="54451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RentVehicle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5626101" y="5726113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5700713" y="5726113"/>
            <a:ext cx="8096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GetPriceForRental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5626101" y="5849938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5700713" y="5849938"/>
            <a:ext cx="6143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GetAllRentals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5626101" y="59753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700713" y="5975350"/>
            <a:ext cx="4667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GetRental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668713" y="4875213"/>
            <a:ext cx="1468438" cy="212725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6" y="4424363"/>
            <a:ext cx="1470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65" name="Group 1164"/>
          <p:cNvGrpSpPr/>
          <p:nvPr/>
        </p:nvGrpSpPr>
        <p:grpSpPr>
          <a:xfrm>
            <a:off x="3667126" y="4424363"/>
            <a:ext cx="1470025" cy="663575"/>
            <a:chOff x="3667126" y="4424363"/>
            <a:chExt cx="1470025" cy="663575"/>
          </a:xfrm>
        </p:grpSpPr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668713" y="4875213"/>
              <a:ext cx="1468438" cy="2127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pic>
          <p:nvPicPr>
            <p:cNvPr id="1066" name="Picture 4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6" y="4424363"/>
              <a:ext cx="1470025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3668713" y="4429125"/>
            <a:ext cx="1468438" cy="446088"/>
          </a:xfrm>
          <a:prstGeom prst="rect">
            <a:avLst/>
          </a:prstGeom>
          <a:noFill/>
          <a:ln w="9525" cap="rnd">
            <a:solidFill>
              <a:srgbClr val="007BA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37131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&lt;&lt;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816351" y="4475163"/>
            <a:ext cx="427038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Interface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4195763" y="4475163"/>
            <a:ext cx="15557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&gt;&gt;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3713163" y="4635500"/>
            <a:ext cx="12985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IVehicleTypesRepository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8"/>
          <p:cNvSpPr>
            <a:spLocks noChangeArrowheads="1"/>
          </p:cNvSpPr>
          <p:nvPr/>
        </p:nvSpPr>
        <p:spPr bwMode="auto">
          <a:xfrm>
            <a:off x="3789363" y="4908550"/>
            <a:ext cx="123825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sv-SE" alt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3863976" y="4908550"/>
            <a:ext cx="1096963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800" b="0" i="0" u="none" strike="noStrike" cap="none" normalizeH="0" baseline="0" dirty="0" smtClean="0">
                <a:ln>
                  <a:noFill/>
                </a:ln>
                <a:solidFill>
                  <a:srgbClr val="007BAE"/>
                </a:solidFill>
                <a:effectLst/>
                <a:latin typeface="Calibri" panose="020F0502020204030204" pitchFamily="34" charset="0"/>
              </a:rPr>
              <a:t>GetAvailabeVehicleTypes</a:t>
            </a:r>
            <a:endParaRPr kumimoji="0" lang="sv-SE" alt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0" name="Freeform 164"/>
          <p:cNvSpPr>
            <a:spLocks/>
          </p:cNvSpPr>
          <p:nvPr/>
        </p:nvSpPr>
        <p:spPr bwMode="auto">
          <a:xfrm>
            <a:off x="4371976" y="5087938"/>
            <a:ext cx="61913" cy="95250"/>
          </a:xfrm>
          <a:custGeom>
            <a:avLst/>
            <a:gdLst>
              <a:gd name="T0" fmla="*/ 39 w 39"/>
              <a:gd name="T1" fmla="*/ 60 h 60"/>
              <a:gd name="T2" fmla="*/ 19 w 39"/>
              <a:gd name="T3" fmla="*/ 0 h 60"/>
              <a:gd name="T4" fmla="*/ 0 w 39"/>
              <a:gd name="T5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60">
                <a:moveTo>
                  <a:pt x="39" y="60"/>
                </a:moveTo>
                <a:lnTo>
                  <a:pt x="19" y="0"/>
                </a:lnTo>
                <a:lnTo>
                  <a:pt x="0" y="60"/>
                </a:lnTo>
              </a:path>
            </a:pathLst>
          </a:custGeom>
          <a:noFill/>
          <a:ln w="7938" cap="rnd">
            <a:solidFill>
              <a:srgbClr val="007B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21" name="Rectangle 165"/>
          <p:cNvSpPr>
            <a:spLocks noChangeArrowheads="1"/>
          </p:cNvSpPr>
          <p:nvPr/>
        </p:nvSpPr>
        <p:spPr bwMode="auto">
          <a:xfrm>
            <a:off x="3808413" y="5192713"/>
            <a:ext cx="420688" cy="9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grpSp>
        <p:nvGrpSpPr>
          <p:cNvPr id="1160" name="Group 1159"/>
          <p:cNvGrpSpPr/>
          <p:nvPr/>
        </p:nvGrpSpPr>
        <p:grpSpPr>
          <a:xfrm>
            <a:off x="3811588" y="5084763"/>
            <a:ext cx="595313" cy="531813"/>
            <a:chOff x="3811588" y="5084763"/>
            <a:chExt cx="595313" cy="531813"/>
          </a:xfrm>
        </p:grpSpPr>
        <p:sp>
          <p:nvSpPr>
            <p:cNvPr id="1119" name="Freeform 163"/>
            <p:cNvSpPr>
              <a:spLocks noEditPoints="1"/>
            </p:cNvSpPr>
            <p:nvPr/>
          </p:nvSpPr>
          <p:spPr bwMode="auto">
            <a:xfrm>
              <a:off x="3867151" y="5084763"/>
              <a:ext cx="539750" cy="531813"/>
            </a:xfrm>
            <a:custGeom>
              <a:avLst/>
              <a:gdLst>
                <a:gd name="T0" fmla="*/ 0 w 1111"/>
                <a:gd name="T1" fmla="*/ 973 h 1093"/>
                <a:gd name="T2" fmla="*/ 16 w 1111"/>
                <a:gd name="T3" fmla="*/ 973 h 1093"/>
                <a:gd name="T4" fmla="*/ 8 w 1111"/>
                <a:gd name="T5" fmla="*/ 1093 h 1093"/>
                <a:gd name="T6" fmla="*/ 0 w 1111"/>
                <a:gd name="T7" fmla="*/ 893 h 1093"/>
                <a:gd name="T8" fmla="*/ 8 w 1111"/>
                <a:gd name="T9" fmla="*/ 773 h 1093"/>
                <a:gd name="T10" fmla="*/ 16 w 1111"/>
                <a:gd name="T11" fmla="*/ 893 h 1093"/>
                <a:gd name="T12" fmla="*/ 0 w 1111"/>
                <a:gd name="T13" fmla="*/ 893 h 1093"/>
                <a:gd name="T14" fmla="*/ 0 w 1111"/>
                <a:gd name="T15" fmla="*/ 589 h 1093"/>
                <a:gd name="T16" fmla="*/ 16 w 1111"/>
                <a:gd name="T17" fmla="*/ 589 h 1093"/>
                <a:gd name="T18" fmla="*/ 8 w 1111"/>
                <a:gd name="T19" fmla="*/ 709 h 1093"/>
                <a:gd name="T20" fmla="*/ 0 w 1111"/>
                <a:gd name="T21" fmla="*/ 509 h 1093"/>
                <a:gd name="T22" fmla="*/ 8 w 1111"/>
                <a:gd name="T23" fmla="*/ 389 h 1093"/>
                <a:gd name="T24" fmla="*/ 16 w 1111"/>
                <a:gd name="T25" fmla="*/ 509 h 1093"/>
                <a:gd name="T26" fmla="*/ 0 w 1111"/>
                <a:gd name="T27" fmla="*/ 509 h 1093"/>
                <a:gd name="T28" fmla="*/ 121 w 1111"/>
                <a:gd name="T29" fmla="*/ 309 h 1093"/>
                <a:gd name="T30" fmla="*/ 121 w 1111"/>
                <a:gd name="T31" fmla="*/ 325 h 1093"/>
                <a:gd name="T32" fmla="*/ 0 w 1111"/>
                <a:gd name="T33" fmla="*/ 317 h 1093"/>
                <a:gd name="T34" fmla="*/ 201 w 1111"/>
                <a:gd name="T35" fmla="*/ 309 h 1093"/>
                <a:gd name="T36" fmla="*/ 321 w 1111"/>
                <a:gd name="T37" fmla="*/ 317 h 1093"/>
                <a:gd name="T38" fmla="*/ 201 w 1111"/>
                <a:gd name="T39" fmla="*/ 325 h 1093"/>
                <a:gd name="T40" fmla="*/ 201 w 1111"/>
                <a:gd name="T41" fmla="*/ 309 h 1093"/>
                <a:gd name="T42" fmla="*/ 505 w 1111"/>
                <a:gd name="T43" fmla="*/ 309 h 1093"/>
                <a:gd name="T44" fmla="*/ 505 w 1111"/>
                <a:gd name="T45" fmla="*/ 325 h 1093"/>
                <a:gd name="T46" fmla="*/ 385 w 1111"/>
                <a:gd name="T47" fmla="*/ 317 h 1093"/>
                <a:gd name="T48" fmla="*/ 585 w 1111"/>
                <a:gd name="T49" fmla="*/ 309 h 1093"/>
                <a:gd name="T50" fmla="*/ 705 w 1111"/>
                <a:gd name="T51" fmla="*/ 317 h 1093"/>
                <a:gd name="T52" fmla="*/ 585 w 1111"/>
                <a:gd name="T53" fmla="*/ 325 h 1093"/>
                <a:gd name="T54" fmla="*/ 585 w 1111"/>
                <a:gd name="T55" fmla="*/ 309 h 1093"/>
                <a:gd name="T56" fmla="*/ 889 w 1111"/>
                <a:gd name="T57" fmla="*/ 309 h 1093"/>
                <a:gd name="T58" fmla="*/ 889 w 1111"/>
                <a:gd name="T59" fmla="*/ 325 h 1093"/>
                <a:gd name="T60" fmla="*/ 769 w 1111"/>
                <a:gd name="T61" fmla="*/ 317 h 1093"/>
                <a:gd name="T62" fmla="*/ 969 w 1111"/>
                <a:gd name="T63" fmla="*/ 309 h 1093"/>
                <a:gd name="T64" fmla="*/ 1089 w 1111"/>
                <a:gd name="T65" fmla="*/ 317 h 1093"/>
                <a:gd name="T66" fmla="*/ 969 w 1111"/>
                <a:gd name="T67" fmla="*/ 325 h 1093"/>
                <a:gd name="T68" fmla="*/ 969 w 1111"/>
                <a:gd name="T69" fmla="*/ 309 h 1093"/>
                <a:gd name="T70" fmla="*/ 1095 w 1111"/>
                <a:gd name="T71" fmla="*/ 147 h 1093"/>
                <a:gd name="T72" fmla="*/ 1111 w 1111"/>
                <a:gd name="T73" fmla="*/ 147 h 1093"/>
                <a:gd name="T74" fmla="*/ 1103 w 1111"/>
                <a:gd name="T75" fmla="*/ 267 h 1093"/>
                <a:gd name="T76" fmla="*/ 1095 w 1111"/>
                <a:gd name="T77" fmla="*/ 67 h 1093"/>
                <a:gd name="T78" fmla="*/ 1103 w 1111"/>
                <a:gd name="T79" fmla="*/ 0 h 1093"/>
                <a:gd name="T80" fmla="*/ 1111 w 1111"/>
                <a:gd name="T81" fmla="*/ 67 h 1093"/>
                <a:gd name="T82" fmla="*/ 1095 w 1111"/>
                <a:gd name="T83" fmla="*/ 6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11" h="1093">
                  <a:moveTo>
                    <a:pt x="0" y="1085"/>
                  </a:moveTo>
                  <a:lnTo>
                    <a:pt x="0" y="973"/>
                  </a:lnTo>
                  <a:cubicBezTo>
                    <a:pt x="0" y="969"/>
                    <a:pt x="3" y="965"/>
                    <a:pt x="8" y="965"/>
                  </a:cubicBezTo>
                  <a:cubicBezTo>
                    <a:pt x="12" y="965"/>
                    <a:pt x="16" y="969"/>
                    <a:pt x="16" y="973"/>
                  </a:cubicBezTo>
                  <a:lnTo>
                    <a:pt x="16" y="1085"/>
                  </a:lnTo>
                  <a:cubicBezTo>
                    <a:pt x="16" y="1090"/>
                    <a:pt x="12" y="1093"/>
                    <a:pt x="8" y="1093"/>
                  </a:cubicBezTo>
                  <a:cubicBezTo>
                    <a:pt x="3" y="1093"/>
                    <a:pt x="0" y="1090"/>
                    <a:pt x="0" y="1085"/>
                  </a:cubicBezTo>
                  <a:close/>
                  <a:moveTo>
                    <a:pt x="0" y="893"/>
                  </a:moveTo>
                  <a:lnTo>
                    <a:pt x="0" y="781"/>
                  </a:lnTo>
                  <a:cubicBezTo>
                    <a:pt x="0" y="777"/>
                    <a:pt x="3" y="773"/>
                    <a:pt x="8" y="773"/>
                  </a:cubicBezTo>
                  <a:cubicBezTo>
                    <a:pt x="12" y="773"/>
                    <a:pt x="16" y="777"/>
                    <a:pt x="16" y="781"/>
                  </a:cubicBezTo>
                  <a:lnTo>
                    <a:pt x="16" y="893"/>
                  </a:lnTo>
                  <a:cubicBezTo>
                    <a:pt x="16" y="898"/>
                    <a:pt x="12" y="901"/>
                    <a:pt x="8" y="901"/>
                  </a:cubicBezTo>
                  <a:cubicBezTo>
                    <a:pt x="3" y="901"/>
                    <a:pt x="0" y="898"/>
                    <a:pt x="0" y="893"/>
                  </a:cubicBezTo>
                  <a:close/>
                  <a:moveTo>
                    <a:pt x="0" y="701"/>
                  </a:moveTo>
                  <a:lnTo>
                    <a:pt x="0" y="589"/>
                  </a:lnTo>
                  <a:cubicBezTo>
                    <a:pt x="0" y="585"/>
                    <a:pt x="3" y="581"/>
                    <a:pt x="8" y="581"/>
                  </a:cubicBezTo>
                  <a:cubicBezTo>
                    <a:pt x="12" y="581"/>
                    <a:pt x="16" y="585"/>
                    <a:pt x="16" y="589"/>
                  </a:cubicBezTo>
                  <a:lnTo>
                    <a:pt x="16" y="701"/>
                  </a:lnTo>
                  <a:cubicBezTo>
                    <a:pt x="16" y="705"/>
                    <a:pt x="12" y="709"/>
                    <a:pt x="8" y="709"/>
                  </a:cubicBezTo>
                  <a:cubicBezTo>
                    <a:pt x="3" y="709"/>
                    <a:pt x="0" y="705"/>
                    <a:pt x="0" y="701"/>
                  </a:cubicBezTo>
                  <a:close/>
                  <a:moveTo>
                    <a:pt x="0" y="509"/>
                  </a:moveTo>
                  <a:lnTo>
                    <a:pt x="0" y="397"/>
                  </a:lnTo>
                  <a:cubicBezTo>
                    <a:pt x="0" y="392"/>
                    <a:pt x="3" y="389"/>
                    <a:pt x="8" y="389"/>
                  </a:cubicBezTo>
                  <a:cubicBezTo>
                    <a:pt x="12" y="389"/>
                    <a:pt x="16" y="392"/>
                    <a:pt x="16" y="397"/>
                  </a:cubicBezTo>
                  <a:lnTo>
                    <a:pt x="16" y="509"/>
                  </a:lnTo>
                  <a:cubicBezTo>
                    <a:pt x="16" y="513"/>
                    <a:pt x="12" y="517"/>
                    <a:pt x="8" y="517"/>
                  </a:cubicBezTo>
                  <a:cubicBezTo>
                    <a:pt x="3" y="517"/>
                    <a:pt x="0" y="513"/>
                    <a:pt x="0" y="509"/>
                  </a:cubicBezTo>
                  <a:close/>
                  <a:moveTo>
                    <a:pt x="8" y="309"/>
                  </a:moveTo>
                  <a:lnTo>
                    <a:pt x="121" y="309"/>
                  </a:lnTo>
                  <a:cubicBezTo>
                    <a:pt x="125" y="309"/>
                    <a:pt x="129" y="313"/>
                    <a:pt x="129" y="317"/>
                  </a:cubicBezTo>
                  <a:cubicBezTo>
                    <a:pt x="129" y="322"/>
                    <a:pt x="125" y="325"/>
                    <a:pt x="121" y="325"/>
                  </a:cubicBezTo>
                  <a:lnTo>
                    <a:pt x="8" y="325"/>
                  </a:lnTo>
                  <a:cubicBezTo>
                    <a:pt x="4" y="325"/>
                    <a:pt x="0" y="322"/>
                    <a:pt x="0" y="317"/>
                  </a:cubicBezTo>
                  <a:cubicBezTo>
                    <a:pt x="0" y="313"/>
                    <a:pt x="4" y="309"/>
                    <a:pt x="8" y="309"/>
                  </a:cubicBezTo>
                  <a:close/>
                  <a:moveTo>
                    <a:pt x="201" y="309"/>
                  </a:moveTo>
                  <a:lnTo>
                    <a:pt x="313" y="309"/>
                  </a:lnTo>
                  <a:cubicBezTo>
                    <a:pt x="317" y="309"/>
                    <a:pt x="321" y="313"/>
                    <a:pt x="321" y="317"/>
                  </a:cubicBezTo>
                  <a:cubicBezTo>
                    <a:pt x="321" y="322"/>
                    <a:pt x="317" y="325"/>
                    <a:pt x="313" y="325"/>
                  </a:cubicBezTo>
                  <a:lnTo>
                    <a:pt x="201" y="325"/>
                  </a:lnTo>
                  <a:cubicBezTo>
                    <a:pt x="196" y="325"/>
                    <a:pt x="193" y="322"/>
                    <a:pt x="193" y="317"/>
                  </a:cubicBezTo>
                  <a:cubicBezTo>
                    <a:pt x="193" y="313"/>
                    <a:pt x="196" y="309"/>
                    <a:pt x="201" y="309"/>
                  </a:cubicBezTo>
                  <a:close/>
                  <a:moveTo>
                    <a:pt x="393" y="309"/>
                  </a:moveTo>
                  <a:lnTo>
                    <a:pt x="505" y="309"/>
                  </a:lnTo>
                  <a:cubicBezTo>
                    <a:pt x="509" y="309"/>
                    <a:pt x="513" y="313"/>
                    <a:pt x="513" y="317"/>
                  </a:cubicBezTo>
                  <a:cubicBezTo>
                    <a:pt x="513" y="322"/>
                    <a:pt x="509" y="325"/>
                    <a:pt x="505" y="325"/>
                  </a:cubicBezTo>
                  <a:lnTo>
                    <a:pt x="393" y="325"/>
                  </a:lnTo>
                  <a:cubicBezTo>
                    <a:pt x="388" y="325"/>
                    <a:pt x="385" y="322"/>
                    <a:pt x="385" y="317"/>
                  </a:cubicBezTo>
                  <a:cubicBezTo>
                    <a:pt x="385" y="313"/>
                    <a:pt x="388" y="309"/>
                    <a:pt x="393" y="309"/>
                  </a:cubicBezTo>
                  <a:close/>
                  <a:moveTo>
                    <a:pt x="585" y="309"/>
                  </a:moveTo>
                  <a:lnTo>
                    <a:pt x="697" y="309"/>
                  </a:lnTo>
                  <a:cubicBezTo>
                    <a:pt x="702" y="309"/>
                    <a:pt x="705" y="313"/>
                    <a:pt x="705" y="317"/>
                  </a:cubicBezTo>
                  <a:cubicBezTo>
                    <a:pt x="705" y="322"/>
                    <a:pt x="702" y="325"/>
                    <a:pt x="697" y="325"/>
                  </a:cubicBezTo>
                  <a:lnTo>
                    <a:pt x="585" y="325"/>
                  </a:lnTo>
                  <a:cubicBezTo>
                    <a:pt x="581" y="325"/>
                    <a:pt x="577" y="322"/>
                    <a:pt x="577" y="317"/>
                  </a:cubicBezTo>
                  <a:cubicBezTo>
                    <a:pt x="577" y="313"/>
                    <a:pt x="581" y="309"/>
                    <a:pt x="585" y="309"/>
                  </a:cubicBezTo>
                  <a:close/>
                  <a:moveTo>
                    <a:pt x="777" y="309"/>
                  </a:moveTo>
                  <a:lnTo>
                    <a:pt x="889" y="309"/>
                  </a:lnTo>
                  <a:cubicBezTo>
                    <a:pt x="894" y="309"/>
                    <a:pt x="897" y="313"/>
                    <a:pt x="897" y="317"/>
                  </a:cubicBezTo>
                  <a:cubicBezTo>
                    <a:pt x="897" y="322"/>
                    <a:pt x="894" y="325"/>
                    <a:pt x="889" y="325"/>
                  </a:cubicBezTo>
                  <a:lnTo>
                    <a:pt x="777" y="325"/>
                  </a:lnTo>
                  <a:cubicBezTo>
                    <a:pt x="773" y="325"/>
                    <a:pt x="769" y="322"/>
                    <a:pt x="769" y="317"/>
                  </a:cubicBezTo>
                  <a:cubicBezTo>
                    <a:pt x="769" y="313"/>
                    <a:pt x="773" y="309"/>
                    <a:pt x="777" y="309"/>
                  </a:cubicBezTo>
                  <a:close/>
                  <a:moveTo>
                    <a:pt x="969" y="309"/>
                  </a:moveTo>
                  <a:lnTo>
                    <a:pt x="1081" y="309"/>
                  </a:lnTo>
                  <a:cubicBezTo>
                    <a:pt x="1086" y="309"/>
                    <a:pt x="1089" y="313"/>
                    <a:pt x="1089" y="317"/>
                  </a:cubicBezTo>
                  <a:cubicBezTo>
                    <a:pt x="1089" y="322"/>
                    <a:pt x="1086" y="325"/>
                    <a:pt x="1081" y="325"/>
                  </a:cubicBezTo>
                  <a:lnTo>
                    <a:pt x="969" y="325"/>
                  </a:lnTo>
                  <a:cubicBezTo>
                    <a:pt x="965" y="325"/>
                    <a:pt x="961" y="322"/>
                    <a:pt x="961" y="317"/>
                  </a:cubicBezTo>
                  <a:cubicBezTo>
                    <a:pt x="961" y="313"/>
                    <a:pt x="965" y="309"/>
                    <a:pt x="969" y="309"/>
                  </a:cubicBezTo>
                  <a:close/>
                  <a:moveTo>
                    <a:pt x="1095" y="259"/>
                  </a:moveTo>
                  <a:lnTo>
                    <a:pt x="1095" y="147"/>
                  </a:lnTo>
                  <a:cubicBezTo>
                    <a:pt x="1095" y="143"/>
                    <a:pt x="1099" y="139"/>
                    <a:pt x="1103" y="139"/>
                  </a:cubicBezTo>
                  <a:cubicBezTo>
                    <a:pt x="1108" y="139"/>
                    <a:pt x="1111" y="143"/>
                    <a:pt x="1111" y="147"/>
                  </a:cubicBezTo>
                  <a:lnTo>
                    <a:pt x="1111" y="259"/>
                  </a:lnTo>
                  <a:cubicBezTo>
                    <a:pt x="1111" y="264"/>
                    <a:pt x="1108" y="267"/>
                    <a:pt x="1103" y="267"/>
                  </a:cubicBezTo>
                  <a:cubicBezTo>
                    <a:pt x="1099" y="267"/>
                    <a:pt x="1095" y="264"/>
                    <a:pt x="1095" y="259"/>
                  </a:cubicBezTo>
                  <a:close/>
                  <a:moveTo>
                    <a:pt x="1095" y="67"/>
                  </a:moveTo>
                  <a:lnTo>
                    <a:pt x="1095" y="8"/>
                  </a:lnTo>
                  <a:cubicBezTo>
                    <a:pt x="1095" y="4"/>
                    <a:pt x="1099" y="0"/>
                    <a:pt x="1103" y="0"/>
                  </a:cubicBezTo>
                  <a:cubicBezTo>
                    <a:pt x="1108" y="0"/>
                    <a:pt x="1111" y="4"/>
                    <a:pt x="1111" y="8"/>
                  </a:cubicBezTo>
                  <a:lnTo>
                    <a:pt x="1111" y="67"/>
                  </a:lnTo>
                  <a:cubicBezTo>
                    <a:pt x="1111" y="71"/>
                    <a:pt x="1108" y="75"/>
                    <a:pt x="1103" y="75"/>
                  </a:cubicBezTo>
                  <a:cubicBezTo>
                    <a:pt x="1099" y="75"/>
                    <a:pt x="1095" y="71"/>
                    <a:pt x="1095" y="67"/>
                  </a:cubicBezTo>
                  <a:close/>
                </a:path>
              </a:pathLst>
            </a:custGeom>
            <a:solidFill>
              <a:srgbClr val="007BAF"/>
            </a:solidFill>
            <a:ln w="0" cap="flat">
              <a:solidFill>
                <a:srgbClr val="007B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24" name="Rectangle 166"/>
            <p:cNvSpPr>
              <a:spLocks noChangeArrowheads="1"/>
            </p:cNvSpPr>
            <p:nvPr/>
          </p:nvSpPr>
          <p:spPr bwMode="auto">
            <a:xfrm>
              <a:off x="3811588" y="5192713"/>
              <a:ext cx="481013" cy="12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v-SE" altLang="sv-SE" sz="700" b="0" i="0" u="none" strike="noStrike" cap="none" normalizeH="0" baseline="0" dirty="0" smtClean="0">
                  <a:ln>
                    <a:noFill/>
                  </a:ln>
                  <a:solidFill>
                    <a:srgbClr val="006088"/>
                  </a:solidFill>
                  <a:effectLst/>
                  <a:latin typeface="Calibri" panose="020F0502020204030204" pitchFamily="34" charset="0"/>
                </a:rPr>
                <a:t>Dependency</a:t>
              </a:r>
              <a:endParaRPr kumimoji="0" lang="sv-SE" altLang="sv-S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27" name="Rectangle 169"/>
          <p:cNvSpPr>
            <a:spLocks noChangeArrowheads="1"/>
          </p:cNvSpPr>
          <p:nvPr/>
        </p:nvSpPr>
        <p:spPr bwMode="auto">
          <a:xfrm>
            <a:off x="3986213" y="6284913"/>
            <a:ext cx="422275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31" name="Rectangle 173"/>
          <p:cNvSpPr>
            <a:spLocks noChangeArrowheads="1"/>
          </p:cNvSpPr>
          <p:nvPr/>
        </p:nvSpPr>
        <p:spPr bwMode="auto">
          <a:xfrm>
            <a:off x="5800726" y="4708525"/>
            <a:ext cx="369888" cy="10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67" name="TextBox 1166"/>
          <p:cNvSpPr txBox="1"/>
          <p:nvPr/>
        </p:nvSpPr>
        <p:spPr>
          <a:xfrm>
            <a:off x="336061" y="437662"/>
            <a:ext cx="845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Klientkoden använder två interface för att kunna jobba med uthyrningar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9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590</Words>
  <Application>Microsoft Office PowerPoint</Application>
  <PresentationFormat>Widescreen</PresentationFormat>
  <Paragraphs>307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Car rental service</vt:lpstr>
      <vt:lpstr>Antaganden</vt:lpstr>
      <vt:lpstr>Designmål</vt:lpstr>
      <vt:lpstr>Design</vt:lpstr>
      <vt:lpstr>Registrera uthyrning, RentVehicle</vt:lpstr>
      <vt:lpstr>Registrera återlämning, ReturnVehicle</vt:lpstr>
      <vt:lpstr>Beräkna hyra, GetPriceForRental</vt:lpstr>
      <vt:lpstr>Assemblies och beroenden</vt:lpstr>
      <vt:lpstr>PowerPoint Presentation</vt:lpstr>
      <vt:lpstr>PowerPoint Presentation</vt:lpstr>
      <vt:lpstr>PowerPoint Presentation</vt:lpstr>
      <vt:lpstr>PowerPoint Presentation</vt:lpstr>
      <vt:lpstr>Teknologier och ramverk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service</dc:title>
  <dc:creator>Lars Bergqvist</dc:creator>
  <cp:lastModifiedBy>Lars Bergqvist</cp:lastModifiedBy>
  <cp:revision>72</cp:revision>
  <dcterms:created xsi:type="dcterms:W3CDTF">2015-10-17T13:58:51Z</dcterms:created>
  <dcterms:modified xsi:type="dcterms:W3CDTF">2015-11-03T13:05:16Z</dcterms:modified>
</cp:coreProperties>
</file>