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1" r:id="rId1"/>
  </p:sldMasterIdLst>
  <p:sldIdLst>
    <p:sldId id="256" r:id="rId2"/>
    <p:sldId id="257" r:id="rId3"/>
    <p:sldId id="258" r:id="rId4"/>
    <p:sldId id="264" r:id="rId5"/>
    <p:sldId id="260" r:id="rId6"/>
    <p:sldId id="259" r:id="rId7"/>
    <p:sldId id="262" r:id="rId8"/>
    <p:sldId id="263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8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8DE79-409D-4F9A-BE87-D25DF2FB0359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248E-F5B7-4F04-844B-A44114562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751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8DE79-409D-4F9A-BE87-D25DF2FB0359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248E-F5B7-4F04-844B-A44114562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720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8DE79-409D-4F9A-BE87-D25DF2FB0359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248E-F5B7-4F04-844B-A44114562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472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8DE79-409D-4F9A-BE87-D25DF2FB0359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248E-F5B7-4F04-844B-A44114562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270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8DE79-409D-4F9A-BE87-D25DF2FB0359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248E-F5B7-4F04-844B-A44114562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768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8DE79-409D-4F9A-BE87-D25DF2FB0359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248E-F5B7-4F04-844B-A44114562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805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8DE79-409D-4F9A-BE87-D25DF2FB0359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248E-F5B7-4F04-844B-A44114562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402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8DE79-409D-4F9A-BE87-D25DF2FB0359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248E-F5B7-4F04-844B-A44114562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286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8DE79-409D-4F9A-BE87-D25DF2FB0359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248E-F5B7-4F04-844B-A44114562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52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8DE79-409D-4F9A-BE87-D25DF2FB0359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248E-F5B7-4F04-844B-A44114562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485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8DE79-409D-4F9A-BE87-D25DF2FB0359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248E-F5B7-4F04-844B-A44114562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415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8DE79-409D-4F9A-BE87-D25DF2FB0359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4248E-F5B7-4F04-844B-A44114562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27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2" r:id="rId1"/>
    <p:sldLayoutId id="2147483913" r:id="rId2"/>
    <p:sldLayoutId id="2147483914" r:id="rId3"/>
    <p:sldLayoutId id="2147483915" r:id="rId4"/>
    <p:sldLayoutId id="2147483916" r:id="rId5"/>
    <p:sldLayoutId id="2147483917" r:id="rId6"/>
    <p:sldLayoutId id="2147483918" r:id="rId7"/>
    <p:sldLayoutId id="2147483919" r:id="rId8"/>
    <p:sldLayoutId id="2147483920" r:id="rId9"/>
    <p:sldLayoutId id="2147483921" r:id="rId10"/>
    <p:sldLayoutId id="214748392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Car rental service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Lars </a:t>
            </a:r>
            <a:r>
              <a:rPr lang="en-US" dirty="0" err="1" smtClean="0"/>
              <a:t>Bergqvist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91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Antaganden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Ok med </a:t>
            </a:r>
            <a:r>
              <a:rPr lang="en-US" dirty="0" err="1"/>
              <a:t>entiteter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engelska</a:t>
            </a:r>
            <a:endParaRPr lang="en-US" dirty="0"/>
          </a:p>
          <a:p>
            <a:r>
              <a:rPr lang="en-US" dirty="0"/>
              <a:t>Bara </a:t>
            </a:r>
            <a:r>
              <a:rPr lang="en-US" dirty="0" err="1"/>
              <a:t>fordon</a:t>
            </a:r>
            <a:r>
              <a:rPr lang="en-US" dirty="0"/>
              <a:t> (men </a:t>
            </a:r>
            <a:r>
              <a:rPr lang="en-US" dirty="0" err="1"/>
              <a:t>inte</a:t>
            </a:r>
            <a:r>
              <a:rPr lang="en-US" dirty="0"/>
              <a:t> bara </a:t>
            </a:r>
            <a:r>
              <a:rPr lang="en-US" dirty="0" err="1"/>
              <a:t>bilar</a:t>
            </a:r>
            <a:r>
              <a:rPr lang="en-US" dirty="0" smtClean="0"/>
              <a:t>)</a:t>
            </a:r>
          </a:p>
          <a:p>
            <a:r>
              <a:rPr lang="en-US" dirty="0" smtClean="0"/>
              <a:t>Bara </a:t>
            </a:r>
            <a:r>
              <a:rPr lang="en-US" dirty="0" err="1" smtClean="0"/>
              <a:t>uthyrningsregistreringar</a:t>
            </a:r>
            <a:endParaRPr lang="en-US" dirty="0" smtClean="0"/>
          </a:p>
          <a:p>
            <a:pPr lvl="1"/>
            <a:r>
              <a:rPr lang="en-US" dirty="0" smtClean="0"/>
              <a:t>Ingen </a:t>
            </a:r>
            <a:r>
              <a:rPr lang="en-US" dirty="0" err="1" smtClean="0"/>
              <a:t>koppling</a:t>
            </a:r>
            <a:r>
              <a:rPr lang="en-US" dirty="0" smtClean="0"/>
              <a:t> till </a:t>
            </a:r>
            <a:r>
              <a:rPr lang="en-US" dirty="0" err="1" smtClean="0"/>
              <a:t>verkliga</a:t>
            </a:r>
            <a:r>
              <a:rPr lang="en-US" dirty="0" smtClean="0"/>
              <a:t> </a:t>
            </a:r>
            <a:r>
              <a:rPr lang="en-US" dirty="0" err="1" smtClean="0"/>
              <a:t>fordonsparken</a:t>
            </a:r>
            <a:r>
              <a:rPr lang="en-US" dirty="0" smtClean="0"/>
              <a:t>. </a:t>
            </a:r>
            <a:r>
              <a:rPr lang="en-US" dirty="0" err="1" smtClean="0"/>
              <a:t>Oändligt</a:t>
            </a:r>
            <a:r>
              <a:rPr lang="en-US" dirty="0" smtClean="0"/>
              <a:t> </a:t>
            </a:r>
            <a:r>
              <a:rPr lang="en-US" dirty="0" err="1" smtClean="0"/>
              <a:t>antal</a:t>
            </a:r>
            <a:r>
              <a:rPr lang="en-US" dirty="0" smtClean="0"/>
              <a:t> </a:t>
            </a:r>
            <a:r>
              <a:rPr lang="en-US" dirty="0" err="1" smtClean="0"/>
              <a:t>fordon</a:t>
            </a:r>
            <a:r>
              <a:rPr lang="en-US" dirty="0" smtClean="0"/>
              <a:t> </a:t>
            </a:r>
            <a:r>
              <a:rPr lang="en-US" dirty="0" err="1" smtClean="0"/>
              <a:t>tillgängliga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Ingen </a:t>
            </a:r>
            <a:r>
              <a:rPr lang="en-US" dirty="0" err="1" smtClean="0"/>
              <a:t>bokning</a:t>
            </a:r>
            <a:r>
              <a:rPr lang="en-US" dirty="0" smtClean="0"/>
              <a:t>. </a:t>
            </a:r>
            <a:r>
              <a:rPr lang="en-US" dirty="0" err="1" smtClean="0"/>
              <a:t>Registreringen</a:t>
            </a:r>
            <a:r>
              <a:rPr lang="en-US" dirty="0" smtClean="0"/>
              <a:t> </a:t>
            </a:r>
            <a:r>
              <a:rPr lang="en-US" dirty="0" err="1" smtClean="0"/>
              <a:t>sker</a:t>
            </a:r>
            <a:r>
              <a:rPr lang="en-US" dirty="0" smtClean="0"/>
              <a:t> vid </a:t>
            </a:r>
            <a:r>
              <a:rPr lang="en-US" dirty="0" err="1" smtClean="0"/>
              <a:t>utlämningstillfället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Ingen </a:t>
            </a:r>
            <a:r>
              <a:rPr lang="en-US" dirty="0" err="1" smtClean="0"/>
              <a:t>kontroll</a:t>
            </a:r>
            <a:r>
              <a:rPr lang="en-US" dirty="0" smtClean="0"/>
              <a:t> </a:t>
            </a:r>
            <a:r>
              <a:rPr lang="en-US" dirty="0" err="1" smtClean="0"/>
              <a:t>på</a:t>
            </a:r>
            <a:r>
              <a:rPr lang="en-US" dirty="0" smtClean="0"/>
              <a:t> om </a:t>
            </a:r>
            <a:r>
              <a:rPr lang="en-US" dirty="0" err="1" smtClean="0"/>
              <a:t>reg</a:t>
            </a:r>
            <a:r>
              <a:rPr lang="en-US" dirty="0" smtClean="0"/>
              <a:t> </a:t>
            </a:r>
            <a:r>
              <a:rPr lang="en-US" dirty="0" err="1" smtClean="0"/>
              <a:t>nummer</a:t>
            </a:r>
            <a:r>
              <a:rPr lang="en-US" dirty="0" smtClean="0"/>
              <a:t> </a:t>
            </a:r>
            <a:r>
              <a:rPr lang="en-US" dirty="0" err="1" smtClean="0"/>
              <a:t>eller</a:t>
            </a:r>
            <a:r>
              <a:rPr lang="en-US" dirty="0" smtClean="0"/>
              <a:t> </a:t>
            </a:r>
            <a:r>
              <a:rPr lang="en-US" dirty="0" err="1" smtClean="0"/>
              <a:t>personnummer</a:t>
            </a:r>
            <a:r>
              <a:rPr lang="en-US" dirty="0" smtClean="0"/>
              <a:t> </a:t>
            </a:r>
            <a:r>
              <a:rPr lang="en-US" dirty="0" err="1" smtClean="0"/>
              <a:t>är</a:t>
            </a:r>
            <a:r>
              <a:rPr lang="en-US" dirty="0" smtClean="0"/>
              <a:t> </a:t>
            </a:r>
            <a:r>
              <a:rPr lang="en-US" dirty="0" err="1" smtClean="0"/>
              <a:t>giltiga</a:t>
            </a:r>
            <a:r>
              <a:rPr lang="en-US" dirty="0" smtClean="0"/>
              <a:t> (</a:t>
            </a:r>
            <a:r>
              <a:rPr lang="en-US" dirty="0" err="1" smtClean="0"/>
              <a:t>förutom</a:t>
            </a:r>
            <a:r>
              <a:rPr lang="en-US" dirty="0" smtClean="0"/>
              <a:t> </a:t>
            </a:r>
            <a:r>
              <a:rPr lang="en-US" dirty="0" err="1" smtClean="0"/>
              <a:t>att</a:t>
            </a:r>
            <a:r>
              <a:rPr lang="en-US" dirty="0" smtClean="0"/>
              <a:t> de </a:t>
            </a:r>
            <a:r>
              <a:rPr lang="en-US" dirty="0" err="1" smtClean="0"/>
              <a:t>inte</a:t>
            </a:r>
            <a:r>
              <a:rPr lang="en-US" dirty="0" smtClean="0"/>
              <a:t> </a:t>
            </a:r>
            <a:r>
              <a:rPr lang="en-US" dirty="0" err="1" smtClean="0"/>
              <a:t>får</a:t>
            </a:r>
            <a:r>
              <a:rPr lang="en-US" dirty="0" smtClean="0"/>
              <a:t> </a:t>
            </a:r>
            <a:r>
              <a:rPr lang="en-US" dirty="0" err="1" smtClean="0"/>
              <a:t>vara</a:t>
            </a:r>
            <a:r>
              <a:rPr lang="en-US" dirty="0" smtClean="0"/>
              <a:t> </a:t>
            </a:r>
            <a:r>
              <a:rPr lang="en-US" dirty="0" err="1" smtClean="0"/>
              <a:t>tomma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Ett</a:t>
            </a:r>
            <a:r>
              <a:rPr lang="en-US" dirty="0" smtClean="0"/>
              <a:t> </a:t>
            </a:r>
            <a:r>
              <a:rPr lang="en-US" dirty="0" err="1" smtClean="0"/>
              <a:t>påbörjat</a:t>
            </a:r>
            <a:r>
              <a:rPr lang="en-US" dirty="0" smtClean="0"/>
              <a:t> </a:t>
            </a:r>
            <a:r>
              <a:rPr lang="en-US" dirty="0" err="1" smtClean="0"/>
              <a:t>uthyrningsdygn</a:t>
            </a:r>
            <a:r>
              <a:rPr lang="en-US" dirty="0" smtClean="0"/>
              <a:t> </a:t>
            </a:r>
            <a:r>
              <a:rPr lang="en-US" dirty="0" smtClean="0"/>
              <a:t>=&gt; </a:t>
            </a:r>
            <a:r>
              <a:rPr lang="en-US" dirty="0" err="1" smtClean="0"/>
              <a:t>betala</a:t>
            </a:r>
            <a:r>
              <a:rPr lang="en-US" dirty="0" smtClean="0"/>
              <a:t> </a:t>
            </a:r>
            <a:r>
              <a:rPr lang="en-US" dirty="0" err="1" smtClean="0"/>
              <a:t>för</a:t>
            </a:r>
            <a:r>
              <a:rPr lang="en-US" dirty="0" smtClean="0"/>
              <a:t> </a:t>
            </a:r>
            <a:r>
              <a:rPr lang="en-US" dirty="0" err="1" smtClean="0"/>
              <a:t>hel</a:t>
            </a:r>
            <a:r>
              <a:rPr lang="en-US" dirty="0" smtClean="0"/>
              <a:t> dag</a:t>
            </a:r>
          </a:p>
          <a:p>
            <a:r>
              <a:rPr lang="en-US" dirty="0" err="1" smtClean="0"/>
              <a:t>Det</a:t>
            </a:r>
            <a:r>
              <a:rPr lang="en-US" dirty="0" smtClean="0"/>
              <a:t> </a:t>
            </a:r>
            <a:r>
              <a:rPr lang="en-US" dirty="0" err="1" smtClean="0"/>
              <a:t>här</a:t>
            </a:r>
            <a:r>
              <a:rPr lang="en-US" dirty="0" smtClean="0"/>
              <a:t> </a:t>
            </a:r>
            <a:r>
              <a:rPr lang="en-US" dirty="0" err="1" smtClean="0"/>
              <a:t>exemplet</a:t>
            </a:r>
            <a:r>
              <a:rPr lang="en-US" dirty="0" smtClean="0"/>
              <a:t> </a:t>
            </a:r>
            <a:r>
              <a:rPr lang="en-US" dirty="0" err="1" smtClean="0"/>
              <a:t>har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enkel</a:t>
            </a:r>
            <a:r>
              <a:rPr lang="en-US" dirty="0" smtClean="0"/>
              <a:t> </a:t>
            </a:r>
            <a:r>
              <a:rPr lang="en-US" dirty="0" err="1" smtClean="0"/>
              <a:t>mockning</a:t>
            </a:r>
            <a:r>
              <a:rPr lang="en-US" dirty="0" smtClean="0"/>
              <a:t> med in-memory </a:t>
            </a:r>
            <a:r>
              <a:rPr lang="en-US" dirty="0" err="1" smtClean="0"/>
              <a:t>lagring</a:t>
            </a:r>
            <a:r>
              <a:rPr lang="en-US" dirty="0" smtClean="0"/>
              <a:t> </a:t>
            </a:r>
            <a:r>
              <a:rPr lang="en-US" dirty="0" err="1" smtClean="0"/>
              <a:t>och</a:t>
            </a:r>
            <a:r>
              <a:rPr lang="en-US" dirty="0" smtClean="0"/>
              <a:t> </a:t>
            </a:r>
            <a:r>
              <a:rPr lang="en-US" dirty="0" err="1" smtClean="0"/>
              <a:t>ingen</a:t>
            </a:r>
            <a:r>
              <a:rPr lang="en-US" dirty="0" smtClean="0"/>
              <a:t> </a:t>
            </a:r>
            <a:r>
              <a:rPr lang="en-US" dirty="0" err="1" smtClean="0"/>
              <a:t>riktig</a:t>
            </a:r>
            <a:r>
              <a:rPr lang="en-US" dirty="0" smtClean="0"/>
              <a:t> </a:t>
            </a:r>
            <a:r>
              <a:rPr lang="en-US" dirty="0" smtClean="0"/>
              <a:t>persistent </a:t>
            </a:r>
            <a:r>
              <a:rPr lang="en-US" dirty="0" err="1" smtClean="0"/>
              <a:t>datalagring</a:t>
            </a:r>
            <a:endParaRPr lang="en-US" dirty="0" smtClean="0"/>
          </a:p>
          <a:p>
            <a:r>
              <a:rPr lang="en-US" dirty="0" err="1" smtClean="0"/>
              <a:t>Felmeddelanden</a:t>
            </a:r>
            <a:r>
              <a:rPr lang="en-US" dirty="0" smtClean="0"/>
              <a:t> </a:t>
            </a:r>
            <a:r>
              <a:rPr lang="en-US" dirty="0" err="1" smtClean="0"/>
              <a:t>får</a:t>
            </a:r>
            <a:r>
              <a:rPr lang="en-US" dirty="0" smtClean="0"/>
              <a:t> </a:t>
            </a:r>
            <a:r>
              <a:rPr lang="en-US" dirty="0" err="1" smtClean="0"/>
              <a:t>vara</a:t>
            </a:r>
            <a:r>
              <a:rPr lang="en-US" dirty="0" smtClean="0"/>
              <a:t> </a:t>
            </a:r>
            <a:r>
              <a:rPr lang="en-US" dirty="0" err="1" smtClean="0"/>
              <a:t>hårdkodade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det</a:t>
            </a:r>
            <a:r>
              <a:rPr lang="en-US" dirty="0" smtClean="0"/>
              <a:t> </a:t>
            </a:r>
            <a:r>
              <a:rPr lang="en-US" dirty="0" err="1" smtClean="0"/>
              <a:t>här</a:t>
            </a:r>
            <a:r>
              <a:rPr lang="en-US" dirty="0" smtClean="0"/>
              <a:t> </a:t>
            </a:r>
            <a:r>
              <a:rPr lang="en-US" dirty="0" err="1" smtClean="0"/>
              <a:t>exemplet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361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Designmål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Lätt</a:t>
            </a:r>
            <a:r>
              <a:rPr lang="en-US" dirty="0" smtClean="0"/>
              <a:t> </a:t>
            </a:r>
            <a:r>
              <a:rPr lang="en-US" dirty="0" err="1" smtClean="0"/>
              <a:t>att</a:t>
            </a:r>
            <a:r>
              <a:rPr lang="en-US" dirty="0" smtClean="0"/>
              <a:t> </a:t>
            </a:r>
            <a:r>
              <a:rPr lang="en-US" dirty="0" err="1" smtClean="0"/>
              <a:t>ändra</a:t>
            </a:r>
            <a:r>
              <a:rPr lang="en-US" dirty="0" smtClean="0"/>
              <a:t> </a:t>
            </a:r>
            <a:r>
              <a:rPr lang="en-US" dirty="0" err="1" smtClean="0"/>
              <a:t>och</a:t>
            </a:r>
            <a:r>
              <a:rPr lang="en-US" dirty="0" smtClean="0"/>
              <a:t> </a:t>
            </a:r>
            <a:r>
              <a:rPr lang="en-US" dirty="0" err="1" smtClean="0"/>
              <a:t>förstå</a:t>
            </a:r>
            <a:r>
              <a:rPr lang="en-US" dirty="0" smtClean="0"/>
              <a:t> </a:t>
            </a:r>
            <a:r>
              <a:rPr lang="en-US" dirty="0" err="1" smtClean="0"/>
              <a:t>koden</a:t>
            </a:r>
            <a:endParaRPr lang="en-US" dirty="0" smtClean="0"/>
          </a:p>
          <a:p>
            <a:r>
              <a:rPr lang="en-US" dirty="0" err="1" smtClean="0"/>
              <a:t>Lätt</a:t>
            </a:r>
            <a:r>
              <a:rPr lang="en-US" dirty="0" smtClean="0"/>
              <a:t> </a:t>
            </a:r>
            <a:r>
              <a:rPr lang="en-US" dirty="0" err="1" smtClean="0"/>
              <a:t>att</a:t>
            </a:r>
            <a:r>
              <a:rPr lang="en-US" dirty="0" smtClean="0"/>
              <a:t> </a:t>
            </a:r>
            <a:r>
              <a:rPr lang="en-US" dirty="0" err="1" smtClean="0"/>
              <a:t>testa</a:t>
            </a:r>
            <a:r>
              <a:rPr lang="en-US" dirty="0" smtClean="0"/>
              <a:t> </a:t>
            </a:r>
            <a:r>
              <a:rPr lang="en-US" dirty="0" err="1" smtClean="0"/>
              <a:t>koden</a:t>
            </a:r>
            <a:endParaRPr lang="en-US" dirty="0" smtClean="0"/>
          </a:p>
          <a:p>
            <a:r>
              <a:rPr lang="en-US" dirty="0" smtClean="0"/>
              <a:t>Inversion of Control</a:t>
            </a:r>
          </a:p>
          <a:p>
            <a:pPr lvl="1"/>
            <a:r>
              <a:rPr lang="en-US" dirty="0" smtClean="0"/>
              <a:t>Inga </a:t>
            </a:r>
            <a:r>
              <a:rPr lang="en-US" dirty="0" err="1" smtClean="0"/>
              <a:t>beroenden</a:t>
            </a:r>
            <a:r>
              <a:rPr lang="en-US" dirty="0" smtClean="0"/>
              <a:t> till </a:t>
            </a:r>
            <a:r>
              <a:rPr lang="en-US" dirty="0" err="1" smtClean="0"/>
              <a:t>konkreta</a:t>
            </a:r>
            <a:r>
              <a:rPr lang="en-US" dirty="0" smtClean="0"/>
              <a:t> </a:t>
            </a:r>
            <a:r>
              <a:rPr lang="en-US" dirty="0" err="1" smtClean="0"/>
              <a:t>implementationer</a:t>
            </a:r>
            <a:endParaRPr lang="en-US" dirty="0" smtClean="0"/>
          </a:p>
          <a:p>
            <a:pPr lvl="1"/>
            <a:r>
              <a:rPr lang="en-US" dirty="0" err="1" smtClean="0"/>
              <a:t>Dynamisk</a:t>
            </a:r>
            <a:r>
              <a:rPr lang="en-US" dirty="0" smtClean="0"/>
              <a:t> </a:t>
            </a:r>
            <a:r>
              <a:rPr lang="en-US" dirty="0" err="1" smtClean="0"/>
              <a:t>laddning</a:t>
            </a:r>
            <a:r>
              <a:rPr lang="en-US" dirty="0" smtClean="0"/>
              <a:t> </a:t>
            </a:r>
            <a:r>
              <a:rPr lang="en-US" dirty="0" err="1" smtClean="0"/>
              <a:t>av</a:t>
            </a:r>
            <a:r>
              <a:rPr lang="en-US" dirty="0" smtClean="0"/>
              <a:t> </a:t>
            </a:r>
            <a:r>
              <a:rPr lang="en-US" dirty="0" err="1" smtClean="0"/>
              <a:t>implementationer</a:t>
            </a:r>
            <a:endParaRPr lang="en-US" dirty="0" smtClean="0"/>
          </a:p>
          <a:p>
            <a:pPr lvl="1"/>
            <a:r>
              <a:rPr lang="en-US" dirty="0" err="1" smtClean="0"/>
              <a:t>Kunna</a:t>
            </a:r>
            <a:r>
              <a:rPr lang="en-US" dirty="0" smtClean="0"/>
              <a:t> </a:t>
            </a:r>
            <a:r>
              <a:rPr lang="en-US" dirty="0" err="1" smtClean="0"/>
              <a:t>lägga</a:t>
            </a:r>
            <a:r>
              <a:rPr lang="en-US" dirty="0" smtClean="0"/>
              <a:t> till </a:t>
            </a:r>
            <a:r>
              <a:rPr lang="en-US" dirty="0" err="1" smtClean="0"/>
              <a:t>fordonstyper</a:t>
            </a:r>
            <a:r>
              <a:rPr lang="en-US" dirty="0" smtClean="0"/>
              <a:t> </a:t>
            </a:r>
            <a:r>
              <a:rPr lang="en-US" dirty="0" err="1" smtClean="0"/>
              <a:t>utan</a:t>
            </a:r>
            <a:r>
              <a:rPr lang="en-US" dirty="0" smtClean="0"/>
              <a:t> </a:t>
            </a:r>
            <a:r>
              <a:rPr lang="en-US" dirty="0" err="1" smtClean="0"/>
              <a:t>att</a:t>
            </a:r>
            <a:r>
              <a:rPr lang="en-US" dirty="0" smtClean="0"/>
              <a:t> </a:t>
            </a:r>
            <a:r>
              <a:rPr lang="en-US" dirty="0" err="1" smtClean="0"/>
              <a:t>kompilera</a:t>
            </a:r>
            <a:r>
              <a:rPr lang="en-US" dirty="0" smtClean="0"/>
              <a:t> om </a:t>
            </a:r>
            <a:r>
              <a:rPr lang="en-US" dirty="0" err="1" smtClean="0"/>
              <a:t>det</a:t>
            </a:r>
            <a:r>
              <a:rPr lang="en-US" dirty="0" smtClean="0"/>
              <a:t> </a:t>
            </a:r>
            <a:r>
              <a:rPr lang="en-US" dirty="0" err="1" smtClean="0"/>
              <a:t>existerande</a:t>
            </a:r>
            <a:r>
              <a:rPr lang="en-US" dirty="0" smtClean="0"/>
              <a:t> </a:t>
            </a:r>
            <a:r>
              <a:rPr lang="en-US" dirty="0" err="1" smtClean="0"/>
              <a:t>systemet</a:t>
            </a:r>
            <a:endParaRPr lang="en-US" dirty="0" smtClean="0"/>
          </a:p>
          <a:p>
            <a:pPr lvl="1"/>
            <a:r>
              <a:rPr lang="en-US" dirty="0" err="1" smtClean="0"/>
              <a:t>Kunna</a:t>
            </a:r>
            <a:r>
              <a:rPr lang="en-US" dirty="0" smtClean="0"/>
              <a:t> </a:t>
            </a:r>
            <a:r>
              <a:rPr lang="en-US" dirty="0" err="1" smtClean="0"/>
              <a:t>byta</a:t>
            </a:r>
            <a:r>
              <a:rPr lang="en-US" dirty="0" smtClean="0"/>
              <a:t> </a:t>
            </a:r>
            <a:r>
              <a:rPr lang="en-US" dirty="0" err="1" smtClean="0"/>
              <a:t>persisteringslager</a:t>
            </a:r>
            <a:r>
              <a:rPr lang="en-US" dirty="0" smtClean="0"/>
              <a:t> </a:t>
            </a:r>
            <a:r>
              <a:rPr lang="en-US" dirty="0" err="1" smtClean="0"/>
              <a:t>utan</a:t>
            </a:r>
            <a:r>
              <a:rPr lang="en-US" dirty="0" smtClean="0"/>
              <a:t> </a:t>
            </a:r>
            <a:r>
              <a:rPr lang="en-US" dirty="0" err="1" smtClean="0"/>
              <a:t>att</a:t>
            </a:r>
            <a:r>
              <a:rPr lang="en-US" dirty="0" smtClean="0"/>
              <a:t> </a:t>
            </a:r>
            <a:r>
              <a:rPr lang="en-US" dirty="0" err="1" smtClean="0"/>
              <a:t>kompilera</a:t>
            </a:r>
            <a:r>
              <a:rPr lang="en-US" dirty="0" smtClean="0"/>
              <a:t> om </a:t>
            </a:r>
            <a:r>
              <a:rPr lang="en-US" dirty="0" err="1" smtClean="0"/>
              <a:t>det</a:t>
            </a:r>
            <a:r>
              <a:rPr lang="en-US" dirty="0" smtClean="0"/>
              <a:t> </a:t>
            </a:r>
            <a:r>
              <a:rPr lang="en-US" dirty="0" err="1" smtClean="0"/>
              <a:t>existerande</a:t>
            </a:r>
            <a:r>
              <a:rPr lang="en-US" dirty="0" smtClean="0"/>
              <a:t> </a:t>
            </a:r>
            <a:r>
              <a:rPr lang="en-US" dirty="0" err="1" smtClean="0"/>
              <a:t>systemet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92331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RentalService.Contract</a:t>
            </a:r>
            <a:endParaRPr lang="en-US" dirty="0" smtClean="0"/>
          </a:p>
          <a:p>
            <a:pPr lvl="1"/>
            <a:r>
              <a:rPr lang="en-US" dirty="0" smtClean="0"/>
              <a:t>Interface </a:t>
            </a:r>
            <a:r>
              <a:rPr lang="en-US" dirty="0" err="1" smtClean="0"/>
              <a:t>och</a:t>
            </a:r>
            <a:r>
              <a:rPr lang="en-US" dirty="0" smtClean="0"/>
              <a:t> </a:t>
            </a:r>
            <a:r>
              <a:rPr lang="en-US" dirty="0" err="1" smtClean="0"/>
              <a:t>entiteter</a:t>
            </a:r>
            <a:r>
              <a:rPr lang="en-US" dirty="0" smtClean="0"/>
              <a:t> </a:t>
            </a:r>
            <a:r>
              <a:rPr lang="en-US" dirty="0" err="1" smtClean="0"/>
              <a:t>för</a:t>
            </a:r>
            <a:r>
              <a:rPr lang="en-US" dirty="0" smtClean="0"/>
              <a:t> </a:t>
            </a:r>
            <a:r>
              <a:rPr lang="en-US" dirty="0" err="1" smtClean="0"/>
              <a:t>att</a:t>
            </a:r>
            <a:r>
              <a:rPr lang="en-US" dirty="0" smtClean="0"/>
              <a:t> </a:t>
            </a:r>
            <a:r>
              <a:rPr lang="en-US" dirty="0" err="1" smtClean="0"/>
              <a:t>hantera</a:t>
            </a:r>
            <a:r>
              <a:rPr lang="en-US" dirty="0" smtClean="0"/>
              <a:t> </a:t>
            </a:r>
            <a:r>
              <a:rPr lang="en-US" dirty="0" err="1" smtClean="0"/>
              <a:t>uthyrningsregistreringar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IRentalService</a:t>
            </a:r>
            <a:endParaRPr lang="en-US" dirty="0" smtClean="0"/>
          </a:p>
          <a:p>
            <a:pPr lvl="2"/>
            <a:r>
              <a:rPr lang="en-US" dirty="0" err="1" smtClean="0"/>
              <a:t>Hanterar</a:t>
            </a:r>
            <a:r>
              <a:rPr lang="en-US" dirty="0" smtClean="0"/>
              <a:t> </a:t>
            </a:r>
            <a:r>
              <a:rPr lang="en-US" dirty="0" err="1" smtClean="0"/>
              <a:t>anrop</a:t>
            </a:r>
            <a:r>
              <a:rPr lang="en-US" dirty="0" smtClean="0"/>
              <a:t> </a:t>
            </a:r>
            <a:r>
              <a:rPr lang="en-US" dirty="0" err="1" smtClean="0"/>
              <a:t>för</a:t>
            </a:r>
            <a:r>
              <a:rPr lang="en-US" dirty="0" smtClean="0"/>
              <a:t> </a:t>
            </a:r>
            <a:r>
              <a:rPr lang="en-US" dirty="0" err="1" smtClean="0"/>
              <a:t>registrering</a:t>
            </a:r>
            <a:r>
              <a:rPr lang="en-US" dirty="0"/>
              <a:t> </a:t>
            </a:r>
            <a:r>
              <a:rPr lang="en-US" dirty="0" err="1" smtClean="0"/>
              <a:t>och</a:t>
            </a:r>
            <a:r>
              <a:rPr lang="en-US" dirty="0" smtClean="0"/>
              <a:t> </a:t>
            </a:r>
            <a:r>
              <a:rPr lang="en-US" dirty="0" err="1" smtClean="0"/>
              <a:t>återlämning</a:t>
            </a:r>
            <a:endParaRPr lang="en-US" dirty="0"/>
          </a:p>
          <a:p>
            <a:pPr lvl="2"/>
            <a:r>
              <a:rPr lang="en-US" dirty="0" err="1" smtClean="0"/>
              <a:t>Listar</a:t>
            </a:r>
            <a:r>
              <a:rPr lang="en-US" dirty="0" smtClean="0"/>
              <a:t> </a:t>
            </a:r>
            <a:r>
              <a:rPr lang="en-US" dirty="0" err="1" smtClean="0"/>
              <a:t>tillgängliga</a:t>
            </a:r>
            <a:r>
              <a:rPr lang="en-US" dirty="0" smtClean="0"/>
              <a:t> </a:t>
            </a:r>
            <a:r>
              <a:rPr lang="en-US" dirty="0" err="1" smtClean="0"/>
              <a:t>registreringar</a:t>
            </a:r>
            <a:endParaRPr lang="en-US" dirty="0" smtClean="0"/>
          </a:p>
          <a:p>
            <a:pPr lvl="1"/>
            <a:r>
              <a:rPr lang="en-US" dirty="0" err="1" smtClean="0"/>
              <a:t>IVehicleTypesRepository</a:t>
            </a:r>
            <a:endParaRPr lang="en-US" dirty="0" smtClean="0"/>
          </a:p>
          <a:p>
            <a:pPr lvl="2"/>
            <a:r>
              <a:rPr lang="en-US" dirty="0" err="1" smtClean="0"/>
              <a:t>Returnerar</a:t>
            </a:r>
            <a:r>
              <a:rPr lang="en-US" dirty="0" smtClean="0"/>
              <a:t> </a:t>
            </a:r>
            <a:r>
              <a:rPr lang="en-US" dirty="0" err="1" smtClean="0"/>
              <a:t>alla</a:t>
            </a:r>
            <a:r>
              <a:rPr lang="en-US" dirty="0" smtClean="0"/>
              <a:t> </a:t>
            </a:r>
            <a:r>
              <a:rPr lang="en-US" dirty="0" err="1" smtClean="0"/>
              <a:t>tillgängliga</a:t>
            </a:r>
            <a:r>
              <a:rPr lang="en-US" dirty="0" smtClean="0"/>
              <a:t> </a:t>
            </a:r>
            <a:r>
              <a:rPr lang="en-US" dirty="0" err="1" smtClean="0"/>
              <a:t>fordonstyper</a:t>
            </a:r>
            <a:endParaRPr lang="en-US" dirty="0" smtClean="0"/>
          </a:p>
          <a:p>
            <a:r>
              <a:rPr lang="en-US" dirty="0" err="1" smtClean="0"/>
              <a:t>RentalsRepository.Contract</a:t>
            </a:r>
            <a:endParaRPr lang="en-US" dirty="0" smtClean="0"/>
          </a:p>
          <a:p>
            <a:pPr lvl="1"/>
            <a:r>
              <a:rPr lang="en-US" dirty="0" smtClean="0"/>
              <a:t>Interface </a:t>
            </a:r>
            <a:r>
              <a:rPr lang="en-US" dirty="0" err="1" smtClean="0"/>
              <a:t>och</a:t>
            </a:r>
            <a:r>
              <a:rPr lang="en-US" dirty="0" smtClean="0"/>
              <a:t> </a:t>
            </a:r>
            <a:r>
              <a:rPr lang="en-US" dirty="0" err="1" smtClean="0"/>
              <a:t>entiteter</a:t>
            </a:r>
            <a:r>
              <a:rPr lang="en-US" dirty="0" smtClean="0"/>
              <a:t> </a:t>
            </a:r>
            <a:r>
              <a:rPr lang="en-US" dirty="0" err="1" smtClean="0"/>
              <a:t>för</a:t>
            </a:r>
            <a:r>
              <a:rPr lang="en-US" dirty="0" smtClean="0"/>
              <a:t> </a:t>
            </a:r>
            <a:r>
              <a:rPr lang="en-US" dirty="0" err="1" smtClean="0"/>
              <a:t>att</a:t>
            </a:r>
            <a:r>
              <a:rPr lang="en-US" dirty="0" smtClean="0"/>
              <a:t> </a:t>
            </a:r>
            <a:r>
              <a:rPr lang="en-US" dirty="0" err="1" smtClean="0"/>
              <a:t>lagra</a:t>
            </a:r>
            <a:r>
              <a:rPr lang="en-US" dirty="0" smtClean="0"/>
              <a:t>/</a:t>
            </a:r>
            <a:r>
              <a:rPr lang="en-US" dirty="0" err="1" smtClean="0"/>
              <a:t>uppdatera</a:t>
            </a:r>
            <a:r>
              <a:rPr lang="en-US" dirty="0" smtClean="0"/>
              <a:t> </a:t>
            </a:r>
            <a:r>
              <a:rPr lang="en-US" dirty="0" err="1" smtClean="0"/>
              <a:t>uthyrningsregistreringar</a:t>
            </a:r>
            <a:endParaRPr lang="en-US" dirty="0" smtClean="0"/>
          </a:p>
          <a:p>
            <a:r>
              <a:rPr lang="en-US" dirty="0" err="1" smtClean="0"/>
              <a:t>VehicleTypes.Contract</a:t>
            </a:r>
            <a:endParaRPr lang="en-US" dirty="0" smtClean="0"/>
          </a:p>
          <a:p>
            <a:pPr lvl="1"/>
            <a:r>
              <a:rPr lang="en-US" dirty="0" err="1" smtClean="0"/>
              <a:t>IVehicleType</a:t>
            </a:r>
            <a:endParaRPr lang="en-US" dirty="0" smtClean="0"/>
          </a:p>
          <a:p>
            <a:pPr lvl="1"/>
            <a:r>
              <a:rPr lang="en-US" dirty="0" err="1" smtClean="0"/>
              <a:t>Implementeras</a:t>
            </a:r>
            <a:r>
              <a:rPr lang="en-US" dirty="0" smtClean="0"/>
              <a:t> </a:t>
            </a:r>
            <a:r>
              <a:rPr lang="en-US" dirty="0" err="1" smtClean="0"/>
              <a:t>av</a:t>
            </a:r>
            <a:r>
              <a:rPr lang="en-US" dirty="0" smtClean="0"/>
              <a:t> de </a:t>
            </a:r>
            <a:r>
              <a:rPr lang="en-US" dirty="0" err="1" smtClean="0"/>
              <a:t>konkreta</a:t>
            </a:r>
            <a:r>
              <a:rPr lang="en-US" dirty="0" smtClean="0"/>
              <a:t> </a:t>
            </a:r>
            <a:r>
              <a:rPr lang="en-US" dirty="0" err="1" smtClean="0"/>
              <a:t>fordonstyperna</a:t>
            </a:r>
            <a:endParaRPr lang="en-US" dirty="0" smtClean="0"/>
          </a:p>
          <a:p>
            <a:pPr lvl="1"/>
            <a:r>
              <a:rPr lang="en-US" dirty="0" smtClean="0"/>
              <a:t>Factory </a:t>
            </a:r>
            <a:r>
              <a:rPr lang="en-US" dirty="0" err="1" smtClean="0"/>
              <a:t>som</a:t>
            </a:r>
            <a:r>
              <a:rPr lang="en-US" dirty="0" smtClean="0"/>
              <a:t> </a:t>
            </a:r>
            <a:r>
              <a:rPr lang="en-US" dirty="0" err="1" smtClean="0"/>
              <a:t>laddar</a:t>
            </a:r>
            <a:r>
              <a:rPr lang="en-US" dirty="0" smtClean="0"/>
              <a:t> </a:t>
            </a:r>
            <a:r>
              <a:rPr lang="en-US" dirty="0" err="1" smtClean="0"/>
              <a:t>alla</a:t>
            </a:r>
            <a:r>
              <a:rPr lang="en-US" dirty="0" smtClean="0"/>
              <a:t> </a:t>
            </a:r>
            <a:r>
              <a:rPr lang="en-US" dirty="0" err="1" smtClean="0"/>
              <a:t>implementationer</a:t>
            </a:r>
            <a:r>
              <a:rPr lang="en-US" dirty="0" smtClean="0"/>
              <a:t> </a:t>
            </a:r>
            <a:r>
              <a:rPr lang="en-US" dirty="0" err="1" smtClean="0"/>
              <a:t>av</a:t>
            </a:r>
            <a:r>
              <a:rPr lang="en-US" dirty="0" smtClean="0"/>
              <a:t> </a:t>
            </a:r>
            <a:r>
              <a:rPr lang="en-US" dirty="0" err="1" smtClean="0"/>
              <a:t>IVehicleType</a:t>
            </a:r>
            <a:r>
              <a:rPr lang="en-US" dirty="0" smtClean="0"/>
              <a:t> </a:t>
            </a:r>
            <a:r>
              <a:rPr lang="en-US" dirty="0" err="1" smtClean="0"/>
              <a:t>från</a:t>
            </a:r>
            <a:r>
              <a:rPr lang="en-US" dirty="0" smtClean="0"/>
              <a:t> </a:t>
            </a:r>
            <a:r>
              <a:rPr lang="en-US" dirty="0" err="1" smtClean="0"/>
              <a:t>tillgängliga</a:t>
            </a:r>
            <a:r>
              <a:rPr lang="en-US" dirty="0" smtClean="0"/>
              <a:t> assemblies </a:t>
            </a:r>
            <a:r>
              <a:rPr lang="en-US" dirty="0" err="1" smtClean="0"/>
              <a:t>dynamiskt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965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Assemblies </a:t>
            </a:r>
            <a:r>
              <a:rPr lang="en-US" dirty="0" err="1" smtClean="0"/>
              <a:t>och</a:t>
            </a:r>
            <a:r>
              <a:rPr lang="en-US" dirty="0" smtClean="0"/>
              <a:t> </a:t>
            </a:r>
            <a:r>
              <a:rPr lang="en-US" dirty="0" err="1" smtClean="0"/>
              <a:t>beroenden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891" y="1412003"/>
            <a:ext cx="7185387" cy="484637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055034" y="1920240"/>
            <a:ext cx="27348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Kunder</a:t>
            </a:r>
            <a:r>
              <a:rPr lang="en-US" dirty="0" smtClean="0"/>
              <a:t> </a:t>
            </a:r>
            <a:r>
              <a:rPr lang="en-US" dirty="0" err="1" smtClean="0"/>
              <a:t>kan</a:t>
            </a:r>
            <a:r>
              <a:rPr lang="en-US" dirty="0" smtClean="0"/>
              <a:t> </a:t>
            </a:r>
            <a:r>
              <a:rPr lang="en-US" dirty="0" err="1" smtClean="0"/>
              <a:t>få</a:t>
            </a:r>
            <a:r>
              <a:rPr lang="en-US" dirty="0" smtClean="0"/>
              <a:t> </a:t>
            </a:r>
            <a:r>
              <a:rPr lang="en-US" dirty="0" err="1" smtClean="0"/>
              <a:t>nya</a:t>
            </a:r>
            <a:r>
              <a:rPr lang="en-US" dirty="0" smtClean="0"/>
              <a:t> </a:t>
            </a:r>
            <a:r>
              <a:rPr lang="en-US" dirty="0" err="1" smtClean="0"/>
              <a:t>fordonstyper</a:t>
            </a:r>
            <a:r>
              <a:rPr lang="en-US" dirty="0" smtClean="0"/>
              <a:t> </a:t>
            </a:r>
            <a:r>
              <a:rPr lang="en-US" dirty="0" err="1" smtClean="0"/>
              <a:t>och</a:t>
            </a:r>
            <a:r>
              <a:rPr lang="en-US" dirty="0" smtClean="0"/>
              <a:t> </a:t>
            </a:r>
            <a:r>
              <a:rPr lang="en-US" dirty="0" err="1" smtClean="0"/>
              <a:t>ny</a:t>
            </a:r>
            <a:r>
              <a:rPr lang="en-US" dirty="0" smtClean="0"/>
              <a:t>/</a:t>
            </a:r>
            <a:r>
              <a:rPr lang="en-US" dirty="0" err="1" smtClean="0"/>
              <a:t>specifik</a:t>
            </a:r>
            <a:r>
              <a:rPr lang="en-US" dirty="0" smtClean="0"/>
              <a:t> </a:t>
            </a:r>
            <a:r>
              <a:rPr lang="en-US" dirty="0" err="1" smtClean="0"/>
              <a:t>datalagring</a:t>
            </a:r>
            <a:r>
              <a:rPr lang="en-US" dirty="0" smtClean="0"/>
              <a:t> </a:t>
            </a:r>
            <a:r>
              <a:rPr lang="en-US" dirty="0" err="1" smtClean="0"/>
              <a:t>utan</a:t>
            </a:r>
            <a:r>
              <a:rPr lang="en-US" dirty="0" smtClean="0"/>
              <a:t> </a:t>
            </a:r>
            <a:r>
              <a:rPr lang="en-US" dirty="0" err="1" smtClean="0"/>
              <a:t>att</a:t>
            </a:r>
            <a:r>
              <a:rPr lang="en-US" dirty="0" smtClean="0"/>
              <a:t> </a:t>
            </a:r>
            <a:r>
              <a:rPr lang="en-US" dirty="0" err="1" smtClean="0"/>
              <a:t>det</a:t>
            </a:r>
            <a:r>
              <a:rPr lang="en-US" dirty="0" smtClean="0"/>
              <a:t> </a:t>
            </a:r>
            <a:r>
              <a:rPr lang="en-US" dirty="0" err="1" smtClean="0"/>
              <a:t>existerande</a:t>
            </a:r>
            <a:r>
              <a:rPr lang="en-US" dirty="0" smtClean="0"/>
              <a:t> </a:t>
            </a:r>
            <a:r>
              <a:rPr lang="en-US" dirty="0" err="1" smtClean="0"/>
              <a:t>systemet</a:t>
            </a:r>
            <a:r>
              <a:rPr lang="en-US" dirty="0" smtClean="0"/>
              <a:t> </a:t>
            </a:r>
            <a:r>
              <a:rPr lang="en-US" dirty="0" err="1" smtClean="0"/>
              <a:t>byts</a:t>
            </a:r>
            <a:r>
              <a:rPr lang="en-US" dirty="0" smtClean="0"/>
              <a:t> </a:t>
            </a:r>
            <a:r>
              <a:rPr lang="en-US" dirty="0" err="1" smtClean="0"/>
              <a:t>ut.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055034" y="3682538"/>
            <a:ext cx="21862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RentalService</a:t>
            </a:r>
            <a:r>
              <a:rPr lang="en-US" dirty="0" smtClean="0"/>
              <a:t> </a:t>
            </a:r>
            <a:r>
              <a:rPr lang="en-US" dirty="0" err="1" smtClean="0"/>
              <a:t>kan</a:t>
            </a:r>
            <a:r>
              <a:rPr lang="en-US" dirty="0" smtClean="0"/>
              <a:t> </a:t>
            </a:r>
            <a:r>
              <a:rPr lang="en-US" dirty="0" err="1" smtClean="0"/>
              <a:t>mockas</a:t>
            </a:r>
            <a:r>
              <a:rPr lang="en-US" dirty="0" smtClean="0"/>
              <a:t>. Bra </a:t>
            </a:r>
            <a:r>
              <a:rPr lang="en-US" dirty="0" err="1" smtClean="0"/>
              <a:t>för</a:t>
            </a:r>
            <a:r>
              <a:rPr lang="en-US" dirty="0" smtClean="0"/>
              <a:t> </a:t>
            </a:r>
            <a:r>
              <a:rPr lang="en-US" dirty="0" err="1" smtClean="0"/>
              <a:t>att</a:t>
            </a:r>
            <a:r>
              <a:rPr lang="en-US" dirty="0" smtClean="0"/>
              <a:t> </a:t>
            </a:r>
            <a:r>
              <a:rPr lang="en-US" dirty="0" err="1" smtClean="0"/>
              <a:t>testa</a:t>
            </a:r>
            <a:r>
              <a:rPr lang="en-US" dirty="0" smtClean="0"/>
              <a:t> </a:t>
            </a:r>
            <a:r>
              <a:rPr lang="en-US" dirty="0" err="1" smtClean="0"/>
              <a:t>klientkoden</a:t>
            </a:r>
            <a:r>
              <a:rPr lang="en-US" dirty="0" smtClean="0"/>
              <a:t> (t ex </a:t>
            </a:r>
            <a:r>
              <a:rPr lang="en-US" dirty="0" err="1" smtClean="0"/>
              <a:t>en</a:t>
            </a:r>
            <a:r>
              <a:rPr lang="en-US" dirty="0" smtClean="0"/>
              <a:t> GUI-application)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91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Registrera</a:t>
            </a:r>
            <a:r>
              <a:rPr lang="en-US" dirty="0" smtClean="0"/>
              <a:t> </a:t>
            </a:r>
            <a:r>
              <a:rPr lang="en-US" dirty="0" err="1" smtClean="0"/>
              <a:t>uthyrning</a:t>
            </a:r>
            <a:r>
              <a:rPr lang="en-US" dirty="0" smtClean="0"/>
              <a:t>, </a:t>
            </a:r>
            <a:r>
              <a:rPr lang="en-US" dirty="0" err="1" smtClean="0"/>
              <a:t>RentVehicle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2820837"/>
            <a:ext cx="1552754" cy="1475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681932" y="2730260"/>
            <a:ext cx="2182483" cy="1565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RentalService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390954" y="3221965"/>
            <a:ext cx="329097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968925" y="2852633"/>
            <a:ext cx="25361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RentVehicle</a:t>
            </a:r>
            <a:r>
              <a:rPr lang="en-US" sz="1400" dirty="0" smtClean="0"/>
              <a:t>(</a:t>
            </a:r>
            <a:r>
              <a:rPr lang="en-US" sz="1400" dirty="0" err="1"/>
              <a:t>r</a:t>
            </a:r>
            <a:r>
              <a:rPr lang="en-US" sz="1400" dirty="0" err="1" smtClean="0"/>
              <a:t>entalRequest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2390954" y="3912079"/>
            <a:ext cx="3290978" cy="8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9675556" y="3073158"/>
            <a:ext cx="2139351" cy="879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RentalsRepository</a:t>
            </a:r>
            <a:endParaRPr lang="en-US" dirty="0"/>
          </a:p>
        </p:txBody>
      </p:sp>
      <p:cxnSp>
        <p:nvCxnSpPr>
          <p:cNvPr id="29" name="Elbow Connector 28"/>
          <p:cNvCxnSpPr>
            <a:stCxn id="5" idx="3"/>
            <a:endCxn id="22" idx="1"/>
          </p:cNvCxnSpPr>
          <p:nvPr/>
        </p:nvCxnSpPr>
        <p:spPr>
          <a:xfrm flipV="1">
            <a:off x="7864415" y="3513106"/>
            <a:ext cx="1811141" cy="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947359" y="3604302"/>
            <a:ext cx="25361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r</a:t>
            </a:r>
            <a:r>
              <a:rPr lang="en-US" sz="1400" dirty="0" err="1" smtClean="0"/>
              <a:t>entalReceipt</a:t>
            </a:r>
            <a:endParaRPr 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7946366" y="3205329"/>
            <a:ext cx="25361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AddNewRentalInfo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85209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Registrera</a:t>
            </a:r>
            <a:r>
              <a:rPr lang="en-US" dirty="0" smtClean="0"/>
              <a:t> </a:t>
            </a:r>
            <a:r>
              <a:rPr lang="en-US" dirty="0" err="1" smtClean="0"/>
              <a:t>återlämning</a:t>
            </a:r>
            <a:r>
              <a:rPr lang="en-US" dirty="0" smtClean="0"/>
              <a:t>, </a:t>
            </a:r>
            <a:r>
              <a:rPr lang="en-US" dirty="0" err="1" smtClean="0"/>
              <a:t>ReturnVehicle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2820837"/>
            <a:ext cx="1552754" cy="1475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681932" y="2730260"/>
            <a:ext cx="2182483" cy="1565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RentalService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390954" y="3221965"/>
            <a:ext cx="329097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2390954" y="3912079"/>
            <a:ext cx="3290978" cy="8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968925" y="3558396"/>
            <a:ext cx="25361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r</a:t>
            </a:r>
            <a:r>
              <a:rPr lang="en-US" sz="1400" dirty="0" err="1" smtClean="0"/>
              <a:t>eturnReceipt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2968925" y="2852633"/>
            <a:ext cx="25361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ReturnVehicle</a:t>
            </a:r>
            <a:r>
              <a:rPr lang="en-US" sz="1400" dirty="0" smtClean="0"/>
              <a:t>(</a:t>
            </a:r>
            <a:r>
              <a:rPr lang="en-US" sz="1400" dirty="0" err="1" smtClean="0"/>
              <a:t>returnRequest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sp>
        <p:nvSpPr>
          <p:cNvPr id="17" name="Rectangle 16"/>
          <p:cNvSpPr/>
          <p:nvPr/>
        </p:nvSpPr>
        <p:spPr>
          <a:xfrm>
            <a:off x="9850554" y="3074549"/>
            <a:ext cx="2139351" cy="879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RentalsRepository</a:t>
            </a:r>
            <a:endParaRPr lang="en-US" dirty="0"/>
          </a:p>
        </p:txBody>
      </p:sp>
      <p:cxnSp>
        <p:nvCxnSpPr>
          <p:cNvPr id="18" name="Elbow Connector 17"/>
          <p:cNvCxnSpPr>
            <a:endCxn id="17" idx="1"/>
          </p:cNvCxnSpPr>
          <p:nvPr/>
        </p:nvCxnSpPr>
        <p:spPr>
          <a:xfrm>
            <a:off x="7864415" y="3513108"/>
            <a:ext cx="1986139" cy="13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886700" y="3221965"/>
            <a:ext cx="25361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UpdateRentalAsReturned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13623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Beräkna</a:t>
            </a:r>
            <a:r>
              <a:rPr lang="en-US" dirty="0" smtClean="0"/>
              <a:t> </a:t>
            </a:r>
            <a:r>
              <a:rPr lang="en-US" dirty="0" err="1" smtClean="0"/>
              <a:t>hyra</a:t>
            </a:r>
            <a:r>
              <a:rPr lang="en-US" dirty="0" smtClean="0"/>
              <a:t>, </a:t>
            </a:r>
            <a:r>
              <a:rPr lang="en-US" dirty="0" err="1" smtClean="0"/>
              <a:t>GetPriceForRental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2820837"/>
            <a:ext cx="1552754" cy="1475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681932" y="2730260"/>
            <a:ext cx="2182483" cy="1565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RentalService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390954" y="3221965"/>
            <a:ext cx="329097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567795" y="2909761"/>
            <a:ext cx="31141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GetPriceForRental</a:t>
            </a:r>
            <a:r>
              <a:rPr lang="en-US" sz="1200" dirty="0" smtClean="0"/>
              <a:t>(</a:t>
            </a:r>
            <a:r>
              <a:rPr lang="en-US" sz="1200" dirty="0" err="1" smtClean="0"/>
              <a:t>rentalNumber</a:t>
            </a:r>
            <a:r>
              <a:rPr lang="en-US" sz="1200" dirty="0" smtClean="0"/>
              <a:t>, parameters)</a:t>
            </a:r>
            <a:endParaRPr lang="en-US" sz="1200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2390954" y="3912079"/>
            <a:ext cx="3290978" cy="8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123481" y="3643707"/>
            <a:ext cx="25361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rentalCost</a:t>
            </a:r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9850554" y="3074549"/>
            <a:ext cx="2139351" cy="879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RentalsRepository</a:t>
            </a:r>
            <a:endParaRPr lang="en-US" dirty="0"/>
          </a:p>
        </p:txBody>
      </p:sp>
      <p:cxnSp>
        <p:nvCxnSpPr>
          <p:cNvPr id="18" name="Elbow Connector 17"/>
          <p:cNvCxnSpPr>
            <a:endCxn id="17" idx="1"/>
          </p:cNvCxnSpPr>
          <p:nvPr/>
        </p:nvCxnSpPr>
        <p:spPr>
          <a:xfrm>
            <a:off x="7864415" y="3513108"/>
            <a:ext cx="1986139" cy="13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183684" y="3236108"/>
            <a:ext cx="14683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GetRentalInfo</a:t>
            </a:r>
            <a:endParaRPr lang="en-US" sz="1200" dirty="0"/>
          </a:p>
        </p:txBody>
      </p:sp>
      <p:sp>
        <p:nvSpPr>
          <p:cNvPr id="20" name="Rectangle 19"/>
          <p:cNvSpPr/>
          <p:nvPr/>
        </p:nvSpPr>
        <p:spPr>
          <a:xfrm>
            <a:off x="6923693" y="5292149"/>
            <a:ext cx="2139351" cy="879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VehicleTypes</a:t>
            </a:r>
            <a:endParaRPr lang="en-US" dirty="0"/>
          </a:p>
        </p:txBody>
      </p:sp>
      <p:cxnSp>
        <p:nvCxnSpPr>
          <p:cNvPr id="22" name="Elbow Connector 21"/>
          <p:cNvCxnSpPr>
            <a:endCxn id="20" idx="0"/>
          </p:cNvCxnSpPr>
          <p:nvPr/>
        </p:nvCxnSpPr>
        <p:spPr>
          <a:xfrm rot="16200000" flipH="1">
            <a:off x="6885174" y="4183954"/>
            <a:ext cx="996194" cy="122019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015285" y="4493586"/>
            <a:ext cx="25361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GetVehicleType</a:t>
            </a:r>
            <a:r>
              <a:rPr lang="en-US" sz="1200" dirty="0" smtClean="0"/>
              <a:t> object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4204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Teknologier</a:t>
            </a:r>
            <a:r>
              <a:rPr lang="en-US" dirty="0" smtClean="0"/>
              <a:t> </a:t>
            </a:r>
            <a:r>
              <a:rPr lang="en-US" dirty="0" err="1" smtClean="0"/>
              <a:t>och</a:t>
            </a:r>
            <a:r>
              <a:rPr lang="en-US" dirty="0" smtClean="0"/>
              <a:t> </a:t>
            </a:r>
            <a:r>
              <a:rPr lang="en-US" dirty="0" err="1" smtClean="0"/>
              <a:t>ramverk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VS2013</a:t>
            </a:r>
          </a:p>
          <a:p>
            <a:r>
              <a:rPr lang="en-US" dirty="0" smtClean="0"/>
              <a:t>.NET 4.5, C#</a:t>
            </a:r>
          </a:p>
          <a:p>
            <a:r>
              <a:rPr lang="en-US" dirty="0" err="1" smtClean="0"/>
              <a:t>NUnit</a:t>
            </a:r>
            <a:r>
              <a:rPr lang="en-US" dirty="0" smtClean="0"/>
              <a:t> </a:t>
            </a:r>
            <a:r>
              <a:rPr lang="en-US" dirty="0" err="1" smtClean="0"/>
              <a:t>för</a:t>
            </a:r>
            <a:r>
              <a:rPr lang="en-US" dirty="0" smtClean="0"/>
              <a:t> testing</a:t>
            </a:r>
          </a:p>
          <a:p>
            <a:r>
              <a:rPr lang="en-US" dirty="0" err="1" smtClean="0"/>
              <a:t>Ninject</a:t>
            </a:r>
            <a:r>
              <a:rPr lang="en-US" dirty="0" smtClean="0"/>
              <a:t> </a:t>
            </a:r>
            <a:r>
              <a:rPr lang="en-US" dirty="0" err="1" smtClean="0"/>
              <a:t>för</a:t>
            </a:r>
            <a:r>
              <a:rPr lang="en-US" dirty="0" smtClean="0"/>
              <a:t> dependency injection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270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185</TotalTime>
  <Words>273</Words>
  <Application>Microsoft Office PowerPoint</Application>
  <PresentationFormat>Widescreen</PresentationFormat>
  <Paragraphs>65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Car rental service</vt:lpstr>
      <vt:lpstr>Antaganden</vt:lpstr>
      <vt:lpstr>Designmål</vt:lpstr>
      <vt:lpstr>Design</vt:lpstr>
      <vt:lpstr>Assemblies och beroenden</vt:lpstr>
      <vt:lpstr>Registrera uthyrning, RentVehicle</vt:lpstr>
      <vt:lpstr>Registrera återlämning, ReturnVehicle</vt:lpstr>
      <vt:lpstr>Beräkna hyra, GetPriceForRental</vt:lpstr>
      <vt:lpstr>Teknologier och ramverk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rental service</dc:title>
  <dc:creator>Lars Bergqvist</dc:creator>
  <cp:lastModifiedBy>Lars Bergqvist</cp:lastModifiedBy>
  <cp:revision>64</cp:revision>
  <dcterms:created xsi:type="dcterms:W3CDTF">2015-10-17T13:58:51Z</dcterms:created>
  <dcterms:modified xsi:type="dcterms:W3CDTF">2015-10-20T13:10:23Z</dcterms:modified>
</cp:coreProperties>
</file>