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E79-409D-4F9A-BE87-D25DF2FB035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Bergqvist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Antaganden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Ok med </a:t>
            </a:r>
            <a:r>
              <a:rPr lang="en-US" dirty="0" err="1"/>
              <a:t>entiteter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engelska</a:t>
            </a:r>
            <a:endParaRPr lang="en-US" dirty="0"/>
          </a:p>
          <a:p>
            <a:r>
              <a:rPr lang="en-US" dirty="0"/>
              <a:t>Bara </a:t>
            </a:r>
            <a:r>
              <a:rPr lang="en-US" dirty="0" err="1"/>
              <a:t>fordon</a:t>
            </a:r>
            <a:r>
              <a:rPr lang="en-US" dirty="0"/>
              <a:t> (men </a:t>
            </a:r>
            <a:r>
              <a:rPr lang="en-US" dirty="0" err="1"/>
              <a:t>inte</a:t>
            </a:r>
            <a:r>
              <a:rPr lang="en-US" dirty="0"/>
              <a:t> bara </a:t>
            </a:r>
            <a:r>
              <a:rPr lang="en-US" dirty="0" err="1"/>
              <a:t>bilar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Bara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koppling</a:t>
            </a:r>
            <a:r>
              <a:rPr lang="en-US" dirty="0" smtClean="0"/>
              <a:t> till </a:t>
            </a:r>
            <a:r>
              <a:rPr lang="en-US" dirty="0" err="1" smtClean="0"/>
              <a:t>verkliga</a:t>
            </a:r>
            <a:r>
              <a:rPr lang="en-US" dirty="0" smtClean="0"/>
              <a:t> </a:t>
            </a:r>
            <a:r>
              <a:rPr lang="en-US" dirty="0" err="1" smtClean="0"/>
              <a:t>fordonsparken</a:t>
            </a:r>
            <a:r>
              <a:rPr lang="en-US" dirty="0" smtClean="0"/>
              <a:t>. </a:t>
            </a:r>
            <a:r>
              <a:rPr lang="en-US" dirty="0" err="1" smtClean="0"/>
              <a:t>Oändligt</a:t>
            </a:r>
            <a:r>
              <a:rPr lang="en-US" dirty="0" smtClean="0"/>
              <a:t> </a:t>
            </a:r>
            <a:r>
              <a:rPr lang="en-US" dirty="0" err="1" smtClean="0"/>
              <a:t>antal</a:t>
            </a:r>
            <a:r>
              <a:rPr lang="en-US" dirty="0" smtClean="0"/>
              <a:t> </a:t>
            </a:r>
            <a:r>
              <a:rPr lang="en-US" dirty="0" err="1" smtClean="0"/>
              <a:t>fordon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bokning</a:t>
            </a:r>
            <a:r>
              <a:rPr lang="en-US" dirty="0" smtClean="0"/>
              <a:t>. </a:t>
            </a:r>
            <a:r>
              <a:rPr lang="en-US" dirty="0" err="1" smtClean="0"/>
              <a:t>Registreringen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vid </a:t>
            </a:r>
            <a:r>
              <a:rPr lang="en-US" dirty="0" err="1" smtClean="0"/>
              <a:t>utlämningstillfället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Ingen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om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nummer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personnummer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giltiga</a:t>
            </a:r>
            <a:r>
              <a:rPr lang="en-US" dirty="0" smtClean="0"/>
              <a:t> (</a:t>
            </a:r>
            <a:r>
              <a:rPr lang="en-US" dirty="0" err="1" smtClean="0"/>
              <a:t>förutom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de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tomma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påbörjad</a:t>
            </a:r>
            <a:r>
              <a:rPr lang="en-US" dirty="0" smtClean="0"/>
              <a:t> </a:t>
            </a:r>
            <a:r>
              <a:rPr lang="en-US" dirty="0" err="1" smtClean="0"/>
              <a:t>uthyrningsdag</a:t>
            </a:r>
            <a:r>
              <a:rPr lang="en-US" dirty="0" smtClean="0"/>
              <a:t> =&gt; </a:t>
            </a:r>
            <a:r>
              <a:rPr lang="en-US" dirty="0" err="1" smtClean="0"/>
              <a:t>betala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hel</a:t>
            </a:r>
            <a:r>
              <a:rPr lang="en-US" dirty="0" smtClean="0"/>
              <a:t> dag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mockning</a:t>
            </a:r>
            <a:r>
              <a:rPr lang="en-US" dirty="0" smtClean="0"/>
              <a:t> med in-memory </a:t>
            </a:r>
            <a:r>
              <a:rPr lang="en-US" dirty="0" err="1" smtClean="0"/>
              <a:t>lagring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datalagring</a:t>
            </a:r>
            <a:endParaRPr lang="en-US" dirty="0" smtClean="0"/>
          </a:p>
          <a:p>
            <a:r>
              <a:rPr lang="en-US" dirty="0" err="1" smtClean="0"/>
              <a:t>Felmeddelanden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hårdkodade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Designmål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ändra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förstå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Inga </a:t>
            </a:r>
            <a:r>
              <a:rPr lang="en-US" dirty="0" err="1" smtClean="0"/>
              <a:t>beroenden</a:t>
            </a:r>
            <a:r>
              <a:rPr lang="en-US" dirty="0" smtClean="0"/>
              <a:t> till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Dynamisk</a:t>
            </a:r>
            <a:r>
              <a:rPr lang="en-US" dirty="0" smtClean="0"/>
              <a:t> </a:t>
            </a:r>
            <a:r>
              <a:rPr lang="en-US" dirty="0" err="1" smtClean="0"/>
              <a:t>laddning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byta</a:t>
            </a:r>
            <a:r>
              <a:rPr lang="en-US" dirty="0" smtClean="0"/>
              <a:t> </a:t>
            </a:r>
            <a:r>
              <a:rPr lang="en-US" dirty="0" err="1" smtClean="0"/>
              <a:t>persisteringslager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3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RentalService.Contract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hantera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IRentalService</a:t>
            </a:r>
            <a:endParaRPr lang="en-US" dirty="0" smtClean="0"/>
          </a:p>
          <a:p>
            <a:pPr lvl="2"/>
            <a:r>
              <a:rPr lang="en-US" dirty="0" err="1" smtClean="0"/>
              <a:t>Hanterar</a:t>
            </a:r>
            <a:r>
              <a:rPr lang="en-US" dirty="0" smtClean="0"/>
              <a:t>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registrering</a:t>
            </a:r>
            <a:r>
              <a:rPr lang="en-US" dirty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endParaRPr lang="en-US" dirty="0"/>
          </a:p>
          <a:p>
            <a:pPr lvl="2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registreringar</a:t>
            </a:r>
            <a:endParaRPr lang="en-US" dirty="0" smtClean="0"/>
          </a:p>
          <a:p>
            <a:pPr lvl="1"/>
            <a:r>
              <a:rPr lang="en-US" dirty="0" err="1" smtClean="0"/>
              <a:t>IVehicleTypesRepository</a:t>
            </a:r>
            <a:endParaRPr lang="en-US" dirty="0" smtClean="0"/>
          </a:p>
          <a:p>
            <a:pPr lvl="2"/>
            <a:r>
              <a:rPr lang="en-US" dirty="0" err="1" smtClean="0"/>
              <a:t>Returnerar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endParaRPr lang="en-US" dirty="0" smtClean="0"/>
          </a:p>
          <a:p>
            <a:r>
              <a:rPr lang="en-US" dirty="0" err="1" smtClean="0"/>
              <a:t>RentalsRepository.Contract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lagra</a:t>
            </a:r>
            <a:r>
              <a:rPr lang="en-US" dirty="0" smtClean="0"/>
              <a:t>/</a:t>
            </a:r>
            <a:r>
              <a:rPr lang="en-US" dirty="0" err="1" smtClean="0"/>
              <a:t>uppdatera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r>
              <a:rPr lang="en-US" dirty="0" err="1" smtClean="0"/>
              <a:t>VehicleTypes.Contract</a:t>
            </a:r>
            <a:endParaRPr lang="en-US" dirty="0" smtClean="0"/>
          </a:p>
          <a:p>
            <a:pPr lvl="1"/>
            <a:r>
              <a:rPr lang="en-US" dirty="0" err="1" smtClean="0"/>
              <a:t>IVehicleType</a:t>
            </a:r>
            <a:endParaRPr lang="en-US" dirty="0" smtClean="0"/>
          </a:p>
          <a:p>
            <a:pPr lvl="1"/>
            <a:r>
              <a:rPr lang="en-US" dirty="0" err="1" smtClean="0"/>
              <a:t>Implementeras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de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fordonstyperna</a:t>
            </a:r>
            <a:endParaRPr lang="en-US" dirty="0" smtClean="0"/>
          </a:p>
          <a:p>
            <a:pPr lvl="1"/>
            <a:r>
              <a:rPr lang="en-US" dirty="0" smtClean="0"/>
              <a:t>Factory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laddar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assemblies </a:t>
            </a:r>
            <a:r>
              <a:rPr lang="en-US" dirty="0" err="1" smtClean="0"/>
              <a:t>dynamiskt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beroenden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12003"/>
            <a:ext cx="7185387" cy="4846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034" y="1920240"/>
            <a:ext cx="273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Kunder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/</a:t>
            </a:r>
            <a:r>
              <a:rPr lang="en-US" dirty="0" err="1" smtClean="0"/>
              <a:t>specifik</a:t>
            </a:r>
            <a:r>
              <a:rPr lang="en-US" dirty="0" smtClean="0"/>
              <a:t> </a:t>
            </a:r>
            <a:r>
              <a:rPr lang="en-US" dirty="0" err="1" smtClean="0"/>
              <a:t>datalagring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r>
              <a:rPr lang="en-US" dirty="0" smtClean="0"/>
              <a:t> </a:t>
            </a:r>
            <a:r>
              <a:rPr lang="en-US" dirty="0" err="1" smtClean="0"/>
              <a:t>byts</a:t>
            </a:r>
            <a:r>
              <a:rPr lang="en-US" dirty="0" smtClean="0"/>
              <a:t> </a:t>
            </a:r>
            <a:r>
              <a:rPr lang="en-US" dirty="0" err="1" smtClean="0"/>
              <a:t>ut.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5034" y="3682538"/>
            <a:ext cx="218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RentalService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mockas</a:t>
            </a:r>
            <a:r>
              <a:rPr lang="en-US" dirty="0" smtClean="0"/>
              <a:t>. Bra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klientkoden</a:t>
            </a:r>
            <a:r>
              <a:rPr lang="en-US" dirty="0" smtClean="0"/>
              <a:t> (t ex </a:t>
            </a:r>
            <a:r>
              <a:rPr lang="en-US" dirty="0" err="1" smtClean="0"/>
              <a:t>en</a:t>
            </a:r>
            <a:r>
              <a:rPr lang="en-US" dirty="0" smtClean="0"/>
              <a:t> GUI-application)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uthyrning</a:t>
            </a:r>
            <a:r>
              <a:rPr lang="en-US" dirty="0" smtClean="0"/>
              <a:t>, </a:t>
            </a:r>
            <a:r>
              <a:rPr lang="en-US" dirty="0" err="1" smtClean="0"/>
              <a:t>RentVehicle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RentVehicle</a:t>
            </a:r>
            <a:r>
              <a:rPr lang="en-US" sz="1400" dirty="0" smtClean="0"/>
              <a:t>(</a:t>
            </a:r>
            <a:r>
              <a:rPr lang="en-US" sz="1400" dirty="0" err="1"/>
              <a:t>r</a:t>
            </a:r>
            <a:r>
              <a:rPr lang="en-US" sz="1400" dirty="0" err="1" smtClean="0"/>
              <a:t>entalRequest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28339" y="2290312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 flipV="1">
            <a:off x="7864415" y="2730260"/>
            <a:ext cx="1063924" cy="782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28339" y="3769831"/>
            <a:ext cx="2139351" cy="91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32" name="Elbow Connector 31"/>
          <p:cNvCxnSpPr>
            <a:stCxn id="5" idx="3"/>
            <a:endCxn id="30" idx="1"/>
          </p:cNvCxnSpPr>
          <p:nvPr/>
        </p:nvCxnSpPr>
        <p:spPr>
          <a:xfrm>
            <a:off x="7864415" y="3513108"/>
            <a:ext cx="1063924" cy="71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7359" y="3604302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entalReceipt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2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r>
              <a:rPr lang="en-US" dirty="0" smtClean="0"/>
              <a:t>, </a:t>
            </a:r>
            <a:r>
              <a:rPr lang="en-US" dirty="0" err="1" smtClean="0"/>
              <a:t>ReturnVehicle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8925" y="3558396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eturnReceipt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928339" y="2290312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1" name="Elbow Connector 10"/>
          <p:cNvCxnSpPr>
            <a:endCxn id="10" idx="1"/>
          </p:cNvCxnSpPr>
          <p:nvPr/>
        </p:nvCxnSpPr>
        <p:spPr>
          <a:xfrm flipV="1">
            <a:off x="7864415" y="2730260"/>
            <a:ext cx="1063924" cy="782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28339" y="3769831"/>
            <a:ext cx="2139351" cy="91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14" name="Elbow Connector 13"/>
          <p:cNvCxnSpPr>
            <a:endCxn id="13" idx="1"/>
          </p:cNvCxnSpPr>
          <p:nvPr/>
        </p:nvCxnSpPr>
        <p:spPr>
          <a:xfrm>
            <a:off x="7864415" y="3513108"/>
            <a:ext cx="1063924" cy="71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ReturnVehicle</a:t>
            </a:r>
            <a:r>
              <a:rPr lang="en-US" sz="1400" dirty="0" smtClean="0"/>
              <a:t>(</a:t>
            </a:r>
            <a:r>
              <a:rPr lang="en-US" sz="1400" dirty="0" err="1" smtClean="0"/>
              <a:t>rentalReturn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hyra</a:t>
            </a:r>
            <a:r>
              <a:rPr lang="en-US" dirty="0" smtClean="0"/>
              <a:t>, </a:t>
            </a:r>
            <a:r>
              <a:rPr lang="en-US" dirty="0" err="1" smtClean="0"/>
              <a:t>GetPriceForRental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7795" y="2909761"/>
            <a:ext cx="31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GetPriceForRental</a:t>
            </a:r>
            <a:r>
              <a:rPr lang="en-US" sz="1200" dirty="0" smtClean="0"/>
              <a:t>(</a:t>
            </a:r>
            <a:r>
              <a:rPr lang="en-US" sz="1200" dirty="0" err="1" smtClean="0"/>
              <a:t>rentalNumber</a:t>
            </a:r>
            <a:r>
              <a:rPr lang="en-US" sz="1200" dirty="0" smtClean="0"/>
              <a:t>, parameters)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3481" y="3643707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rentalCost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28339" y="2290312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1" name="Elbow Connector 10"/>
          <p:cNvCxnSpPr>
            <a:endCxn id="10" idx="1"/>
          </p:cNvCxnSpPr>
          <p:nvPr/>
        </p:nvCxnSpPr>
        <p:spPr>
          <a:xfrm flipV="1">
            <a:off x="7864415" y="2730260"/>
            <a:ext cx="1063924" cy="782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28339" y="3769831"/>
            <a:ext cx="2139351" cy="91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14" name="Elbow Connector 13"/>
          <p:cNvCxnSpPr>
            <a:endCxn id="13" idx="1"/>
          </p:cNvCxnSpPr>
          <p:nvPr/>
        </p:nvCxnSpPr>
        <p:spPr>
          <a:xfrm>
            <a:off x="7864415" y="3513108"/>
            <a:ext cx="1063924" cy="71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ramverk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VS2013</a:t>
            </a:r>
          </a:p>
          <a:p>
            <a:r>
              <a:rPr lang="en-US" dirty="0" smtClean="0"/>
              <a:t>.NET 4.5, C#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267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 rental service</vt:lpstr>
      <vt:lpstr>Antaganden</vt:lpstr>
      <vt:lpstr>Designmål</vt:lpstr>
      <vt:lpstr>Design</vt:lpstr>
      <vt:lpstr>Assemblies och beroenden</vt:lpstr>
      <vt:lpstr>Registrera uthyrning, RentVehicle</vt:lpstr>
      <vt:lpstr>Registrera återlämning, ReturnVehicle</vt:lpstr>
      <vt:lpstr>Beräkna hyra, GetPriceForRental</vt:lpstr>
      <vt:lpstr>Teknologier och ramverk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Lars Bergqvist</dc:creator>
  <cp:lastModifiedBy>Lars Bergqvist</cp:lastModifiedBy>
  <cp:revision>56</cp:revision>
  <dcterms:created xsi:type="dcterms:W3CDTF">2015-10-17T13:58:51Z</dcterms:created>
  <dcterms:modified xsi:type="dcterms:W3CDTF">2015-10-19T05:23:52Z</dcterms:modified>
</cp:coreProperties>
</file>