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302" r:id="rId6"/>
    <p:sldId id="303" r:id="rId7"/>
    <p:sldId id="305" r:id="rId8"/>
    <p:sldId id="304" r:id="rId9"/>
    <p:sldId id="306" r:id="rId10"/>
    <p:sldId id="307" r:id="rId11"/>
    <p:sldId id="308" r:id="rId12"/>
    <p:sldId id="279" r:id="rId13"/>
  </p:sldIdLst>
  <p:sldSz cx="9144000" cy="5143500" type="screen16x9"/>
  <p:notesSz cx="6858000" cy="9144000"/>
  <p:embeddedFontLst>
    <p:embeddedFont>
      <p:font typeface="Anton" pitchFamily="2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D43C-56CB-40AD-8E5F-353A68A06E48}" v="17" dt="2023-01-10T07:55:58.243"/>
  </p1510:revLst>
</p1510:revInfo>
</file>

<file path=ppt/tableStyles.xml><?xml version="1.0" encoding="utf-8"?>
<a:tblStyleLst xmlns:a="http://schemas.openxmlformats.org/drawingml/2006/main" def="{1663448F-9F12-4B57-9399-F880D68E0966}">
  <a:tblStyle styleId="{1663448F-9F12-4B57-9399-F880D68E09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2087" autoAdjust="0"/>
  </p:normalViewPr>
  <p:slideViewPr>
    <p:cSldViewPr snapToGrid="0">
      <p:cViewPr varScale="1">
        <p:scale>
          <a:sx n="105" d="100"/>
          <a:sy n="105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Danau" userId="65d52986-c46f-4c24-af11-4e3dc8b37915" providerId="ADAL" clId="{47BF90ED-509E-4504-941D-31607E543F98}"/>
    <pc:docChg chg="modSld">
      <pc:chgData name="Lars Danau" userId="65d52986-c46f-4c24-af11-4e3dc8b37915" providerId="ADAL" clId="{47BF90ED-509E-4504-941D-31607E543F98}" dt="2023-01-10T09:00:16.787" v="6" actId="20577"/>
      <pc:docMkLst>
        <pc:docMk/>
      </pc:docMkLst>
      <pc:sldChg chg="modNotesTx">
        <pc:chgData name="Lars Danau" userId="65d52986-c46f-4c24-af11-4e3dc8b37915" providerId="ADAL" clId="{47BF90ED-509E-4504-941D-31607E543F98}" dt="2023-01-10T09:00:03.058" v="0" actId="20577"/>
        <pc:sldMkLst>
          <pc:docMk/>
          <pc:sldMk cId="0" sldId="260"/>
        </pc:sldMkLst>
      </pc:sldChg>
      <pc:sldChg chg="modNotesTx">
        <pc:chgData name="Lars Danau" userId="65d52986-c46f-4c24-af11-4e3dc8b37915" providerId="ADAL" clId="{47BF90ED-509E-4504-941D-31607E543F98}" dt="2023-01-10T09:00:06.364" v="1" actId="20577"/>
        <pc:sldMkLst>
          <pc:docMk/>
          <pc:sldMk cId="3891828775" sldId="302"/>
        </pc:sldMkLst>
      </pc:sldChg>
      <pc:sldChg chg="modNotesTx">
        <pc:chgData name="Lars Danau" userId="65d52986-c46f-4c24-af11-4e3dc8b37915" providerId="ADAL" clId="{47BF90ED-509E-4504-941D-31607E543F98}" dt="2023-01-10T09:00:07.985" v="2" actId="20577"/>
        <pc:sldMkLst>
          <pc:docMk/>
          <pc:sldMk cId="1483762849" sldId="303"/>
        </pc:sldMkLst>
      </pc:sldChg>
      <pc:sldChg chg="modNotesTx">
        <pc:chgData name="Lars Danau" userId="65d52986-c46f-4c24-af11-4e3dc8b37915" providerId="ADAL" clId="{47BF90ED-509E-4504-941D-31607E543F98}" dt="2023-01-10T09:00:10.602" v="3" actId="20577"/>
        <pc:sldMkLst>
          <pc:docMk/>
          <pc:sldMk cId="1107276507" sldId="305"/>
        </pc:sldMkLst>
      </pc:sldChg>
      <pc:sldChg chg="modNotesTx">
        <pc:chgData name="Lars Danau" userId="65d52986-c46f-4c24-af11-4e3dc8b37915" providerId="ADAL" clId="{47BF90ED-509E-4504-941D-31607E543F98}" dt="2023-01-10T09:00:12.328" v="4" actId="20577"/>
        <pc:sldMkLst>
          <pc:docMk/>
          <pc:sldMk cId="2674142692" sldId="306"/>
        </pc:sldMkLst>
      </pc:sldChg>
      <pc:sldChg chg="modNotesTx">
        <pc:chgData name="Lars Danau" userId="65d52986-c46f-4c24-af11-4e3dc8b37915" providerId="ADAL" clId="{47BF90ED-509E-4504-941D-31607E543F98}" dt="2023-01-10T09:00:14.385" v="5" actId="20577"/>
        <pc:sldMkLst>
          <pc:docMk/>
          <pc:sldMk cId="2308596472" sldId="307"/>
        </pc:sldMkLst>
      </pc:sldChg>
      <pc:sldChg chg="modNotesTx">
        <pc:chgData name="Lars Danau" userId="65d52986-c46f-4c24-af11-4e3dc8b37915" providerId="ADAL" clId="{47BF90ED-509E-4504-941D-31607E543F98}" dt="2023-01-10T09:00:16.787" v="6" actId="20577"/>
        <pc:sldMkLst>
          <pc:docMk/>
          <pc:sldMk cId="3991368793" sldId="308"/>
        </pc:sldMkLst>
      </pc:sldChg>
    </pc:docChg>
  </pc:docChgLst>
  <pc:docChgLst>
    <pc:chgData name="Lars Danau" userId="65d52986-c46f-4c24-af11-4e3dc8b37915" providerId="ADAL" clId="{2E9C204D-FCA7-4CC1-B451-F6F25D6DAA10}"/>
    <pc:docChg chg="undo custSel addSld delSld modSld sldOrd delMainMaster">
      <pc:chgData name="Lars Danau" userId="65d52986-c46f-4c24-af11-4e3dc8b37915" providerId="ADAL" clId="{2E9C204D-FCA7-4CC1-B451-F6F25D6DAA10}" dt="2023-01-02T14:42:07.083" v="2222"/>
      <pc:docMkLst>
        <pc:docMk/>
      </pc:docMkLst>
      <pc:sldChg chg="modSp mod">
        <pc:chgData name="Lars Danau" userId="65d52986-c46f-4c24-af11-4e3dc8b37915" providerId="ADAL" clId="{2E9C204D-FCA7-4CC1-B451-F6F25D6DAA10}" dt="2022-11-29T10:04:43.329" v="599" actId="14100"/>
        <pc:sldMkLst>
          <pc:docMk/>
          <pc:sldMk cId="0" sldId="256"/>
        </pc:sldMkLst>
        <pc:spChg chg="mod">
          <ac:chgData name="Lars Danau" userId="65d52986-c46f-4c24-af11-4e3dc8b37915" providerId="ADAL" clId="{2E9C204D-FCA7-4CC1-B451-F6F25D6DAA10}" dt="2022-11-29T09:39:11.234" v="23" actId="20577"/>
          <ac:spMkLst>
            <pc:docMk/>
            <pc:sldMk cId="0" sldId="256"/>
            <ac:spMk id="513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1-29T10:04:43.329" v="599" actId="14100"/>
          <ac:spMkLst>
            <pc:docMk/>
            <pc:sldMk cId="0" sldId="256"/>
            <ac:spMk id="514" creationId="{00000000-0000-0000-0000-000000000000}"/>
          </ac:spMkLst>
        </pc:spChg>
      </pc:sldChg>
      <pc:sldChg chg="del">
        <pc:chgData name="Lars Danau" userId="65d52986-c46f-4c24-af11-4e3dc8b37915" providerId="ADAL" clId="{2E9C204D-FCA7-4CC1-B451-F6F25D6DAA10}" dt="2022-11-29T09:45:55.041" v="54" actId="47"/>
        <pc:sldMkLst>
          <pc:docMk/>
          <pc:sldMk cId="0" sldId="257"/>
        </pc:sldMkLst>
      </pc:sldChg>
      <pc:sldChg chg="modSp del mod">
        <pc:chgData name="Lars Danau" userId="65d52986-c46f-4c24-af11-4e3dc8b37915" providerId="ADAL" clId="{2E9C204D-FCA7-4CC1-B451-F6F25D6DAA10}" dt="2022-11-29T09:46:01.217" v="59" actId="47"/>
        <pc:sldMkLst>
          <pc:docMk/>
          <pc:sldMk cId="0" sldId="258"/>
        </pc:sldMkLst>
        <pc:spChg chg="mod">
          <ac:chgData name="Lars Danau" userId="65d52986-c46f-4c24-af11-4e3dc8b37915" providerId="ADAL" clId="{2E9C204D-FCA7-4CC1-B451-F6F25D6DAA10}" dt="2022-11-29T09:45:59.612" v="58" actId="20577"/>
          <ac:spMkLst>
            <pc:docMk/>
            <pc:sldMk cId="0" sldId="258"/>
            <ac:spMk id="525" creationId="{00000000-0000-0000-0000-000000000000}"/>
          </ac:spMkLst>
        </pc:spChg>
      </pc:sldChg>
      <pc:sldChg chg="modSp mod">
        <pc:chgData name="Lars Danau" userId="65d52986-c46f-4c24-af11-4e3dc8b37915" providerId="ADAL" clId="{2E9C204D-FCA7-4CC1-B451-F6F25D6DAA10}" dt="2022-11-29T10:05:19.370" v="601" actId="20577"/>
        <pc:sldMkLst>
          <pc:docMk/>
          <pc:sldMk cId="0" sldId="259"/>
        </pc:sldMkLst>
        <pc:spChg chg="mod">
          <ac:chgData name="Lars Danau" userId="65d52986-c46f-4c24-af11-4e3dc8b37915" providerId="ADAL" clId="{2E9C204D-FCA7-4CC1-B451-F6F25D6DAA10}" dt="2022-11-29T09:50:17.248" v="169" actId="20577"/>
          <ac:spMkLst>
            <pc:docMk/>
            <pc:sldMk cId="0" sldId="259"/>
            <ac:spMk id="542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1-29T10:05:19.370" v="601" actId="20577"/>
          <ac:spMkLst>
            <pc:docMk/>
            <pc:sldMk cId="0" sldId="259"/>
            <ac:spMk id="544" creationId="{00000000-0000-0000-0000-000000000000}"/>
          </ac:spMkLst>
        </pc:spChg>
      </pc:sldChg>
      <pc:sldChg chg="addSp delSp modSp mod modAnim">
        <pc:chgData name="Lars Danau" userId="65d52986-c46f-4c24-af11-4e3dc8b37915" providerId="ADAL" clId="{2E9C204D-FCA7-4CC1-B451-F6F25D6DAA10}" dt="2023-01-02T14:11:29.519" v="2178" actId="20577"/>
        <pc:sldMkLst>
          <pc:docMk/>
          <pc:sldMk cId="0" sldId="260"/>
        </pc:sldMkLst>
        <pc:spChg chg="add del mod">
          <ac:chgData name="Lars Danau" userId="65d52986-c46f-4c24-af11-4e3dc8b37915" providerId="ADAL" clId="{2E9C204D-FCA7-4CC1-B451-F6F25D6DAA10}" dt="2022-11-29T09:49:24.122" v="144" actId="478"/>
          <ac:spMkLst>
            <pc:docMk/>
            <pc:sldMk cId="0" sldId="260"/>
            <ac:spMk id="3" creationId="{A0BB01F9-8683-606D-6FAB-1CA08B221DE4}"/>
          </ac:spMkLst>
        </pc:spChg>
        <pc:spChg chg="add mod">
          <ac:chgData name="Lars Danau" userId="65d52986-c46f-4c24-af11-4e3dc8b37915" providerId="ADAL" clId="{2E9C204D-FCA7-4CC1-B451-F6F25D6DAA10}" dt="2023-01-02T14:11:29.519" v="2178" actId="20577"/>
          <ac:spMkLst>
            <pc:docMk/>
            <pc:sldMk cId="0" sldId="260"/>
            <ac:spMk id="8" creationId="{6D35B8CA-3E8C-7F2D-50D7-A905A38A36E2}"/>
          </ac:spMkLst>
        </pc:spChg>
        <pc:spChg chg="mod">
          <ac:chgData name="Lars Danau" userId="65d52986-c46f-4c24-af11-4e3dc8b37915" providerId="ADAL" clId="{2E9C204D-FCA7-4CC1-B451-F6F25D6DAA10}" dt="2022-11-29T09:50:36.303" v="174" actId="1076"/>
          <ac:spMkLst>
            <pc:docMk/>
            <pc:sldMk cId="0" sldId="260"/>
            <ac:spMk id="549" creationId="{00000000-0000-0000-0000-000000000000}"/>
          </ac:spMkLst>
        </pc:spChg>
        <pc:spChg chg="del">
          <ac:chgData name="Lars Danau" userId="65d52986-c46f-4c24-af11-4e3dc8b37915" providerId="ADAL" clId="{2E9C204D-FCA7-4CC1-B451-F6F25D6DAA10}" dt="2022-11-29T09:49:21.758" v="143" actId="478"/>
          <ac:spMkLst>
            <pc:docMk/>
            <pc:sldMk cId="0" sldId="260"/>
            <ac:spMk id="550" creationId="{00000000-0000-0000-0000-000000000000}"/>
          </ac:spMkLst>
        </pc:spChg>
        <pc:picChg chg="add del mod">
          <ac:chgData name="Lars Danau" userId="65d52986-c46f-4c24-af11-4e3dc8b37915" providerId="ADAL" clId="{2E9C204D-FCA7-4CC1-B451-F6F25D6DAA10}" dt="2022-11-29T09:55:53.433" v="179" actId="478"/>
          <ac:picMkLst>
            <pc:docMk/>
            <pc:sldMk cId="0" sldId="260"/>
            <ac:picMk id="5" creationId="{F36C3796-648F-9109-8696-3C02C24C185C}"/>
          </ac:picMkLst>
        </pc:picChg>
        <pc:picChg chg="add mod">
          <ac:chgData name="Lars Danau" userId="65d52986-c46f-4c24-af11-4e3dc8b37915" providerId="ADAL" clId="{2E9C204D-FCA7-4CC1-B451-F6F25D6DAA10}" dt="2022-11-29T09:50:06.493" v="158" actId="1076"/>
          <ac:picMkLst>
            <pc:docMk/>
            <pc:sldMk cId="0" sldId="260"/>
            <ac:picMk id="7" creationId="{C017F934-58FC-73A5-D6F2-89049FE9BECF}"/>
          </ac:picMkLst>
        </pc:picChg>
        <pc:picChg chg="add mod">
          <ac:chgData name="Lars Danau" userId="65d52986-c46f-4c24-af11-4e3dc8b37915" providerId="ADAL" clId="{2E9C204D-FCA7-4CC1-B451-F6F25D6DAA10}" dt="2022-11-29T09:56:05.717" v="187" actId="1076"/>
          <ac:picMkLst>
            <pc:docMk/>
            <pc:sldMk cId="0" sldId="260"/>
            <ac:picMk id="10" creationId="{348B9D7B-C769-2155-ABD4-73A06E7F2CB0}"/>
          </ac:picMkLst>
        </pc:picChg>
        <pc:picChg chg="add mod">
          <ac:chgData name="Lars Danau" userId="65d52986-c46f-4c24-af11-4e3dc8b37915" providerId="ADAL" clId="{2E9C204D-FCA7-4CC1-B451-F6F25D6DAA10}" dt="2022-11-29T09:58:10.502" v="227" actId="1076"/>
          <ac:picMkLst>
            <pc:docMk/>
            <pc:sldMk cId="0" sldId="260"/>
            <ac:picMk id="12" creationId="{4BD20B40-F8C5-C325-68E7-DB4FD9863838}"/>
          </ac:picMkLst>
        </pc:picChg>
        <pc:picChg chg="del mod">
          <ac:chgData name="Lars Danau" userId="65d52986-c46f-4c24-af11-4e3dc8b37915" providerId="ADAL" clId="{2E9C204D-FCA7-4CC1-B451-F6F25D6DAA10}" dt="2022-11-29T09:49:16.196" v="137" actId="478"/>
          <ac:picMkLst>
            <pc:docMk/>
            <pc:sldMk cId="0" sldId="260"/>
            <ac:picMk id="551" creationId="{00000000-0000-0000-0000-000000000000}"/>
          </ac:picMkLst>
        </pc:picChg>
      </pc:sldChg>
      <pc:sldChg chg="del">
        <pc:chgData name="Lars Danau" userId="65d52986-c46f-4c24-af11-4e3dc8b37915" providerId="ADAL" clId="{2E9C204D-FCA7-4CC1-B451-F6F25D6DAA10}" dt="2022-11-29T10:00:56.453" v="289" actId="47"/>
        <pc:sldMkLst>
          <pc:docMk/>
          <pc:sldMk cId="0" sldId="261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2"/>
        </pc:sldMkLst>
      </pc:sldChg>
      <pc:sldChg chg="modSp mod ord">
        <pc:chgData name="Lars Danau" userId="65d52986-c46f-4c24-af11-4e3dc8b37915" providerId="ADAL" clId="{2E9C204D-FCA7-4CC1-B451-F6F25D6DAA10}" dt="2023-01-02T14:12:07.348" v="2180" actId="20577"/>
        <pc:sldMkLst>
          <pc:docMk/>
          <pc:sldMk cId="0" sldId="263"/>
        </pc:sldMkLst>
        <pc:spChg chg="mod">
          <ac:chgData name="Lars Danau" userId="65d52986-c46f-4c24-af11-4e3dc8b37915" providerId="ADAL" clId="{2E9C204D-FCA7-4CC1-B451-F6F25D6DAA10}" dt="2022-12-06T18:12:21.093" v="938" actId="1076"/>
          <ac:spMkLst>
            <pc:docMk/>
            <pc:sldMk cId="0" sldId="263"/>
            <ac:spMk id="661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3-01-02T14:12:07.348" v="2180" actId="20577"/>
          <ac:spMkLst>
            <pc:docMk/>
            <pc:sldMk cId="0" sldId="263"/>
            <ac:spMk id="663" creationId="{00000000-0000-0000-0000-000000000000}"/>
          </ac:spMkLst>
        </pc:spChg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4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5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6"/>
        </pc:sldMkLst>
      </pc:sldChg>
      <pc:sldChg chg="modSp del mod ord">
        <pc:chgData name="Lars Danau" userId="65d52986-c46f-4c24-af11-4e3dc8b37915" providerId="ADAL" clId="{2E9C204D-FCA7-4CC1-B451-F6F25D6DAA10}" dt="2022-12-06T18:12:54.665" v="1013" actId="47"/>
        <pc:sldMkLst>
          <pc:docMk/>
          <pc:sldMk cId="0" sldId="267"/>
        </pc:sldMkLst>
        <pc:spChg chg="mod">
          <ac:chgData name="Lars Danau" userId="65d52986-c46f-4c24-af11-4e3dc8b37915" providerId="ADAL" clId="{2E9C204D-FCA7-4CC1-B451-F6F25D6DAA10}" dt="2022-11-29T10:01:20.826" v="330" actId="20577"/>
          <ac:spMkLst>
            <pc:docMk/>
            <pc:sldMk cId="0" sldId="267"/>
            <ac:spMk id="710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1-29T10:01:30.032" v="374" actId="20577"/>
          <ac:spMkLst>
            <pc:docMk/>
            <pc:sldMk cId="0" sldId="267"/>
            <ac:spMk id="711" creationId="{00000000-0000-0000-0000-000000000000}"/>
          </ac:spMkLst>
        </pc:spChg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8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69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0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1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2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3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4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5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6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7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78"/>
        </pc:sldMkLst>
      </pc:sldChg>
      <pc:sldChg chg="addSp delSp modSp mod ord">
        <pc:chgData name="Lars Danau" userId="65d52986-c46f-4c24-af11-4e3dc8b37915" providerId="ADAL" clId="{2E9C204D-FCA7-4CC1-B451-F6F25D6DAA10}" dt="2022-11-29T10:04:23.366" v="589" actId="1076"/>
        <pc:sldMkLst>
          <pc:docMk/>
          <pc:sldMk cId="0" sldId="279"/>
        </pc:sldMkLst>
        <pc:spChg chg="add del mod">
          <ac:chgData name="Lars Danau" userId="65d52986-c46f-4c24-af11-4e3dc8b37915" providerId="ADAL" clId="{2E9C204D-FCA7-4CC1-B451-F6F25D6DAA10}" dt="2022-11-29T10:02:21.992" v="489" actId="478"/>
          <ac:spMkLst>
            <pc:docMk/>
            <pc:sldMk cId="0" sldId="279"/>
            <ac:spMk id="3" creationId="{116EA949-1691-ED2C-2BC9-F5129759477B}"/>
          </ac:spMkLst>
        </pc:spChg>
        <pc:spChg chg="del">
          <ac:chgData name="Lars Danau" userId="65d52986-c46f-4c24-af11-4e3dc8b37915" providerId="ADAL" clId="{2E9C204D-FCA7-4CC1-B451-F6F25D6DAA10}" dt="2022-11-29T10:03:35.522" v="580" actId="478"/>
          <ac:spMkLst>
            <pc:docMk/>
            <pc:sldMk cId="0" sldId="279"/>
            <ac:spMk id="986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1-29T10:02:15.939" v="483" actId="113"/>
          <ac:spMkLst>
            <pc:docMk/>
            <pc:sldMk cId="0" sldId="279"/>
            <ac:spMk id="987" creationId="{00000000-0000-0000-0000-000000000000}"/>
          </ac:spMkLst>
        </pc:spChg>
        <pc:spChg chg="add del mod">
          <ac:chgData name="Lars Danau" userId="65d52986-c46f-4c24-af11-4e3dc8b37915" providerId="ADAL" clId="{2E9C204D-FCA7-4CC1-B451-F6F25D6DAA10}" dt="2022-11-29T10:04:16.857" v="585" actId="1076"/>
          <ac:spMkLst>
            <pc:docMk/>
            <pc:sldMk cId="0" sldId="279"/>
            <ac:spMk id="1003" creationId="{00000000-0000-0000-0000-000000000000}"/>
          </ac:spMkLst>
        </pc:spChg>
        <pc:grpChg chg="del">
          <ac:chgData name="Lars Danau" userId="65d52986-c46f-4c24-af11-4e3dc8b37915" providerId="ADAL" clId="{2E9C204D-FCA7-4CC1-B451-F6F25D6DAA10}" dt="2022-11-29T10:03:32.937" v="579" actId="478"/>
          <ac:grpSpMkLst>
            <pc:docMk/>
            <pc:sldMk cId="0" sldId="279"/>
            <ac:grpSpMk id="981" creationId="{00000000-0000-0000-0000-000000000000}"/>
          </ac:grpSpMkLst>
        </pc:grpChg>
        <pc:grpChg chg="del">
          <ac:chgData name="Lars Danau" userId="65d52986-c46f-4c24-af11-4e3dc8b37915" providerId="ADAL" clId="{2E9C204D-FCA7-4CC1-B451-F6F25D6DAA10}" dt="2022-11-29T10:03:32.937" v="579" actId="478"/>
          <ac:grpSpMkLst>
            <pc:docMk/>
            <pc:sldMk cId="0" sldId="279"/>
            <ac:grpSpMk id="988" creationId="{00000000-0000-0000-0000-000000000000}"/>
          </ac:grpSpMkLst>
        </pc:grpChg>
        <pc:grpChg chg="del">
          <ac:chgData name="Lars Danau" userId="65d52986-c46f-4c24-af11-4e3dc8b37915" providerId="ADAL" clId="{2E9C204D-FCA7-4CC1-B451-F6F25D6DAA10}" dt="2022-11-29T10:03:32.937" v="579" actId="478"/>
          <ac:grpSpMkLst>
            <pc:docMk/>
            <pc:sldMk cId="0" sldId="279"/>
            <ac:grpSpMk id="995" creationId="{00000000-0000-0000-0000-000000000000}"/>
          </ac:grpSpMkLst>
        </pc:grpChg>
        <pc:grpChg chg="del">
          <ac:chgData name="Lars Danau" userId="65d52986-c46f-4c24-af11-4e3dc8b37915" providerId="ADAL" clId="{2E9C204D-FCA7-4CC1-B451-F6F25D6DAA10}" dt="2022-11-29T10:03:32.937" v="579" actId="478"/>
          <ac:grpSpMkLst>
            <pc:docMk/>
            <pc:sldMk cId="0" sldId="279"/>
            <ac:grpSpMk id="998" creationId="{00000000-0000-0000-0000-000000000000}"/>
          </ac:grpSpMkLst>
        </pc:grpChg>
        <pc:grpChg chg="del">
          <ac:chgData name="Lars Danau" userId="65d52986-c46f-4c24-af11-4e3dc8b37915" providerId="ADAL" clId="{2E9C204D-FCA7-4CC1-B451-F6F25D6DAA10}" dt="2022-11-29T10:03:32.937" v="579" actId="478"/>
          <ac:grpSpMkLst>
            <pc:docMk/>
            <pc:sldMk cId="0" sldId="279"/>
            <ac:grpSpMk id="1004" creationId="{00000000-0000-0000-0000-000000000000}"/>
          </ac:grpSpMkLst>
        </pc:grpChg>
        <pc:picChg chg="add mod">
          <ac:chgData name="Lars Danau" userId="65d52986-c46f-4c24-af11-4e3dc8b37915" providerId="ADAL" clId="{2E9C204D-FCA7-4CC1-B451-F6F25D6DAA10}" dt="2022-11-29T10:04:23.366" v="589" actId="1076"/>
          <ac:picMkLst>
            <pc:docMk/>
            <pc:sldMk cId="0" sldId="279"/>
            <ac:picMk id="5" creationId="{99ABBD52-2EDC-FD18-E218-4B772603B251}"/>
          </ac:picMkLst>
        </pc:picChg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0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1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2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3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4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5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6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7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8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89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0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1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2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3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4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5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6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7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8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299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300"/>
        </pc:sldMkLst>
      </pc:sldChg>
      <pc:sldChg chg="del">
        <pc:chgData name="Lars Danau" userId="65d52986-c46f-4c24-af11-4e3dc8b37915" providerId="ADAL" clId="{2E9C204D-FCA7-4CC1-B451-F6F25D6DAA10}" dt="2022-11-29T13:54:37.782" v="905" actId="47"/>
        <pc:sldMkLst>
          <pc:docMk/>
          <pc:sldMk cId="0" sldId="301"/>
        </pc:sldMkLst>
      </pc:sldChg>
      <pc:sldChg chg="addSp delSp modSp add mod modNotesTx">
        <pc:chgData name="Lars Danau" userId="65d52986-c46f-4c24-af11-4e3dc8b37915" providerId="ADAL" clId="{2E9C204D-FCA7-4CC1-B451-F6F25D6DAA10}" dt="2023-01-02T14:12:41.603" v="2185" actId="20577"/>
        <pc:sldMkLst>
          <pc:docMk/>
          <pc:sldMk cId="3891828775" sldId="302"/>
        </pc:sldMkLst>
        <pc:spChg chg="add del mod">
          <ac:chgData name="Lars Danau" userId="65d52986-c46f-4c24-af11-4e3dc8b37915" providerId="ADAL" clId="{2E9C204D-FCA7-4CC1-B451-F6F25D6DAA10}" dt="2022-11-29T13:45:00.247" v="617" actId="478"/>
          <ac:spMkLst>
            <pc:docMk/>
            <pc:sldMk cId="3891828775" sldId="302"/>
            <ac:spMk id="3" creationId="{6309ACBB-6621-D964-701A-EF81A3500309}"/>
          </ac:spMkLst>
        </pc:spChg>
        <pc:spChg chg="add del mod">
          <ac:chgData name="Lars Danau" userId="65d52986-c46f-4c24-af11-4e3dc8b37915" providerId="ADAL" clId="{2E9C204D-FCA7-4CC1-B451-F6F25D6DAA10}" dt="2022-11-29T13:45:12.594" v="620" actId="478"/>
          <ac:spMkLst>
            <pc:docMk/>
            <pc:sldMk cId="3891828775" sldId="302"/>
            <ac:spMk id="5" creationId="{963D677C-4FED-4E6B-1AD0-051C62F251E1}"/>
          </ac:spMkLst>
        </pc:spChg>
        <pc:spChg chg="add mod">
          <ac:chgData name="Lars Danau" userId="65d52986-c46f-4c24-af11-4e3dc8b37915" providerId="ADAL" clId="{2E9C204D-FCA7-4CC1-B451-F6F25D6DAA10}" dt="2023-01-02T14:12:18.711" v="2182" actId="20577"/>
          <ac:spMkLst>
            <pc:docMk/>
            <pc:sldMk cId="3891828775" sldId="302"/>
            <ac:spMk id="6" creationId="{61FE7CDE-F8C4-92CE-11CB-3F7D0E87BD2A}"/>
          </ac:spMkLst>
        </pc:spChg>
        <pc:spChg chg="del mod">
          <ac:chgData name="Lars Danau" userId="65d52986-c46f-4c24-af11-4e3dc8b37915" providerId="ADAL" clId="{2E9C204D-FCA7-4CC1-B451-F6F25D6DAA10}" dt="2022-11-29T13:45:10.715" v="619" actId="478"/>
          <ac:spMkLst>
            <pc:docMk/>
            <pc:sldMk cId="3891828775" sldId="302"/>
            <ac:spMk id="691" creationId="{00000000-0000-0000-0000-000000000000}"/>
          </ac:spMkLst>
        </pc:spChg>
        <pc:spChg chg="del mod">
          <ac:chgData name="Lars Danau" userId="65d52986-c46f-4c24-af11-4e3dc8b37915" providerId="ADAL" clId="{2E9C204D-FCA7-4CC1-B451-F6F25D6DAA10}" dt="2022-11-29T13:44:59.227" v="616" actId="478"/>
          <ac:spMkLst>
            <pc:docMk/>
            <pc:sldMk cId="3891828775" sldId="302"/>
            <ac:spMk id="692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2-06T19:23:50.192" v="1253" actId="20577"/>
          <ac:spMkLst>
            <pc:docMk/>
            <pc:sldMk cId="3891828775" sldId="302"/>
            <ac:spMk id="693" creationId="{00000000-0000-0000-0000-000000000000}"/>
          </ac:spMkLst>
        </pc:spChg>
        <pc:picChg chg="add mod">
          <ac:chgData name="Lars Danau" userId="65d52986-c46f-4c24-af11-4e3dc8b37915" providerId="ADAL" clId="{2E9C204D-FCA7-4CC1-B451-F6F25D6DAA10}" dt="2022-12-06T18:15:13.830" v="1032" actId="1076"/>
          <ac:picMkLst>
            <pc:docMk/>
            <pc:sldMk cId="3891828775" sldId="302"/>
            <ac:picMk id="3" creationId="{D620837C-7C48-65FC-1A1A-3D398E2EE602}"/>
          </ac:picMkLst>
        </pc:picChg>
        <pc:picChg chg="add del mod">
          <ac:chgData name="Lars Danau" userId="65d52986-c46f-4c24-af11-4e3dc8b37915" providerId="ADAL" clId="{2E9C204D-FCA7-4CC1-B451-F6F25D6DAA10}" dt="2022-12-06T18:13:11.685" v="1014" actId="478"/>
          <ac:picMkLst>
            <pc:docMk/>
            <pc:sldMk cId="3891828775" sldId="302"/>
            <ac:picMk id="8" creationId="{5494AAC7-22FB-F2EF-9B4C-4B7BAFA64C00}"/>
          </ac:picMkLst>
        </pc:picChg>
      </pc:sldChg>
      <pc:sldChg chg="addSp delSp modSp add mod">
        <pc:chgData name="Lars Danau" userId="65d52986-c46f-4c24-af11-4e3dc8b37915" providerId="ADAL" clId="{2E9C204D-FCA7-4CC1-B451-F6F25D6DAA10}" dt="2023-01-02T14:14:41.575" v="2201" actId="20577"/>
        <pc:sldMkLst>
          <pc:docMk/>
          <pc:sldMk cId="1483762849" sldId="303"/>
        </pc:sldMkLst>
        <pc:spChg chg="mod">
          <ac:chgData name="Lars Danau" userId="65d52986-c46f-4c24-af11-4e3dc8b37915" providerId="ADAL" clId="{2E9C204D-FCA7-4CC1-B451-F6F25D6DAA10}" dt="2023-01-02T14:14:41.575" v="2201" actId="20577"/>
          <ac:spMkLst>
            <pc:docMk/>
            <pc:sldMk cId="1483762849" sldId="303"/>
            <ac:spMk id="6" creationId="{61FE7CDE-F8C4-92CE-11CB-3F7D0E87BD2A}"/>
          </ac:spMkLst>
        </pc:spChg>
        <pc:spChg chg="mod">
          <ac:chgData name="Lars Danau" userId="65d52986-c46f-4c24-af11-4e3dc8b37915" providerId="ADAL" clId="{2E9C204D-FCA7-4CC1-B451-F6F25D6DAA10}" dt="2022-12-06T19:23:55.260" v="1259" actId="5793"/>
          <ac:spMkLst>
            <pc:docMk/>
            <pc:sldMk cId="1483762849" sldId="303"/>
            <ac:spMk id="693" creationId="{00000000-0000-0000-0000-000000000000}"/>
          </ac:spMkLst>
        </pc:spChg>
        <pc:picChg chg="add mod">
          <ac:chgData name="Lars Danau" userId="65d52986-c46f-4c24-af11-4e3dc8b37915" providerId="ADAL" clId="{2E9C204D-FCA7-4CC1-B451-F6F25D6DAA10}" dt="2023-01-02T14:13:50.339" v="2193" actId="1076"/>
          <ac:picMkLst>
            <pc:docMk/>
            <pc:sldMk cId="1483762849" sldId="303"/>
            <ac:picMk id="3" creationId="{78E12B14-05B8-8D38-F037-5D257577670E}"/>
          </ac:picMkLst>
        </pc:picChg>
        <pc:picChg chg="del">
          <ac:chgData name="Lars Danau" userId="65d52986-c46f-4c24-af11-4e3dc8b37915" providerId="ADAL" clId="{2E9C204D-FCA7-4CC1-B451-F6F25D6DAA10}" dt="2022-12-06T19:23:58.104" v="1260" actId="478"/>
          <ac:picMkLst>
            <pc:docMk/>
            <pc:sldMk cId="1483762849" sldId="303"/>
            <ac:picMk id="3" creationId="{D620837C-7C48-65FC-1A1A-3D398E2EE602}"/>
          </ac:picMkLst>
        </pc:picChg>
        <pc:picChg chg="add del mod">
          <ac:chgData name="Lars Danau" userId="65d52986-c46f-4c24-af11-4e3dc8b37915" providerId="ADAL" clId="{2E9C204D-FCA7-4CC1-B451-F6F25D6DAA10}" dt="2023-01-02T14:13:36.068" v="2186" actId="478"/>
          <ac:picMkLst>
            <pc:docMk/>
            <pc:sldMk cId="1483762849" sldId="303"/>
            <ac:picMk id="4" creationId="{6440AB8C-7C85-DDB6-EA10-857427D5D01D}"/>
          </ac:picMkLst>
        </pc:picChg>
      </pc:sldChg>
      <pc:sldChg chg="addSp delSp modSp add del mod modAnim">
        <pc:chgData name="Lars Danau" userId="65d52986-c46f-4c24-af11-4e3dc8b37915" providerId="ADAL" clId="{2E9C204D-FCA7-4CC1-B451-F6F25D6DAA10}" dt="2022-12-06T18:12:54.665" v="1013" actId="47"/>
        <pc:sldMkLst>
          <pc:docMk/>
          <pc:sldMk cId="3335448680" sldId="303"/>
        </pc:sldMkLst>
        <pc:spChg chg="mod">
          <ac:chgData name="Lars Danau" userId="65d52986-c46f-4c24-af11-4e3dc8b37915" providerId="ADAL" clId="{2E9C204D-FCA7-4CC1-B451-F6F25D6DAA10}" dt="2022-11-29T13:52:40.607" v="885" actId="14100"/>
          <ac:spMkLst>
            <pc:docMk/>
            <pc:sldMk cId="3335448680" sldId="303"/>
            <ac:spMk id="698" creationId="{00000000-0000-0000-0000-000000000000}"/>
          </ac:spMkLst>
        </pc:spChg>
        <pc:spChg chg="mod">
          <ac:chgData name="Lars Danau" userId="65d52986-c46f-4c24-af11-4e3dc8b37915" providerId="ADAL" clId="{2E9C204D-FCA7-4CC1-B451-F6F25D6DAA10}" dt="2022-11-29T13:47:01.002" v="710" actId="113"/>
          <ac:spMkLst>
            <pc:docMk/>
            <pc:sldMk cId="3335448680" sldId="303"/>
            <ac:spMk id="699" creationId="{00000000-0000-0000-0000-000000000000}"/>
          </ac:spMkLst>
        </pc:spChg>
        <pc:grpChg chg="del">
          <ac:chgData name="Lars Danau" userId="65d52986-c46f-4c24-af11-4e3dc8b37915" providerId="ADAL" clId="{2E9C204D-FCA7-4CC1-B451-F6F25D6DAA10}" dt="2022-11-29T13:47:07.094" v="711" actId="478"/>
          <ac:grpSpMkLst>
            <pc:docMk/>
            <pc:sldMk cId="3335448680" sldId="303"/>
            <ac:grpSpMk id="700" creationId="{00000000-0000-0000-0000-000000000000}"/>
          </ac:grpSpMkLst>
        </pc:grpChg>
        <pc:picChg chg="add del mod">
          <ac:chgData name="Lars Danau" userId="65d52986-c46f-4c24-af11-4e3dc8b37915" providerId="ADAL" clId="{2E9C204D-FCA7-4CC1-B451-F6F25D6DAA10}" dt="2022-11-29T13:47:18.958" v="717" actId="478"/>
          <ac:picMkLst>
            <pc:docMk/>
            <pc:sldMk cId="3335448680" sldId="303"/>
            <ac:picMk id="3" creationId="{EA9BA67F-FF9A-0156-EF74-A51940B356D9}"/>
          </ac:picMkLst>
        </pc:picChg>
        <pc:picChg chg="add mod ord">
          <ac:chgData name="Lars Danau" userId="65d52986-c46f-4c24-af11-4e3dc8b37915" providerId="ADAL" clId="{2E9C204D-FCA7-4CC1-B451-F6F25D6DAA10}" dt="2022-11-29T13:54:16.361" v="904" actId="14100"/>
          <ac:picMkLst>
            <pc:docMk/>
            <pc:sldMk cId="3335448680" sldId="303"/>
            <ac:picMk id="5" creationId="{9B68FB79-9185-496E-DD08-4052E10A0EDD}"/>
          </ac:picMkLst>
        </pc:picChg>
        <pc:picChg chg="add mod">
          <ac:chgData name="Lars Danau" userId="65d52986-c46f-4c24-af11-4e3dc8b37915" providerId="ADAL" clId="{2E9C204D-FCA7-4CC1-B451-F6F25D6DAA10}" dt="2022-11-29T13:54:12.399" v="902" actId="1076"/>
          <ac:picMkLst>
            <pc:docMk/>
            <pc:sldMk cId="3335448680" sldId="303"/>
            <ac:picMk id="7" creationId="{87AAA2F9-9CB1-9370-6FE8-5DCF06098C30}"/>
          </ac:picMkLst>
        </pc:picChg>
        <pc:picChg chg="del">
          <ac:chgData name="Lars Danau" userId="65d52986-c46f-4c24-af11-4e3dc8b37915" providerId="ADAL" clId="{2E9C204D-FCA7-4CC1-B451-F6F25D6DAA10}" dt="2022-11-29T13:47:07.094" v="711" actId="478"/>
          <ac:picMkLst>
            <pc:docMk/>
            <pc:sldMk cId="3335448680" sldId="303"/>
            <ac:picMk id="704" creationId="{00000000-0000-0000-0000-000000000000}"/>
          </ac:picMkLst>
        </pc:picChg>
      </pc:sldChg>
      <pc:sldChg chg="addSp delSp modSp add mod modNotesTx">
        <pc:chgData name="Lars Danau" userId="65d52986-c46f-4c24-af11-4e3dc8b37915" providerId="ADAL" clId="{2E9C204D-FCA7-4CC1-B451-F6F25D6DAA10}" dt="2023-01-02T14:38:06.391" v="2206" actId="20577"/>
        <pc:sldMkLst>
          <pc:docMk/>
          <pc:sldMk cId="3619280704" sldId="304"/>
        </pc:sldMkLst>
        <pc:spChg chg="mod">
          <ac:chgData name="Lars Danau" userId="65d52986-c46f-4c24-af11-4e3dc8b37915" providerId="ADAL" clId="{2E9C204D-FCA7-4CC1-B451-F6F25D6DAA10}" dt="2022-12-06T19:31:07.868" v="1595" actId="1076"/>
          <ac:spMkLst>
            <pc:docMk/>
            <pc:sldMk cId="3619280704" sldId="304"/>
            <ac:spMk id="6" creationId="{61FE7CDE-F8C4-92CE-11CB-3F7D0E87BD2A}"/>
          </ac:spMkLst>
        </pc:spChg>
        <pc:spChg chg="mod">
          <ac:chgData name="Lars Danau" userId="65d52986-c46f-4c24-af11-4e3dc8b37915" providerId="ADAL" clId="{2E9C204D-FCA7-4CC1-B451-F6F25D6DAA10}" dt="2022-12-06T19:27:01.720" v="1444" actId="20577"/>
          <ac:spMkLst>
            <pc:docMk/>
            <pc:sldMk cId="3619280704" sldId="304"/>
            <ac:spMk id="693" creationId="{00000000-0000-0000-0000-000000000000}"/>
          </ac:spMkLst>
        </pc:spChg>
        <pc:picChg chg="add mod">
          <ac:chgData name="Lars Danau" userId="65d52986-c46f-4c24-af11-4e3dc8b37915" providerId="ADAL" clId="{2E9C204D-FCA7-4CC1-B451-F6F25D6DAA10}" dt="2022-12-06T19:31:09.417" v="1596" actId="1076"/>
          <ac:picMkLst>
            <pc:docMk/>
            <pc:sldMk cId="3619280704" sldId="304"/>
            <ac:picMk id="3" creationId="{1E407480-67EA-8561-5D19-11BE4E597467}"/>
          </ac:picMkLst>
        </pc:picChg>
        <pc:picChg chg="del">
          <ac:chgData name="Lars Danau" userId="65d52986-c46f-4c24-af11-4e3dc8b37915" providerId="ADAL" clId="{2E9C204D-FCA7-4CC1-B451-F6F25D6DAA10}" dt="2022-12-06T19:29:19.321" v="1445" actId="478"/>
          <ac:picMkLst>
            <pc:docMk/>
            <pc:sldMk cId="3619280704" sldId="304"/>
            <ac:picMk id="4" creationId="{6440AB8C-7C85-DDB6-EA10-857427D5D01D}"/>
          </ac:picMkLst>
        </pc:picChg>
      </pc:sldChg>
      <pc:sldChg chg="addSp delSp modSp add mod">
        <pc:chgData name="Lars Danau" userId="65d52986-c46f-4c24-af11-4e3dc8b37915" providerId="ADAL" clId="{2E9C204D-FCA7-4CC1-B451-F6F25D6DAA10}" dt="2022-12-06T19:41:07.914" v="1818" actId="113"/>
        <pc:sldMkLst>
          <pc:docMk/>
          <pc:sldMk cId="1107276507" sldId="305"/>
        </pc:sldMkLst>
        <pc:spChg chg="mod">
          <ac:chgData name="Lars Danau" userId="65d52986-c46f-4c24-af11-4e3dc8b37915" providerId="ADAL" clId="{2E9C204D-FCA7-4CC1-B451-F6F25D6DAA10}" dt="2022-12-06T19:41:07.914" v="1818" actId="113"/>
          <ac:spMkLst>
            <pc:docMk/>
            <pc:sldMk cId="1107276507" sldId="305"/>
            <ac:spMk id="6" creationId="{61FE7CDE-F8C4-92CE-11CB-3F7D0E87BD2A}"/>
          </ac:spMkLst>
        </pc:spChg>
        <pc:spChg chg="mod">
          <ac:chgData name="Lars Danau" userId="65d52986-c46f-4c24-af11-4e3dc8b37915" providerId="ADAL" clId="{2E9C204D-FCA7-4CC1-B451-F6F25D6DAA10}" dt="2022-12-06T19:31:22.137" v="1624" actId="20577"/>
          <ac:spMkLst>
            <pc:docMk/>
            <pc:sldMk cId="1107276507" sldId="305"/>
            <ac:spMk id="693" creationId="{00000000-0000-0000-0000-000000000000}"/>
          </ac:spMkLst>
        </pc:spChg>
        <pc:picChg chg="del">
          <ac:chgData name="Lars Danau" userId="65d52986-c46f-4c24-af11-4e3dc8b37915" providerId="ADAL" clId="{2E9C204D-FCA7-4CC1-B451-F6F25D6DAA10}" dt="2022-12-06T19:36:52.377" v="1625" actId="478"/>
          <ac:picMkLst>
            <pc:docMk/>
            <pc:sldMk cId="1107276507" sldId="305"/>
            <ac:picMk id="3" creationId="{1E407480-67EA-8561-5D19-11BE4E597467}"/>
          </ac:picMkLst>
        </pc:picChg>
        <pc:picChg chg="add mod">
          <ac:chgData name="Lars Danau" userId="65d52986-c46f-4c24-af11-4e3dc8b37915" providerId="ADAL" clId="{2E9C204D-FCA7-4CC1-B451-F6F25D6DAA10}" dt="2022-12-06T19:37:09.924" v="1632" actId="1076"/>
          <ac:picMkLst>
            <pc:docMk/>
            <pc:sldMk cId="1107276507" sldId="305"/>
            <ac:picMk id="4" creationId="{802C5D75-8999-FF7F-821D-4D3226B7AFC4}"/>
          </ac:picMkLst>
        </pc:picChg>
      </pc:sldChg>
      <pc:sldChg chg="addSp delSp modSp add mod">
        <pc:chgData name="Lars Danau" userId="65d52986-c46f-4c24-af11-4e3dc8b37915" providerId="ADAL" clId="{2E9C204D-FCA7-4CC1-B451-F6F25D6DAA10}" dt="2022-12-06T19:45:03.928" v="1991" actId="113"/>
        <pc:sldMkLst>
          <pc:docMk/>
          <pc:sldMk cId="2674142692" sldId="306"/>
        </pc:sldMkLst>
        <pc:spChg chg="mod">
          <ac:chgData name="Lars Danau" userId="65d52986-c46f-4c24-af11-4e3dc8b37915" providerId="ADAL" clId="{2E9C204D-FCA7-4CC1-B451-F6F25D6DAA10}" dt="2022-12-06T19:45:03.928" v="1991" actId="113"/>
          <ac:spMkLst>
            <pc:docMk/>
            <pc:sldMk cId="2674142692" sldId="306"/>
            <ac:spMk id="6" creationId="{61FE7CDE-F8C4-92CE-11CB-3F7D0E87BD2A}"/>
          </ac:spMkLst>
        </pc:spChg>
        <pc:spChg chg="mod">
          <ac:chgData name="Lars Danau" userId="65d52986-c46f-4c24-af11-4e3dc8b37915" providerId="ADAL" clId="{2E9C204D-FCA7-4CC1-B451-F6F25D6DAA10}" dt="2022-12-06T19:42:31.924" v="1836" actId="20577"/>
          <ac:spMkLst>
            <pc:docMk/>
            <pc:sldMk cId="2674142692" sldId="306"/>
            <ac:spMk id="693" creationId="{00000000-0000-0000-0000-000000000000}"/>
          </ac:spMkLst>
        </pc:spChg>
        <pc:picChg chg="add mod">
          <ac:chgData name="Lars Danau" userId="65d52986-c46f-4c24-af11-4e3dc8b37915" providerId="ADAL" clId="{2E9C204D-FCA7-4CC1-B451-F6F25D6DAA10}" dt="2022-12-06T19:43:58.300" v="1890" actId="1076"/>
          <ac:picMkLst>
            <pc:docMk/>
            <pc:sldMk cId="2674142692" sldId="306"/>
            <ac:picMk id="3" creationId="{B8714EE0-E186-C876-330B-2719C29E1F59}"/>
          </ac:picMkLst>
        </pc:picChg>
        <pc:picChg chg="del">
          <ac:chgData name="Lars Danau" userId="65d52986-c46f-4c24-af11-4e3dc8b37915" providerId="ADAL" clId="{2E9C204D-FCA7-4CC1-B451-F6F25D6DAA10}" dt="2022-12-06T19:43:50.959" v="1884" actId="478"/>
          <ac:picMkLst>
            <pc:docMk/>
            <pc:sldMk cId="2674142692" sldId="306"/>
            <ac:picMk id="4" creationId="{802C5D75-8999-FF7F-821D-4D3226B7AFC4}"/>
          </ac:picMkLst>
        </pc:picChg>
      </pc:sldChg>
      <pc:sldChg chg="addSp delSp modSp add mod">
        <pc:chgData name="Lars Danau" userId="65d52986-c46f-4c24-af11-4e3dc8b37915" providerId="ADAL" clId="{2E9C204D-FCA7-4CC1-B451-F6F25D6DAA10}" dt="2023-01-02T14:42:07.083" v="2222"/>
        <pc:sldMkLst>
          <pc:docMk/>
          <pc:sldMk cId="2308596472" sldId="307"/>
        </pc:sldMkLst>
        <pc:spChg chg="mod">
          <ac:chgData name="Lars Danau" userId="65d52986-c46f-4c24-af11-4e3dc8b37915" providerId="ADAL" clId="{2E9C204D-FCA7-4CC1-B451-F6F25D6DAA10}" dt="2023-01-02T14:42:07.083" v="2222"/>
          <ac:spMkLst>
            <pc:docMk/>
            <pc:sldMk cId="2308596472" sldId="307"/>
            <ac:spMk id="6" creationId="{61FE7CDE-F8C4-92CE-11CB-3F7D0E87BD2A}"/>
          </ac:spMkLst>
        </pc:spChg>
        <pc:spChg chg="mod">
          <ac:chgData name="Lars Danau" userId="65d52986-c46f-4c24-af11-4e3dc8b37915" providerId="ADAL" clId="{2E9C204D-FCA7-4CC1-B451-F6F25D6DAA10}" dt="2022-12-06T19:46:25.337" v="2024" actId="20577"/>
          <ac:spMkLst>
            <pc:docMk/>
            <pc:sldMk cId="2308596472" sldId="307"/>
            <ac:spMk id="693" creationId="{00000000-0000-0000-0000-000000000000}"/>
          </ac:spMkLst>
        </pc:spChg>
        <pc:picChg chg="del">
          <ac:chgData name="Lars Danau" userId="65d52986-c46f-4c24-af11-4e3dc8b37915" providerId="ADAL" clId="{2E9C204D-FCA7-4CC1-B451-F6F25D6DAA10}" dt="2022-12-06T19:48:09.335" v="2143" actId="478"/>
          <ac:picMkLst>
            <pc:docMk/>
            <pc:sldMk cId="2308596472" sldId="307"/>
            <ac:picMk id="3" creationId="{B8714EE0-E186-C876-330B-2719C29E1F59}"/>
          </ac:picMkLst>
        </pc:picChg>
        <pc:picChg chg="add mod">
          <ac:chgData name="Lars Danau" userId="65d52986-c46f-4c24-af11-4e3dc8b37915" providerId="ADAL" clId="{2E9C204D-FCA7-4CC1-B451-F6F25D6DAA10}" dt="2022-12-06T19:48:34.607" v="2150" actId="1076"/>
          <ac:picMkLst>
            <pc:docMk/>
            <pc:sldMk cId="2308596472" sldId="307"/>
            <ac:picMk id="4" creationId="{17BBCF8A-4127-DFEF-412B-33D587085E30}"/>
          </ac:picMkLst>
        </pc:picChg>
      </pc:sldChg>
      <pc:sldMasterChg chg="delSldLayout">
        <pc:chgData name="Lars Danau" userId="65d52986-c46f-4c24-af11-4e3dc8b37915" providerId="ADAL" clId="{2E9C204D-FCA7-4CC1-B451-F6F25D6DAA10}" dt="2022-12-06T18:12:54.665" v="1013" actId="47"/>
        <pc:sldMasterMkLst>
          <pc:docMk/>
          <pc:sldMasterMk cId="0" sldId="2147483675"/>
        </pc:sldMasterMkLst>
        <pc:sldLayoutChg chg="del">
          <pc:chgData name="Lars Danau" userId="65d52986-c46f-4c24-af11-4e3dc8b37915" providerId="ADAL" clId="{2E9C204D-FCA7-4CC1-B451-F6F25D6DAA10}" dt="2022-11-29T09:45:55.041" v="54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Lars Danau" userId="65d52986-c46f-4c24-af11-4e3dc8b37915" providerId="ADAL" clId="{2E9C204D-FCA7-4CC1-B451-F6F25D6DAA10}" dt="2022-11-29T10:00:56.453" v="289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Lars Danau" userId="65d52986-c46f-4c24-af11-4e3dc8b37915" providerId="ADAL" clId="{2E9C204D-FCA7-4CC1-B451-F6F25D6DAA10}" dt="2022-12-06T18:12:54.665" v="1013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Lars Danau" userId="65d52986-c46f-4c24-af11-4e3dc8b37915" providerId="ADAL" clId="{2E9C204D-FCA7-4CC1-B451-F6F25D6DAA10}" dt="2022-11-29T09:46:01.217" v="59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Lars Danau" userId="65d52986-c46f-4c24-af11-4e3dc8b37915" providerId="ADAL" clId="{2E9C204D-FCA7-4CC1-B451-F6F25D6DAA10}" dt="2022-12-06T18:12:54.665" v="1013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5"/>
            <pc:sldLayoutMk cId="0" sldId="2147483672"/>
          </pc:sldLayoutMkLst>
        </pc:sldLayoutChg>
      </pc:sldMasterChg>
      <pc:sldMasterChg chg="del delSldLayout">
        <pc:chgData name="Lars Danau" userId="65d52986-c46f-4c24-af11-4e3dc8b37915" providerId="ADAL" clId="{2E9C204D-FCA7-4CC1-B451-F6F25D6DAA10}" dt="2022-11-29T13:54:37.782" v="905" actId="47"/>
        <pc:sldMasterMkLst>
          <pc:docMk/>
          <pc:sldMasterMk cId="0" sldId="2147483676"/>
        </pc:sldMasterMkLst>
        <pc:sldLayoutChg chg="del">
          <pc:chgData name="Lars Danau" userId="65d52986-c46f-4c24-af11-4e3dc8b37915" providerId="ADAL" clId="{2E9C204D-FCA7-4CC1-B451-F6F25D6DAA10}" dt="2022-11-29T13:54:37.782" v="905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Lars Danau" userId="65d52986-c46f-4c24-af11-4e3dc8b37915" providerId="ADAL" clId="{7B95D43C-56CB-40AD-8E5F-353A68A06E48}"/>
    <pc:docChg chg="undo custSel addSld delSld modSld sldOrd">
      <pc:chgData name="Lars Danau" userId="65d52986-c46f-4c24-af11-4e3dc8b37915" providerId="ADAL" clId="{7B95D43C-56CB-40AD-8E5F-353A68A06E48}" dt="2023-01-10T07:59:48.159" v="1399" actId="14100"/>
      <pc:docMkLst>
        <pc:docMk/>
      </pc:docMkLst>
      <pc:sldChg chg="modSp mod">
        <pc:chgData name="Lars Danau" userId="65d52986-c46f-4c24-af11-4e3dc8b37915" providerId="ADAL" clId="{7B95D43C-56CB-40AD-8E5F-353A68A06E48}" dt="2023-01-10T07:59:48.159" v="1399" actId="14100"/>
        <pc:sldMkLst>
          <pc:docMk/>
          <pc:sldMk cId="0" sldId="256"/>
        </pc:sldMkLst>
        <pc:spChg chg="mod">
          <ac:chgData name="Lars Danau" userId="65d52986-c46f-4c24-af11-4e3dc8b37915" providerId="ADAL" clId="{7B95D43C-56CB-40AD-8E5F-353A68A06E48}" dt="2023-01-10T07:59:48.159" v="1399" actId="14100"/>
          <ac:spMkLst>
            <pc:docMk/>
            <pc:sldMk cId="0" sldId="256"/>
            <ac:spMk id="514" creationId="{00000000-0000-0000-0000-000000000000}"/>
          </ac:spMkLst>
        </pc:spChg>
      </pc:sldChg>
      <pc:sldChg chg="addSp delSp modSp mod delAnim modAnim modNotesTx">
        <pc:chgData name="Lars Danau" userId="65d52986-c46f-4c24-af11-4e3dc8b37915" providerId="ADAL" clId="{7B95D43C-56CB-40AD-8E5F-353A68A06E48}" dt="2023-01-09T18:09:15.567" v="565" actId="20577"/>
        <pc:sldMkLst>
          <pc:docMk/>
          <pc:sldMk cId="0" sldId="260"/>
        </pc:sldMkLst>
        <pc:picChg chg="add mod">
          <ac:chgData name="Lars Danau" userId="65d52986-c46f-4c24-af11-4e3dc8b37915" providerId="ADAL" clId="{7B95D43C-56CB-40AD-8E5F-353A68A06E48}" dt="2023-01-09T16:41:53.745" v="424" actId="1076"/>
          <ac:picMkLst>
            <pc:docMk/>
            <pc:sldMk cId="0" sldId="260"/>
            <ac:picMk id="3" creationId="{AE194C09-57F8-F5C4-DB18-E3EC4550F6CF}"/>
          </ac:picMkLst>
        </pc:picChg>
        <pc:picChg chg="add mod ord">
          <ac:chgData name="Lars Danau" userId="65d52986-c46f-4c24-af11-4e3dc8b37915" providerId="ADAL" clId="{7B95D43C-56CB-40AD-8E5F-353A68A06E48}" dt="2023-01-09T16:42:59.704" v="437" actId="167"/>
          <ac:picMkLst>
            <pc:docMk/>
            <pc:sldMk cId="0" sldId="260"/>
            <ac:picMk id="5" creationId="{7A8D9818-8DEB-2E19-38CA-A9ECFACFEA99}"/>
          </ac:picMkLst>
        </pc:picChg>
        <pc:picChg chg="del">
          <ac:chgData name="Lars Danau" userId="65d52986-c46f-4c24-af11-4e3dc8b37915" providerId="ADAL" clId="{7B95D43C-56CB-40AD-8E5F-353A68A06E48}" dt="2023-01-09T16:41:43.433" v="415" actId="478"/>
          <ac:picMkLst>
            <pc:docMk/>
            <pc:sldMk cId="0" sldId="260"/>
            <ac:picMk id="10" creationId="{348B9D7B-C769-2155-ABD4-73A06E7F2CB0}"/>
          </ac:picMkLst>
        </pc:picChg>
        <pc:picChg chg="del">
          <ac:chgData name="Lars Danau" userId="65d52986-c46f-4c24-af11-4e3dc8b37915" providerId="ADAL" clId="{7B95D43C-56CB-40AD-8E5F-353A68A06E48}" dt="2023-01-09T16:41:41.417" v="414" actId="478"/>
          <ac:picMkLst>
            <pc:docMk/>
            <pc:sldMk cId="0" sldId="260"/>
            <ac:picMk id="12" creationId="{4BD20B40-F8C5-C325-68E7-DB4FD9863838}"/>
          </ac:picMkLst>
        </pc:picChg>
      </pc:sldChg>
      <pc:sldChg chg="addSp delSp modSp mod modNotesTx">
        <pc:chgData name="Lars Danau" userId="65d52986-c46f-4c24-af11-4e3dc8b37915" providerId="ADAL" clId="{7B95D43C-56CB-40AD-8E5F-353A68A06E48}" dt="2023-01-09T22:59:51.699" v="1044" actId="20577"/>
        <pc:sldMkLst>
          <pc:docMk/>
          <pc:sldMk cId="3891828775" sldId="302"/>
        </pc:sldMkLst>
        <pc:picChg chg="del">
          <ac:chgData name="Lars Danau" userId="65d52986-c46f-4c24-af11-4e3dc8b37915" providerId="ADAL" clId="{7B95D43C-56CB-40AD-8E5F-353A68A06E48}" dt="2023-01-09T16:40:16.937" v="403" actId="478"/>
          <ac:picMkLst>
            <pc:docMk/>
            <pc:sldMk cId="3891828775" sldId="302"/>
            <ac:picMk id="3" creationId="{D620837C-7C48-65FC-1A1A-3D398E2EE602}"/>
          </ac:picMkLst>
        </pc:picChg>
        <pc:picChg chg="add mod">
          <ac:chgData name="Lars Danau" userId="65d52986-c46f-4c24-af11-4e3dc8b37915" providerId="ADAL" clId="{7B95D43C-56CB-40AD-8E5F-353A68A06E48}" dt="2023-01-09T16:40:36.281" v="413" actId="1076"/>
          <ac:picMkLst>
            <pc:docMk/>
            <pc:sldMk cId="3891828775" sldId="302"/>
            <ac:picMk id="4" creationId="{4412E118-5457-9B44-F30A-8275FD1F4617}"/>
          </ac:picMkLst>
        </pc:picChg>
      </pc:sldChg>
      <pc:sldChg chg="addSp delSp modSp mod modNotesTx">
        <pc:chgData name="Lars Danau" userId="65d52986-c46f-4c24-af11-4e3dc8b37915" providerId="ADAL" clId="{7B95D43C-56CB-40AD-8E5F-353A68A06E48}" dt="2023-01-09T23:01:33.233" v="1316" actId="20577"/>
        <pc:sldMkLst>
          <pc:docMk/>
          <pc:sldMk cId="1483762849" sldId="303"/>
        </pc:sldMkLst>
        <pc:spChg chg="add del">
          <ac:chgData name="Lars Danau" userId="65d52986-c46f-4c24-af11-4e3dc8b37915" providerId="ADAL" clId="{7B95D43C-56CB-40AD-8E5F-353A68A06E48}" dt="2023-01-09T16:27:06.727" v="2" actId="22"/>
          <ac:spMkLst>
            <pc:docMk/>
            <pc:sldMk cId="1483762849" sldId="303"/>
            <ac:spMk id="4" creationId="{3515C61E-FDEB-B4C2-57DE-7F9E42DB52B0}"/>
          </ac:spMkLst>
        </pc:spChg>
        <pc:spChg chg="mod">
          <ac:chgData name="Lars Danau" userId="65d52986-c46f-4c24-af11-4e3dc8b37915" providerId="ADAL" clId="{7B95D43C-56CB-40AD-8E5F-353A68A06E48}" dt="2023-01-09T16:30:06.009" v="173" actId="1076"/>
          <ac:spMkLst>
            <pc:docMk/>
            <pc:sldMk cId="1483762849" sldId="303"/>
            <ac:spMk id="6" creationId="{61FE7CDE-F8C4-92CE-11CB-3F7D0E87BD2A}"/>
          </ac:spMkLst>
        </pc:spChg>
        <pc:picChg chg="del">
          <ac:chgData name="Lars Danau" userId="65d52986-c46f-4c24-af11-4e3dc8b37915" providerId="ADAL" clId="{7B95D43C-56CB-40AD-8E5F-353A68A06E48}" dt="2023-01-09T16:27:04.751" v="0" actId="478"/>
          <ac:picMkLst>
            <pc:docMk/>
            <pc:sldMk cId="1483762849" sldId="303"/>
            <ac:picMk id="3" creationId="{78E12B14-05B8-8D38-F037-5D257577670E}"/>
          </ac:picMkLst>
        </pc:picChg>
        <pc:picChg chg="add del mod">
          <ac:chgData name="Lars Danau" userId="65d52986-c46f-4c24-af11-4e3dc8b37915" providerId="ADAL" clId="{7B95D43C-56CB-40AD-8E5F-353A68A06E48}" dt="2023-01-09T16:27:24.856" v="6" actId="478"/>
          <ac:picMkLst>
            <pc:docMk/>
            <pc:sldMk cId="1483762849" sldId="303"/>
            <ac:picMk id="7" creationId="{66ADF164-738C-95D1-C0E0-A2AD7184DA4D}"/>
          </ac:picMkLst>
        </pc:picChg>
        <pc:picChg chg="add mod">
          <ac:chgData name="Lars Danau" userId="65d52986-c46f-4c24-af11-4e3dc8b37915" providerId="ADAL" clId="{7B95D43C-56CB-40AD-8E5F-353A68A06E48}" dt="2023-01-09T16:31:14.655" v="175" actId="1076"/>
          <ac:picMkLst>
            <pc:docMk/>
            <pc:sldMk cId="1483762849" sldId="303"/>
            <ac:picMk id="9" creationId="{9DF8F007-3FCD-0F59-E05A-BB2827C721B7}"/>
          </ac:picMkLst>
        </pc:picChg>
      </pc:sldChg>
      <pc:sldChg chg="addSp delSp modSp mod modNotesTx">
        <pc:chgData name="Lars Danau" userId="65d52986-c46f-4c24-af11-4e3dc8b37915" providerId="ADAL" clId="{7B95D43C-56CB-40AD-8E5F-353A68A06E48}" dt="2023-01-09T18:28:12.912" v="782" actId="20577"/>
        <pc:sldMkLst>
          <pc:docMk/>
          <pc:sldMk cId="3619280704" sldId="304"/>
        </pc:sldMkLst>
        <pc:spChg chg="mod">
          <ac:chgData name="Lars Danau" userId="65d52986-c46f-4c24-af11-4e3dc8b37915" providerId="ADAL" clId="{7B95D43C-56CB-40AD-8E5F-353A68A06E48}" dt="2023-01-09T16:35:08.206" v="202" actId="1076"/>
          <ac:spMkLst>
            <pc:docMk/>
            <pc:sldMk cId="3619280704" sldId="304"/>
            <ac:spMk id="6" creationId="{61FE7CDE-F8C4-92CE-11CB-3F7D0E87BD2A}"/>
          </ac:spMkLst>
        </pc:spChg>
        <pc:picChg chg="del">
          <ac:chgData name="Lars Danau" userId="65d52986-c46f-4c24-af11-4e3dc8b37915" providerId="ADAL" clId="{7B95D43C-56CB-40AD-8E5F-353A68A06E48}" dt="2023-01-09T16:32:09.230" v="176" actId="478"/>
          <ac:picMkLst>
            <pc:docMk/>
            <pc:sldMk cId="3619280704" sldId="304"/>
            <ac:picMk id="3" creationId="{1E407480-67EA-8561-5D19-11BE4E597467}"/>
          </ac:picMkLst>
        </pc:picChg>
        <pc:picChg chg="add mod">
          <ac:chgData name="Lars Danau" userId="65d52986-c46f-4c24-af11-4e3dc8b37915" providerId="ADAL" clId="{7B95D43C-56CB-40AD-8E5F-353A68A06E48}" dt="2023-01-09T16:32:19.129" v="183" actId="1076"/>
          <ac:picMkLst>
            <pc:docMk/>
            <pc:sldMk cId="3619280704" sldId="304"/>
            <ac:picMk id="4" creationId="{A6BDCEF2-778B-43C1-E942-2F9C28476F70}"/>
          </ac:picMkLst>
        </pc:picChg>
      </pc:sldChg>
      <pc:sldChg chg="addSp delSp modSp mod ord modNotesTx">
        <pc:chgData name="Lars Danau" userId="65d52986-c46f-4c24-af11-4e3dc8b37915" providerId="ADAL" clId="{7B95D43C-56CB-40AD-8E5F-353A68A06E48}" dt="2023-01-09T23:01:55.512" v="1353" actId="20577"/>
        <pc:sldMkLst>
          <pc:docMk/>
          <pc:sldMk cId="1107276507" sldId="305"/>
        </pc:sldMkLst>
        <pc:spChg chg="mod">
          <ac:chgData name="Lars Danau" userId="65d52986-c46f-4c24-af11-4e3dc8b37915" providerId="ADAL" clId="{7B95D43C-56CB-40AD-8E5F-353A68A06E48}" dt="2023-01-09T16:34:48.787" v="197" actId="1076"/>
          <ac:spMkLst>
            <pc:docMk/>
            <pc:sldMk cId="1107276507" sldId="305"/>
            <ac:spMk id="6" creationId="{61FE7CDE-F8C4-92CE-11CB-3F7D0E87BD2A}"/>
          </ac:spMkLst>
        </pc:spChg>
        <pc:picChg chg="add mod">
          <ac:chgData name="Lars Danau" userId="65d52986-c46f-4c24-af11-4e3dc8b37915" providerId="ADAL" clId="{7B95D43C-56CB-40AD-8E5F-353A68A06E48}" dt="2023-01-09T16:34:43.660" v="196" actId="1076"/>
          <ac:picMkLst>
            <pc:docMk/>
            <pc:sldMk cId="1107276507" sldId="305"/>
            <ac:picMk id="3" creationId="{DCA08D6C-D364-2AC5-994F-8CB14B3E8D2A}"/>
          </ac:picMkLst>
        </pc:picChg>
        <pc:picChg chg="del">
          <ac:chgData name="Lars Danau" userId="65d52986-c46f-4c24-af11-4e3dc8b37915" providerId="ADAL" clId="{7B95D43C-56CB-40AD-8E5F-353A68A06E48}" dt="2023-01-09T16:34:36.853" v="189" actId="478"/>
          <ac:picMkLst>
            <pc:docMk/>
            <pc:sldMk cId="1107276507" sldId="305"/>
            <ac:picMk id="4" creationId="{802C5D75-8999-FF7F-821D-4D3226B7AFC4}"/>
          </ac:picMkLst>
        </pc:picChg>
      </pc:sldChg>
      <pc:sldChg chg="addSp delSp modSp mod modNotesTx">
        <pc:chgData name="Lars Danau" userId="65d52986-c46f-4c24-af11-4e3dc8b37915" providerId="ADAL" clId="{7B95D43C-56CB-40AD-8E5F-353A68A06E48}" dt="2023-01-09T18:35:20.886" v="797" actId="20577"/>
        <pc:sldMkLst>
          <pc:docMk/>
          <pc:sldMk cId="2674142692" sldId="306"/>
        </pc:sldMkLst>
        <pc:spChg chg="mod">
          <ac:chgData name="Lars Danau" userId="65d52986-c46f-4c24-af11-4e3dc8b37915" providerId="ADAL" clId="{7B95D43C-56CB-40AD-8E5F-353A68A06E48}" dt="2023-01-09T16:37:48.155" v="256" actId="14100"/>
          <ac:spMkLst>
            <pc:docMk/>
            <pc:sldMk cId="2674142692" sldId="306"/>
            <ac:spMk id="6" creationId="{61FE7CDE-F8C4-92CE-11CB-3F7D0E87BD2A}"/>
          </ac:spMkLst>
        </pc:spChg>
        <pc:picChg chg="del">
          <ac:chgData name="Lars Danau" userId="65d52986-c46f-4c24-af11-4e3dc8b37915" providerId="ADAL" clId="{7B95D43C-56CB-40AD-8E5F-353A68A06E48}" dt="2023-01-09T16:35:26.668" v="203" actId="478"/>
          <ac:picMkLst>
            <pc:docMk/>
            <pc:sldMk cId="2674142692" sldId="306"/>
            <ac:picMk id="3" creationId="{B8714EE0-E186-C876-330B-2719C29E1F59}"/>
          </ac:picMkLst>
        </pc:picChg>
        <pc:picChg chg="add mod">
          <ac:chgData name="Lars Danau" userId="65d52986-c46f-4c24-af11-4e3dc8b37915" providerId="ADAL" clId="{7B95D43C-56CB-40AD-8E5F-353A68A06E48}" dt="2023-01-09T16:35:32.611" v="210" actId="1076"/>
          <ac:picMkLst>
            <pc:docMk/>
            <pc:sldMk cId="2674142692" sldId="306"/>
            <ac:picMk id="4" creationId="{84362F9B-73E5-7202-93E0-9D483AC5758F}"/>
          </ac:picMkLst>
        </pc:picChg>
      </pc:sldChg>
      <pc:sldChg chg="addSp delSp modSp mod modNotesTx">
        <pc:chgData name="Lars Danau" userId="65d52986-c46f-4c24-af11-4e3dc8b37915" providerId="ADAL" clId="{7B95D43C-56CB-40AD-8E5F-353A68A06E48}" dt="2023-01-09T18:35:31.075" v="798" actId="20577"/>
        <pc:sldMkLst>
          <pc:docMk/>
          <pc:sldMk cId="2308596472" sldId="307"/>
        </pc:sldMkLst>
        <pc:spChg chg="mod">
          <ac:chgData name="Lars Danau" userId="65d52986-c46f-4c24-af11-4e3dc8b37915" providerId="ADAL" clId="{7B95D43C-56CB-40AD-8E5F-353A68A06E48}" dt="2023-01-09T16:39:35.385" v="398" actId="113"/>
          <ac:spMkLst>
            <pc:docMk/>
            <pc:sldMk cId="2308596472" sldId="307"/>
            <ac:spMk id="6" creationId="{61FE7CDE-F8C4-92CE-11CB-3F7D0E87BD2A}"/>
          </ac:spMkLst>
        </pc:spChg>
        <pc:picChg chg="add mod">
          <ac:chgData name="Lars Danau" userId="65d52986-c46f-4c24-af11-4e3dc8b37915" providerId="ADAL" clId="{7B95D43C-56CB-40AD-8E5F-353A68A06E48}" dt="2023-01-09T16:39:42.275" v="400" actId="1076"/>
          <ac:picMkLst>
            <pc:docMk/>
            <pc:sldMk cId="2308596472" sldId="307"/>
            <ac:picMk id="3" creationId="{2E537992-1D19-106D-FE2B-8FE026E6A35E}"/>
          </ac:picMkLst>
        </pc:picChg>
        <pc:picChg chg="del">
          <ac:chgData name="Lars Danau" userId="65d52986-c46f-4c24-af11-4e3dc8b37915" providerId="ADAL" clId="{7B95D43C-56CB-40AD-8E5F-353A68A06E48}" dt="2023-01-09T16:35:53.027" v="211" actId="478"/>
          <ac:picMkLst>
            <pc:docMk/>
            <pc:sldMk cId="2308596472" sldId="307"/>
            <ac:picMk id="4" creationId="{17BBCF8A-4127-DFEF-412B-33D587085E30}"/>
          </ac:picMkLst>
        </pc:picChg>
      </pc:sldChg>
      <pc:sldChg chg="addSp delSp modSp add del mod">
        <pc:chgData name="Lars Danau" userId="65d52986-c46f-4c24-af11-4e3dc8b37915" providerId="ADAL" clId="{7B95D43C-56CB-40AD-8E5F-353A68A06E48}" dt="2023-01-10T07:52:31.800" v="1364" actId="47"/>
        <pc:sldMkLst>
          <pc:docMk/>
          <pc:sldMk cId="2913955509" sldId="308"/>
        </pc:sldMkLst>
        <pc:spChg chg="add del mod">
          <ac:chgData name="Lars Danau" userId="65d52986-c46f-4c24-af11-4e3dc8b37915" providerId="ADAL" clId="{7B95D43C-56CB-40AD-8E5F-353A68A06E48}" dt="2023-01-10T07:52:28.107" v="1363" actId="478"/>
          <ac:spMkLst>
            <pc:docMk/>
            <pc:sldMk cId="2913955509" sldId="308"/>
            <ac:spMk id="3" creationId="{D3B135C8-5F13-1380-2F17-1FEBF8DCBAEB}"/>
          </ac:spMkLst>
        </pc:spChg>
        <pc:spChg chg="mod">
          <ac:chgData name="Lars Danau" userId="65d52986-c46f-4c24-af11-4e3dc8b37915" providerId="ADAL" clId="{7B95D43C-56CB-40AD-8E5F-353A68A06E48}" dt="2023-01-10T07:52:22.744" v="1361" actId="20577"/>
          <ac:spMkLst>
            <pc:docMk/>
            <pc:sldMk cId="2913955509" sldId="308"/>
            <ac:spMk id="661" creationId="{00000000-0000-0000-0000-000000000000}"/>
          </ac:spMkLst>
        </pc:spChg>
        <pc:spChg chg="del">
          <ac:chgData name="Lars Danau" userId="65d52986-c46f-4c24-af11-4e3dc8b37915" providerId="ADAL" clId="{7B95D43C-56CB-40AD-8E5F-353A68A06E48}" dt="2023-01-10T07:52:26.379" v="1362" actId="478"/>
          <ac:spMkLst>
            <pc:docMk/>
            <pc:sldMk cId="2913955509" sldId="308"/>
            <ac:spMk id="662" creationId="{00000000-0000-0000-0000-000000000000}"/>
          </ac:spMkLst>
        </pc:spChg>
      </pc:sldChg>
      <pc:sldChg chg="addSp delSp modSp add mod">
        <pc:chgData name="Lars Danau" userId="65d52986-c46f-4c24-af11-4e3dc8b37915" providerId="ADAL" clId="{7B95D43C-56CB-40AD-8E5F-353A68A06E48}" dt="2023-01-10T07:55:58.240" v="1396" actId="20577"/>
        <pc:sldMkLst>
          <pc:docMk/>
          <pc:sldMk cId="3991368793" sldId="308"/>
        </pc:sldMkLst>
        <pc:spChg chg="add del mod">
          <ac:chgData name="Lars Danau" userId="65d52986-c46f-4c24-af11-4e3dc8b37915" providerId="ADAL" clId="{7B95D43C-56CB-40AD-8E5F-353A68A06E48}" dt="2023-01-10T07:55:58.240" v="1396" actId="20577"/>
          <ac:spMkLst>
            <pc:docMk/>
            <pc:sldMk cId="3991368793" sldId="308"/>
            <ac:spMk id="6" creationId="{61FE7CDE-F8C4-92CE-11CB-3F7D0E87BD2A}"/>
          </ac:spMkLst>
        </pc:spChg>
        <pc:spChg chg="mod">
          <ac:chgData name="Lars Danau" userId="65d52986-c46f-4c24-af11-4e3dc8b37915" providerId="ADAL" clId="{7B95D43C-56CB-40AD-8E5F-353A68A06E48}" dt="2023-01-10T07:52:38.386" v="1372" actId="20577"/>
          <ac:spMkLst>
            <pc:docMk/>
            <pc:sldMk cId="3991368793" sldId="308"/>
            <ac:spMk id="693" creationId="{00000000-0000-0000-0000-000000000000}"/>
          </ac:spMkLst>
        </pc:spChg>
        <pc:picChg chg="add del">
          <ac:chgData name="Lars Danau" userId="65d52986-c46f-4c24-af11-4e3dc8b37915" providerId="ADAL" clId="{7B95D43C-56CB-40AD-8E5F-353A68A06E48}" dt="2023-01-10T07:53:41.366" v="1377" actId="478"/>
          <ac:picMkLst>
            <pc:docMk/>
            <pc:sldMk cId="3991368793" sldId="308"/>
            <ac:picMk id="3" creationId="{2E537992-1D19-106D-FE2B-8FE026E6A35E}"/>
          </ac:picMkLst>
        </pc:picChg>
      </pc:sldChg>
    </pc:docChg>
  </pc:docChgLst>
  <pc:docChgLst>
    <pc:chgData name="Lars Danau" userId="65d52986-c46f-4c24-af11-4e3dc8b37915" providerId="ADAL" clId="{11C0EF3E-4E94-463D-951E-C0D1D498BB59}"/>
    <pc:docChg chg="undo custSel modSld">
      <pc:chgData name="Lars Danau" userId="65d52986-c46f-4c24-af11-4e3dc8b37915" providerId="ADAL" clId="{11C0EF3E-4E94-463D-951E-C0D1D498BB59}" dt="2022-12-22T20:44:46.753" v="3656" actId="20577"/>
      <pc:docMkLst>
        <pc:docMk/>
      </pc:docMkLst>
      <pc:sldChg chg="modSp mod modNotesTx">
        <pc:chgData name="Lars Danau" userId="65d52986-c46f-4c24-af11-4e3dc8b37915" providerId="ADAL" clId="{11C0EF3E-4E94-463D-951E-C0D1D498BB59}" dt="2022-12-22T20:44:46.753" v="3656" actId="20577"/>
        <pc:sldMkLst>
          <pc:docMk/>
          <pc:sldMk cId="0" sldId="260"/>
        </pc:sldMkLst>
        <pc:picChg chg="mod">
          <ac:chgData name="Lars Danau" userId="65d52986-c46f-4c24-af11-4e3dc8b37915" providerId="ADAL" clId="{11C0EF3E-4E94-463D-951E-C0D1D498BB59}" dt="2022-12-22T20:11:27.114" v="4" actId="1076"/>
          <ac:picMkLst>
            <pc:docMk/>
            <pc:sldMk cId="0" sldId="260"/>
            <ac:picMk id="7" creationId="{C017F934-58FC-73A5-D6F2-89049FE9BECF}"/>
          </ac:picMkLst>
        </pc:picChg>
      </pc:sldChg>
      <pc:sldChg chg="modNotesTx">
        <pc:chgData name="Lars Danau" userId="65d52986-c46f-4c24-af11-4e3dc8b37915" providerId="ADAL" clId="{11C0EF3E-4E94-463D-951E-C0D1D498BB59}" dt="2022-12-22T20:17:04.020" v="428" actId="20577"/>
        <pc:sldMkLst>
          <pc:docMk/>
          <pc:sldMk cId="3891828775" sldId="302"/>
        </pc:sldMkLst>
      </pc:sldChg>
      <pc:sldChg chg="modNotesTx">
        <pc:chgData name="Lars Danau" userId="65d52986-c46f-4c24-af11-4e3dc8b37915" providerId="ADAL" clId="{11C0EF3E-4E94-463D-951E-C0D1D498BB59}" dt="2022-12-22T20:23:08.587" v="926" actId="20577"/>
        <pc:sldMkLst>
          <pc:docMk/>
          <pc:sldMk cId="1483762849" sldId="303"/>
        </pc:sldMkLst>
      </pc:sldChg>
      <pc:sldChg chg="modNotesTx">
        <pc:chgData name="Lars Danau" userId="65d52986-c46f-4c24-af11-4e3dc8b37915" providerId="ADAL" clId="{11C0EF3E-4E94-463D-951E-C0D1D498BB59}" dt="2022-12-22T20:31:54.748" v="1548" actId="20577"/>
        <pc:sldMkLst>
          <pc:docMk/>
          <pc:sldMk cId="3619280704" sldId="304"/>
        </pc:sldMkLst>
      </pc:sldChg>
      <pc:sldChg chg="modNotesTx">
        <pc:chgData name="Lars Danau" userId="65d52986-c46f-4c24-af11-4e3dc8b37915" providerId="ADAL" clId="{11C0EF3E-4E94-463D-951E-C0D1D498BB59}" dt="2022-12-22T20:38:31.346" v="2228" actId="20577"/>
        <pc:sldMkLst>
          <pc:docMk/>
          <pc:sldMk cId="1107276507" sldId="305"/>
        </pc:sldMkLst>
      </pc:sldChg>
      <pc:sldChg chg="modNotesTx">
        <pc:chgData name="Lars Danau" userId="65d52986-c46f-4c24-af11-4e3dc8b37915" providerId="ADAL" clId="{11C0EF3E-4E94-463D-951E-C0D1D498BB59}" dt="2022-12-22T20:40:16.560" v="2657" actId="20577"/>
        <pc:sldMkLst>
          <pc:docMk/>
          <pc:sldMk cId="2674142692" sldId="306"/>
        </pc:sldMkLst>
      </pc:sldChg>
      <pc:sldChg chg="modNotesTx">
        <pc:chgData name="Lars Danau" userId="65d52986-c46f-4c24-af11-4e3dc8b37915" providerId="ADAL" clId="{11C0EF3E-4E94-463D-951E-C0D1D498BB59}" dt="2022-12-22T20:43:23.644" v="3249" actId="20577"/>
        <pc:sldMkLst>
          <pc:docMk/>
          <pc:sldMk cId="2308596472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333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1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715866b04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715866b04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261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0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75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 </a:t>
            </a:r>
            <a:r>
              <a:rPr lang="nl-NL" sz="1100" b="0" i="0" u="none" strike="noStrike" cap="none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Internal</a:t>
            </a:r>
            <a:r>
              <a:rPr lang="nl-NL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100" b="0" i="0" u="none" strike="noStrike" cap="none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Rate</a:t>
            </a:r>
            <a:r>
              <a:rPr lang="nl-NL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Of Return (IRR) wordt gedefinieerd als de disconteringsvoet waarbij de NPV gelijk is aan nul.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nl-NL" sz="11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nl-NL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Interne rentabiliteit (NL) is een rendement dat bedrijven verwachten op een investering die ze kunnen doen. Hiermee wordt de winstgevendheid van investering gemeten.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Hoe </a:t>
            </a:r>
            <a:r>
              <a:rPr lang="en-BE" dirty="0" err="1"/>
              <a:t>hoger</a:t>
            </a:r>
            <a:r>
              <a:rPr lang="en-BE" dirty="0"/>
              <a:t> het IRR percentage is, hoe </a:t>
            </a:r>
            <a:r>
              <a:rPr lang="en-BE" dirty="0" err="1"/>
              <a:t>aantrekkelijker</a:t>
            </a:r>
            <a:r>
              <a:rPr lang="en-BE" dirty="0"/>
              <a:t> de </a:t>
            </a:r>
            <a:r>
              <a:rPr lang="en-BE" dirty="0" err="1"/>
              <a:t>investering</a:t>
            </a:r>
            <a:r>
              <a:rPr lang="en-BE" dirty="0"/>
              <a:t> is om </a:t>
            </a:r>
            <a:r>
              <a:rPr lang="en-BE" dirty="0" err="1"/>
              <a:t>aan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nemen</a:t>
            </a:r>
            <a:r>
              <a:rPr lang="en-US" dirty="0"/>
              <a:t>. </a:t>
            </a:r>
            <a:r>
              <a:rPr lang="en-BE" dirty="0"/>
              <a:t>Het IRR percentage </a:t>
            </a:r>
            <a:r>
              <a:rPr lang="en-BE" dirty="0" err="1"/>
              <a:t>kan</a:t>
            </a:r>
            <a:r>
              <a:rPr lang="en-BE" dirty="0"/>
              <a:t> </a:t>
            </a:r>
            <a:r>
              <a:rPr lang="en-BE" dirty="0" err="1"/>
              <a:t>gebruikt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 om </a:t>
            </a:r>
            <a:r>
              <a:rPr lang="en-BE" dirty="0" err="1"/>
              <a:t>meerdere</a:t>
            </a:r>
            <a:r>
              <a:rPr lang="en-BE" dirty="0"/>
              <a:t> </a:t>
            </a:r>
            <a:r>
              <a:rPr lang="en-BE" dirty="0" err="1"/>
              <a:t>investeringen</a:t>
            </a:r>
            <a:r>
              <a:rPr lang="en-BE" dirty="0"/>
              <a:t> of </a:t>
            </a:r>
            <a:r>
              <a:rPr lang="en-BE" dirty="0" err="1"/>
              <a:t>projecten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rangschikken</a:t>
            </a:r>
            <a:r>
              <a:rPr lang="en-BE" dirty="0"/>
              <a:t> </a:t>
            </a:r>
            <a:r>
              <a:rPr lang="en-BE" dirty="0" err="1"/>
              <a:t>volgens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gelijke</a:t>
            </a:r>
            <a:r>
              <a:rPr lang="en-BE" dirty="0"/>
              <a:t> basis.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77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0706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accent5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72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99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2751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72323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4930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3"/>
          <p:cNvSpPr/>
          <p:nvPr/>
        </p:nvSpPr>
        <p:spPr>
          <a:xfrm>
            <a:off x="2319000" y="4568875"/>
            <a:ext cx="2216783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1577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2497850" y="4568875"/>
            <a:ext cx="1935763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02" name="Google Shape;202;p1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7" r:id="rId8"/>
    <p:sldLayoutId id="2147483668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f/futurevalue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numpy.org/numpy-financial/latest/" TargetMode="External"/><Relationship Id="rId5" Type="http://schemas.openxmlformats.org/officeDocument/2006/relationships/hyperlink" Target="https://www.toolshero.nl/financieel-management/interne-rentabiliteit/" TargetMode="External"/><Relationship Id="rId4" Type="http://schemas.openxmlformats.org/officeDocument/2006/relationships/hyperlink" Target="https://www.mrchadd.nl/academy/vakken/economie/netto-contante-waarde-wat-is-h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575" y="19827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/>
              <a:t>Financial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PYTHON</a:t>
            </a:r>
            <a:endParaRPr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5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Danau Lars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Present V</a:t>
            </a:r>
            <a:r>
              <a:rPr lang="en-US" dirty="0" err="1"/>
              <a:t>alue</a:t>
            </a:r>
            <a:r>
              <a:rPr lang="en-US" dirty="0"/>
              <a:t> (PV)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5550" y="1213473"/>
            <a:ext cx="6852900" cy="196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Berekenen</a:t>
            </a:r>
            <a:r>
              <a:rPr lang="en-US" dirty="0"/>
              <a:t> van de </a:t>
            </a:r>
            <a:r>
              <a:rPr lang="en-BE" b="1" dirty="0" err="1"/>
              <a:t>huidige</a:t>
            </a:r>
            <a:r>
              <a:rPr lang="en-US" dirty="0"/>
              <a:t> </a:t>
            </a:r>
            <a:r>
              <a:rPr lang="en-US" dirty="0" err="1"/>
              <a:t>waarde</a:t>
            </a:r>
            <a:endParaRPr lang="en-BE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/>
              <a:t>F</a:t>
            </a:r>
            <a:r>
              <a:rPr lang="en-BE" dirty="0"/>
              <a:t>V </a:t>
            </a:r>
            <a:r>
              <a:rPr lang="en-US" dirty="0"/>
              <a:t>van </a:t>
            </a:r>
            <a:r>
              <a:rPr lang="en-BE" dirty="0"/>
              <a:t>€</a:t>
            </a:r>
            <a:r>
              <a:rPr lang="en-BE" b="1" dirty="0"/>
              <a:t>10</a:t>
            </a:r>
            <a:r>
              <a:rPr lang="en-US" b="1" dirty="0"/>
              <a:t>.000 </a:t>
            </a:r>
            <a:r>
              <a:rPr lang="en-BE" b="1" dirty="0"/>
              <a:t>n</a:t>
            </a:r>
            <a:r>
              <a:rPr lang="en-US" b="1" dirty="0"/>
              <a:t>a 15  </a:t>
            </a:r>
            <a:r>
              <a:rPr lang="en-US" b="1" dirty="0" err="1"/>
              <a:t>jaar</a:t>
            </a:r>
            <a:r>
              <a:rPr lang="en-US" b="1" dirty="0"/>
              <a:t> </a:t>
            </a:r>
            <a:r>
              <a:rPr lang="en-US" dirty="0"/>
              <a:t>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interestvoet</a:t>
            </a:r>
            <a:r>
              <a:rPr lang="en-US" dirty="0"/>
              <a:t> van</a:t>
            </a:r>
            <a:r>
              <a:rPr lang="en-US" b="1" dirty="0"/>
              <a:t> 3%</a:t>
            </a:r>
            <a:endParaRPr lang="en-BE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Uitkomst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BE" dirty="0">
                <a:solidFill>
                  <a:schemeClr val="accent5">
                    <a:lumMod val="75000"/>
                  </a:schemeClr>
                </a:solidFill>
              </a:rPr>
              <a:t>€6418,62</a:t>
            </a:r>
          </a:p>
          <a:p>
            <a:pPr>
              <a:spcBef>
                <a:spcPts val="1600"/>
              </a:spcBef>
              <a:buFont typeface="Nunito"/>
              <a:buChar char="■"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2E537992-1D19-106D-FE2B-8FE026E6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05" y="3179618"/>
            <a:ext cx="6936790" cy="10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Bronnen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5550" y="1213473"/>
            <a:ext cx="6852900" cy="37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>
                <a:hlinkClick r:id="rId3"/>
              </a:rPr>
              <a:t>https://www.investopedia.com/terms/f/futurevalue.asp</a:t>
            </a:r>
            <a:endParaRPr lang="en-US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https://www.mrchadd.nl/academy/vakken/economie/netto-contante-waarde-wat-is-het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https://www.toolshero.nl/financieel-management/interne-rentabiliteit/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hlinkClick r:id="rId6"/>
              </a:rPr>
              <a:t>https://numpy.org/numpy-financial/latest/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1600"/>
              </a:spcBef>
              <a:buFont typeface="Nunito"/>
              <a:buChar char="■"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1600"/>
              </a:spcBef>
              <a:buFont typeface="Nunito"/>
              <a:buChar char="■"/>
            </a:pP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6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3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Bedankt!</a:t>
            </a:r>
            <a:endParaRPr dirty="0"/>
          </a:p>
        </p:txBody>
      </p:sp>
      <p:sp>
        <p:nvSpPr>
          <p:cNvPr id="1003" name="Google Shape;1003;p53"/>
          <p:cNvSpPr txBox="1">
            <a:spLocks noGrp="1"/>
          </p:cNvSpPr>
          <p:nvPr>
            <p:ph type="subTitle" idx="1"/>
          </p:nvPr>
        </p:nvSpPr>
        <p:spPr>
          <a:xfrm>
            <a:off x="2708400" y="1574636"/>
            <a:ext cx="3727200" cy="571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Zijn er vragen?  </a:t>
            </a:r>
            <a:r>
              <a:rPr lang="en" dirty="0">
                <a:solidFill>
                  <a:schemeClr val="tx1">
                    <a:lumMod val="40000"/>
                    <a:lumOff val="60000"/>
                  </a:schemeClr>
                </a:solidFill>
                <a:uFill>
                  <a:noFill/>
                </a:uFill>
              </a:rPr>
              <a:t>Lars.danau@student.odisee.be</a:t>
            </a:r>
            <a:endParaRPr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9ABBD52-2EDC-FD18-E218-4B772603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50" y="2291082"/>
            <a:ext cx="1068100" cy="1063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44" name="Google Shape;544;p3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</a:t>
            </a:r>
            <a:r>
              <a:rPr lang="en" dirty="0"/>
              <a:t>umpy_finance as npf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A8D9818-8DEB-2E19-38CA-A9ECFACF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02" y="3379077"/>
            <a:ext cx="6203370" cy="975246"/>
          </a:xfrm>
          <a:prstGeom prst="rect">
            <a:avLst/>
          </a:prstGeom>
        </p:spPr>
      </p:pic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017F934-58FC-73A5-D6F2-89049FE9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1" y="3224159"/>
            <a:ext cx="1779864" cy="800938"/>
          </a:xfrm>
          <a:prstGeom prst="rect">
            <a:avLst/>
          </a:prstGeom>
        </p:spPr>
      </p:pic>
      <p:sp>
        <p:nvSpPr>
          <p:cNvPr id="8" name="Google Shape;698;p40">
            <a:extLst>
              <a:ext uri="{FF2B5EF4-FFF2-40B4-BE49-F238E27FC236}">
                <a16:creationId xmlns:a16="http://schemas.microsoft.com/office/drawing/2014/main" id="{6D35B8CA-3E8C-7F2D-50D7-A905A38A36E2}"/>
              </a:ext>
            </a:extLst>
          </p:cNvPr>
          <p:cNvSpPr txBox="1">
            <a:spLocks/>
          </p:cNvSpPr>
          <p:nvPr/>
        </p:nvSpPr>
        <p:spPr>
          <a:xfrm>
            <a:off x="436500" y="1823605"/>
            <a:ext cx="4135500" cy="112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 err="1"/>
              <a:t>Installeren</a:t>
            </a:r>
            <a:r>
              <a:rPr lang="en-GB" dirty="0"/>
              <a:t> van </a:t>
            </a:r>
            <a:r>
              <a:rPr lang="en-BE" b="1" dirty="0" err="1"/>
              <a:t>numpy_financial</a:t>
            </a:r>
            <a:endParaRPr lang="en-GB" dirty="0"/>
          </a:p>
          <a:p>
            <a:pPr>
              <a:buFont typeface="Nunito"/>
              <a:buChar char="■"/>
            </a:pPr>
            <a:r>
              <a:rPr lang="en-GB" dirty="0" err="1">
                <a:solidFill>
                  <a:schemeClr val="dk1"/>
                </a:solidFill>
              </a:rPr>
              <a:t>Gebruiken</a:t>
            </a:r>
            <a:r>
              <a:rPr lang="en-GB" dirty="0">
                <a:solidFill>
                  <a:schemeClr val="dk1"/>
                </a:solidFill>
              </a:rPr>
              <a:t> van </a:t>
            </a:r>
            <a:r>
              <a:rPr lang="en-GB" b="1" dirty="0">
                <a:solidFill>
                  <a:schemeClr val="dk1"/>
                </a:solidFill>
              </a:rPr>
              <a:t>NumPy</a:t>
            </a:r>
          </a:p>
          <a:p>
            <a:pPr>
              <a:buFont typeface="Nunito"/>
              <a:buChar char="■"/>
            </a:pPr>
            <a:r>
              <a:rPr lang="en-GB" dirty="0" err="1">
                <a:solidFill>
                  <a:schemeClr val="dk1"/>
                </a:solidFill>
              </a:rPr>
              <a:t>Documentatie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b="1" dirty="0">
                <a:solidFill>
                  <a:schemeClr val="dk1"/>
                </a:solidFill>
              </a:rPr>
              <a:t>NumPy</a:t>
            </a:r>
          </a:p>
        </p:txBody>
      </p:sp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AE194C09-57F8-F5C4-DB18-E3EC4550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3" y="3379077"/>
            <a:ext cx="6203370" cy="97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"/>
          <p:cNvSpPr txBox="1">
            <a:spLocks noGrp="1"/>
          </p:cNvSpPr>
          <p:nvPr>
            <p:ph type="title"/>
          </p:nvPr>
        </p:nvSpPr>
        <p:spPr>
          <a:xfrm>
            <a:off x="1313036" y="3011425"/>
            <a:ext cx="6517827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</a:t>
            </a:r>
            <a:r>
              <a:rPr lang="en-BE" dirty="0"/>
              <a:t>ë</a:t>
            </a:r>
            <a:r>
              <a:rPr lang="en-US" dirty="0"/>
              <a:t>le </a:t>
            </a:r>
            <a:r>
              <a:rPr lang="en-US" dirty="0" err="1"/>
              <a:t>berekeningen</a:t>
            </a:r>
            <a:endParaRPr dirty="0"/>
          </a:p>
        </p:txBody>
      </p:sp>
      <p:sp>
        <p:nvSpPr>
          <p:cNvPr id="662" name="Google Shape;662;p37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2037618" y="3617725"/>
            <a:ext cx="5068661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Uitleg van het geschreven script met financi</a:t>
            </a:r>
            <a:r>
              <a:rPr lang="en-BE" dirty="0"/>
              <a:t>ë</a:t>
            </a:r>
            <a:r>
              <a:rPr lang="en" dirty="0"/>
              <a:t>le berekeningen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Cashflows (CF)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7775" y="2710796"/>
            <a:ext cx="5710225" cy="170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 err="1"/>
              <a:t>Beschrijving</a:t>
            </a:r>
            <a:r>
              <a:rPr lang="en-GB" dirty="0"/>
              <a:t> van </a:t>
            </a:r>
            <a:r>
              <a:rPr lang="en-GB" dirty="0" err="1"/>
              <a:t>financi</a:t>
            </a:r>
            <a:r>
              <a:rPr lang="en-BE" dirty="0"/>
              <a:t>ë</a:t>
            </a:r>
            <a:r>
              <a:rPr lang="en-GB" dirty="0"/>
              <a:t>le </a:t>
            </a:r>
            <a:r>
              <a:rPr lang="en-GB" dirty="0" err="1"/>
              <a:t>inkomen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uitgaven</a:t>
            </a:r>
            <a:endParaRPr lang="en-GB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GB" dirty="0" err="1"/>
              <a:t>Investering</a:t>
            </a:r>
            <a:r>
              <a:rPr lang="en-GB" dirty="0"/>
              <a:t>/</a:t>
            </a:r>
            <a:r>
              <a:rPr lang="en-GB" dirty="0" err="1"/>
              <a:t>spendering</a:t>
            </a:r>
            <a:r>
              <a:rPr lang="en-GB" dirty="0"/>
              <a:t> van </a:t>
            </a:r>
            <a:r>
              <a:rPr lang="en-BE" dirty="0"/>
              <a:t>€</a:t>
            </a:r>
            <a:r>
              <a:rPr lang="en-GB" b="1" dirty="0"/>
              <a:t>10</a:t>
            </a:r>
            <a:r>
              <a:rPr lang="en-BE" b="1" dirty="0"/>
              <a:t>0</a:t>
            </a:r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Inkomen</a:t>
            </a:r>
            <a:r>
              <a:rPr lang="en-US" dirty="0"/>
              <a:t> van </a:t>
            </a:r>
            <a:r>
              <a:rPr lang="en-BE" dirty="0"/>
              <a:t>€</a:t>
            </a:r>
            <a:r>
              <a:rPr lang="en-US" b="1" dirty="0"/>
              <a:t>50</a:t>
            </a:r>
            <a:r>
              <a:rPr lang="en-US" dirty="0"/>
              <a:t>, </a:t>
            </a:r>
            <a:r>
              <a:rPr lang="en-BE" dirty="0"/>
              <a:t>€</a:t>
            </a:r>
            <a:r>
              <a:rPr lang="en-US" b="1" dirty="0"/>
              <a:t>60</a:t>
            </a:r>
            <a:r>
              <a:rPr lang="en-US" dirty="0"/>
              <a:t>, </a:t>
            </a:r>
            <a:r>
              <a:rPr lang="en-BE" dirty="0"/>
              <a:t>€</a:t>
            </a:r>
            <a:r>
              <a:rPr lang="en-US" b="1" dirty="0"/>
              <a:t>70</a:t>
            </a:r>
            <a:r>
              <a:rPr lang="en-US" dirty="0"/>
              <a:t>, </a:t>
            </a:r>
            <a:r>
              <a:rPr lang="en-BE" dirty="0"/>
              <a:t>€</a:t>
            </a:r>
            <a:r>
              <a:rPr lang="en-US" b="1" dirty="0"/>
              <a:t>100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BE" dirty="0"/>
              <a:t>€</a:t>
            </a:r>
            <a:r>
              <a:rPr lang="en-US" b="1" dirty="0"/>
              <a:t>20</a:t>
            </a:r>
            <a:endParaRPr lang="en-GB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412E118-5457-9B44-F30A-8275FD1F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50" y="1489281"/>
            <a:ext cx="6852900" cy="10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 Rate (R)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384418" y="1134718"/>
            <a:ext cx="5710225" cy="176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Pensi</a:t>
            </a:r>
            <a:r>
              <a:rPr lang="en-BE" dirty="0" err="1"/>
              <a:t>oe</a:t>
            </a:r>
            <a:r>
              <a:rPr lang="en-US" dirty="0"/>
              <a:t>n </a:t>
            </a:r>
            <a:r>
              <a:rPr lang="en-US" dirty="0" err="1"/>
              <a:t>bedrag</a:t>
            </a:r>
            <a:r>
              <a:rPr lang="en-US" dirty="0"/>
              <a:t> van </a:t>
            </a:r>
            <a:r>
              <a:rPr lang="en-US" b="1" dirty="0"/>
              <a:t>1.700.000</a:t>
            </a:r>
            <a:r>
              <a:rPr lang="en-BE" b="1" dirty="0"/>
              <a:t>€</a:t>
            </a:r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BE" dirty="0"/>
              <a:t>Elke </a:t>
            </a:r>
            <a:r>
              <a:rPr lang="en-US" dirty="0" err="1"/>
              <a:t>maand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BE" b="1" dirty="0"/>
              <a:t>300€</a:t>
            </a:r>
            <a:r>
              <a:rPr lang="en-BE" dirty="0"/>
              <a:t> </a:t>
            </a:r>
            <a:r>
              <a:rPr lang="en-BE" dirty="0" err="1"/>
              <a:t>investeren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b="1" dirty="0"/>
              <a:t>40 j</a:t>
            </a:r>
            <a:r>
              <a:rPr lang="en-US" b="1" dirty="0" err="1"/>
              <a:t>aar</a:t>
            </a:r>
            <a:endParaRPr lang="en-BE" b="1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B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Uitko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mst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BE" dirty="0" err="1"/>
              <a:t>rente</a:t>
            </a:r>
            <a:r>
              <a:rPr lang="en-BE" dirty="0"/>
              <a:t> v</a:t>
            </a:r>
            <a:r>
              <a:rPr lang="en-US" dirty="0"/>
              <a:t>an </a:t>
            </a:r>
            <a:r>
              <a:rPr lang="en-BE" b="1" dirty="0"/>
              <a:t>4,40%</a:t>
            </a:r>
          </a:p>
        </p:txBody>
      </p:sp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9DF8F007-3FCD-0F59-E05A-BB2827C7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69" y="3084121"/>
            <a:ext cx="6076061" cy="9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 Present Value (NPV)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7775" y="1261674"/>
            <a:ext cx="6718757" cy="170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b="1" dirty="0" err="1"/>
              <a:t>Huidige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toekomstige</a:t>
            </a:r>
            <a:r>
              <a:rPr lang="en-US" dirty="0"/>
              <a:t> </a:t>
            </a:r>
            <a:r>
              <a:rPr lang="en-US" dirty="0" err="1"/>
              <a:t>stroom</a:t>
            </a:r>
            <a:r>
              <a:rPr lang="en-US" dirty="0"/>
              <a:t> </a:t>
            </a:r>
            <a:r>
              <a:rPr lang="en-US" dirty="0" err="1"/>
              <a:t>betalingen</a:t>
            </a:r>
            <a:endParaRPr lang="en-BE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b="1" dirty="0"/>
              <a:t>project</a:t>
            </a:r>
            <a:r>
              <a:rPr lang="en-US" dirty="0"/>
              <a:t>, </a:t>
            </a:r>
            <a:r>
              <a:rPr lang="en-US" b="1" dirty="0" err="1"/>
              <a:t>bedrijf</a:t>
            </a:r>
            <a:r>
              <a:rPr lang="en-US" dirty="0"/>
              <a:t> of </a:t>
            </a:r>
            <a:r>
              <a:rPr lang="en-US" b="1" dirty="0" err="1"/>
              <a:t>investering</a:t>
            </a:r>
            <a:endParaRPr lang="en-BE" b="1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Uitkomst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121.55</a:t>
            </a:r>
            <a:r>
              <a:rPr lang="en-BE" dirty="0">
                <a:solidFill>
                  <a:schemeClr val="accent5">
                    <a:lumMod val="75000"/>
                  </a:schemeClr>
                </a:solidFill>
              </a:rPr>
              <a:t>€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Positief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dus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goed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!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DCA08D6C-D364-2AC5-994F-8CB14B3E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23" y="3087951"/>
            <a:ext cx="6051353" cy="13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Internal Rate of Return (IRR)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7775" y="1327569"/>
            <a:ext cx="6852900" cy="170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b="1" dirty="0"/>
              <a:t>IRR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NPV = 0</a:t>
            </a:r>
            <a:endParaRPr lang="en-BE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Meegekregen</a:t>
            </a:r>
            <a:r>
              <a:rPr lang="en-US" b="1" dirty="0"/>
              <a:t> cashflows</a:t>
            </a:r>
            <a:endParaRPr lang="en-BE" b="1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B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Uitko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mst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discount rate</a:t>
            </a:r>
            <a:r>
              <a:rPr lang="en-BE" dirty="0"/>
              <a:t> v</a:t>
            </a:r>
            <a:r>
              <a:rPr lang="en-US" dirty="0"/>
              <a:t>an </a:t>
            </a:r>
            <a:r>
              <a:rPr lang="en-US" b="1" dirty="0"/>
              <a:t>20</a:t>
            </a:r>
            <a:r>
              <a:rPr lang="en-US" dirty="0"/>
              <a:t>%</a:t>
            </a:r>
            <a:endParaRPr lang="en-GB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A6BDCEF2-778B-43C1-E942-2F9C2847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60" y="3219742"/>
            <a:ext cx="6138880" cy="11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Value (FV)</a:t>
            </a:r>
            <a:endParaRPr dirty="0"/>
          </a:p>
        </p:txBody>
      </p:sp>
      <p:sp>
        <p:nvSpPr>
          <p:cNvPr id="6" name="Google Shape;698;p40">
            <a:extLst>
              <a:ext uri="{FF2B5EF4-FFF2-40B4-BE49-F238E27FC236}">
                <a16:creationId xmlns:a16="http://schemas.microsoft.com/office/drawing/2014/main" id="{61FE7CDE-F8C4-92CE-11CB-3F7D0E87BD2A}"/>
              </a:ext>
            </a:extLst>
          </p:cNvPr>
          <p:cNvSpPr txBox="1">
            <a:spLocks/>
          </p:cNvSpPr>
          <p:nvPr/>
        </p:nvSpPr>
        <p:spPr>
          <a:xfrm>
            <a:off x="1147774" y="1289673"/>
            <a:ext cx="6852901" cy="170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unito"/>
              <a:buNone/>
              <a:defRPr sz="21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 err="1"/>
              <a:t>Berekenen</a:t>
            </a:r>
            <a:r>
              <a:rPr lang="en-US" dirty="0"/>
              <a:t> van de </a:t>
            </a:r>
            <a:r>
              <a:rPr lang="en-US" b="1" dirty="0" err="1"/>
              <a:t>toekomstige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BE" b="1" dirty="0"/>
              <a:t>€</a:t>
            </a:r>
            <a:r>
              <a:rPr lang="en-US" b="1" dirty="0"/>
              <a:t>2000</a:t>
            </a:r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dirty="0"/>
              <a:t>Na </a:t>
            </a:r>
            <a:r>
              <a:rPr lang="en-US" b="1" dirty="0"/>
              <a:t>20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BE" dirty="0"/>
              <a:t> </a:t>
            </a:r>
            <a:r>
              <a:rPr lang="en-US" dirty="0"/>
              <a:t>met interest </a:t>
            </a:r>
            <a:r>
              <a:rPr lang="en-US" dirty="0" err="1"/>
              <a:t>voet</a:t>
            </a:r>
            <a:r>
              <a:rPr lang="en-US" dirty="0"/>
              <a:t> van </a:t>
            </a:r>
            <a:r>
              <a:rPr lang="en-BE" b="1" dirty="0"/>
              <a:t>9</a:t>
            </a:r>
            <a:r>
              <a:rPr lang="en-US" dirty="0"/>
              <a:t>%</a:t>
            </a:r>
            <a:endParaRPr lang="en-BE" dirty="0"/>
          </a:p>
          <a:p>
            <a:pPr>
              <a:spcBef>
                <a:spcPts val="1600"/>
              </a:spcBef>
              <a:buFont typeface="Nunito"/>
              <a:buChar char="■"/>
            </a:pP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Uitkomst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BE" dirty="0">
                <a:solidFill>
                  <a:schemeClr val="accent5">
                    <a:lumMod val="75000"/>
                  </a:schemeClr>
                </a:solidFill>
              </a:rPr>
              <a:t>€11208.82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84362F9B-73E5-7202-93E0-9D483AC5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13" y="3143949"/>
            <a:ext cx="6657174" cy="10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269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364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Anton</vt:lpstr>
      <vt:lpstr>Impact</vt:lpstr>
      <vt:lpstr>Montserrat</vt:lpstr>
      <vt:lpstr>Nunito</vt:lpstr>
      <vt:lpstr>Roboto</vt:lpstr>
      <vt:lpstr>Arial</vt:lpstr>
      <vt:lpstr>Modern Breakthrough by Slidesgo</vt:lpstr>
      <vt:lpstr>Financial  PYTHON</vt:lpstr>
      <vt:lpstr>NumPy</vt:lpstr>
      <vt:lpstr>NumPy</vt:lpstr>
      <vt:lpstr>Financiële berekeningen</vt:lpstr>
      <vt:lpstr>Cashflows (CF)</vt:lpstr>
      <vt:lpstr>Interest Rate (R)</vt:lpstr>
      <vt:lpstr>Net Present Value (NPV)</vt:lpstr>
      <vt:lpstr>Internal Rate of Return (IRR)</vt:lpstr>
      <vt:lpstr>Future Value (FV)</vt:lpstr>
      <vt:lpstr>Present Value (PV)</vt:lpstr>
      <vt:lpstr>Bronnen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 PYTHON</dc:title>
  <cp:lastModifiedBy>Lars Danau</cp:lastModifiedBy>
  <cp:revision>1</cp:revision>
  <dcterms:modified xsi:type="dcterms:W3CDTF">2023-01-10T09:00:19Z</dcterms:modified>
</cp:coreProperties>
</file>