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08C1F-31AF-49D1-AE88-B824957C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C815AC-BF7B-4246-A6C7-AEABD064E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061CE-CB9C-4D67-854A-75769362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E0800A-D01E-4FC9-8002-04857BB8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FBD47A-C8C2-4B1B-A60B-23725F01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6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8278-C829-45B2-8E7C-74E14654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1A7B2B-E085-4340-8512-BE512C64B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28A10-B774-4580-BE99-DF858F35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C609B-0BFA-4AC6-B20E-442EFC0A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7659-6B22-4771-9910-0DB8CDE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9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67AA0A-CD2F-4B34-8956-6FD6DFBC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816F6E-71D4-42F7-B0E0-0C581C432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082C0-5090-40B8-94BF-D803788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63888-74A0-4149-ACF4-2C7D13D3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E6EDE2-4D1F-444D-A131-189A59CD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8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2F1DC-96EF-44FC-A6E1-32EF9878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99BB7-A96F-4264-89E0-68C7B48B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90328-5A95-49C5-9B1D-C7BB7277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BC4B0-0E94-4F56-87B5-7565998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C7AA6-2E05-442D-B0D1-9D0D5CD3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006EE-4877-4E7F-8595-BCE76D3C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CB4761-F29E-43E4-B5C2-B56BDCED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A60C4-A478-4B4C-8D2A-1A08B1A4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B236F-1FB1-4E29-B64F-40EB3E22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CF35E-06E2-43AF-B710-6D524AA1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6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4547B-0FAE-4E1C-A34D-9EC6084E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BC115-E848-4A86-9F5E-F32B660B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94231-3A04-490C-B74C-A23EE9AE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A8A952-7D8D-472F-AA9A-A1D3A03E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F3ACE-E89A-485F-8CA9-0CE5C79C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BA0551-1468-44BB-9275-AF490D19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4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D51B6-75A3-4604-927C-52F5E79F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EDD3DF-CFF7-46ED-88E9-DA5E395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FAA140-6BAA-4EA6-9542-B1FC12D2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A767A9-20F8-4591-8F6F-2509130F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70887B-C9B4-4452-A8AD-17C392822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FA7C07-ADBB-47BE-B737-3655BF51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CE7B7B-F9E2-488A-BA89-ECED5398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CC24E-F0EC-4326-9960-37071CF1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8E5CA-1925-4333-951B-A1F678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070ED7-FA42-42B0-92BA-C5BAC4B0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E2DEED-1906-4C8A-B326-048B0A67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25BF3D-AEBE-41AE-8013-6FB4C00D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276DA3-EF78-4603-B22D-C6C461D4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62E1F-D4C3-4EA0-9653-B4E85963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0D98D7-0240-403A-80B4-B1DBE420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5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EBA9B-7734-48DC-9503-638DC9A0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A02D6-2E07-433E-AB0B-4CFA829E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D5FE1F-78AF-4A3F-A65B-41038A87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4A741-68DF-4220-B00B-77D2275A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DA62D2-DE0E-497A-A44D-D458F722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004B1-A2E9-46EE-842E-1CCD8E9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48E98-BB05-4FCE-BB37-E1EA60E0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2AF0EC-E95F-48D5-BC57-583FA4B83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8EEA77-A457-45B2-8D11-7409DFD3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06866E-6BC9-4BDB-AE49-2AC2E870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E6822E-8768-4140-B948-663F778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117F2-E2FD-4ACB-B9E5-2BFE1A6F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04DAA3-8B75-4740-868F-D8B5B3CF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E63E50-BBE4-4469-9FE5-3B5D23A1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A9C9B7-13F5-4F31-87E0-F7669C5BD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884A-9191-4DFB-ACB6-A2168B4FC618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D7020-A101-4108-A335-C4C677AAF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703EF-0055-416F-AD0E-78A166CAF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26A0-99DA-4D5F-AEBB-7E09DD248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4CAC43E-A40D-4E47-A099-40827E0C040B}"/>
              </a:ext>
            </a:extLst>
          </p:cNvPr>
          <p:cNvSpPr/>
          <p:nvPr/>
        </p:nvSpPr>
        <p:spPr>
          <a:xfrm>
            <a:off x="4478215" y="474785"/>
            <a:ext cx="3235569" cy="5908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A9677-E219-466D-9827-B525DC166844}"/>
              </a:ext>
            </a:extLst>
          </p:cNvPr>
          <p:cNvSpPr/>
          <p:nvPr/>
        </p:nvSpPr>
        <p:spPr>
          <a:xfrm>
            <a:off x="4747845" y="1160586"/>
            <a:ext cx="2696308" cy="1983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7FA79E-200F-4126-97B2-0E37036F7531}"/>
              </a:ext>
            </a:extLst>
          </p:cNvPr>
          <p:cNvSpPr/>
          <p:nvPr/>
        </p:nvSpPr>
        <p:spPr>
          <a:xfrm>
            <a:off x="5005752" y="2836987"/>
            <a:ext cx="2286001" cy="30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F9EC49-F90D-463D-B869-BFDF620F5CB9}"/>
              </a:ext>
            </a:extLst>
          </p:cNvPr>
          <p:cNvSpPr/>
          <p:nvPr/>
        </p:nvSpPr>
        <p:spPr>
          <a:xfrm>
            <a:off x="4747845" y="4548553"/>
            <a:ext cx="2696308" cy="1676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823B04-284B-44CB-B5B1-581AD3D512AF}"/>
              </a:ext>
            </a:extLst>
          </p:cNvPr>
          <p:cNvSpPr/>
          <p:nvPr/>
        </p:nvSpPr>
        <p:spPr>
          <a:xfrm>
            <a:off x="5005753" y="1336432"/>
            <a:ext cx="2286001" cy="609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6F8054B-95F9-4A3D-A1D8-966411EA83E0}"/>
              </a:ext>
            </a:extLst>
          </p:cNvPr>
          <p:cNvSpPr/>
          <p:nvPr/>
        </p:nvSpPr>
        <p:spPr>
          <a:xfrm>
            <a:off x="5005752" y="2110155"/>
            <a:ext cx="2286001" cy="609599"/>
          </a:xfrm>
          <a:prstGeom prst="rect">
            <a:avLst/>
          </a:prstGeom>
          <a:solidFill>
            <a:srgbClr val="FDC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2098C31-19DC-476B-8A96-3A547B18F59A}"/>
              </a:ext>
            </a:extLst>
          </p:cNvPr>
          <p:cNvSpPr/>
          <p:nvPr/>
        </p:nvSpPr>
        <p:spPr>
          <a:xfrm>
            <a:off x="5111262" y="1444866"/>
            <a:ext cx="112541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Name, User, Date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74E368-C48E-458C-AF31-E5EE3E254968}"/>
              </a:ext>
            </a:extLst>
          </p:cNvPr>
          <p:cNvSpPr/>
          <p:nvPr/>
        </p:nvSpPr>
        <p:spPr>
          <a:xfrm>
            <a:off x="6307015" y="1444866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701622-020C-48C5-A0AE-B6D18E445178}"/>
              </a:ext>
            </a:extLst>
          </p:cNvPr>
          <p:cNvSpPr/>
          <p:nvPr/>
        </p:nvSpPr>
        <p:spPr>
          <a:xfrm>
            <a:off x="6764216" y="1444866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C6CF5B0-A8D5-4917-80FD-7C14438F3CFE}"/>
              </a:ext>
            </a:extLst>
          </p:cNvPr>
          <p:cNvSpPr/>
          <p:nvPr/>
        </p:nvSpPr>
        <p:spPr>
          <a:xfrm>
            <a:off x="5005752" y="4698021"/>
            <a:ext cx="2286001" cy="609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0EB9F6A-E13E-47DF-9B1D-8F4A6CBE3E82}"/>
              </a:ext>
            </a:extLst>
          </p:cNvPr>
          <p:cNvSpPr/>
          <p:nvPr/>
        </p:nvSpPr>
        <p:spPr>
          <a:xfrm>
            <a:off x="5111261" y="4806455"/>
            <a:ext cx="112541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F888D0-6718-4723-95B2-87ACD82E58C4}"/>
              </a:ext>
            </a:extLst>
          </p:cNvPr>
          <p:cNvSpPr/>
          <p:nvPr/>
        </p:nvSpPr>
        <p:spPr>
          <a:xfrm>
            <a:off x="6307014" y="4806455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9C3B01-030F-4636-810B-9F77B942F19F}"/>
              </a:ext>
            </a:extLst>
          </p:cNvPr>
          <p:cNvSpPr/>
          <p:nvPr/>
        </p:nvSpPr>
        <p:spPr>
          <a:xfrm>
            <a:off x="6764215" y="4806455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015CA2B-4FD0-45A2-A05A-3E31FC8EADF6}"/>
              </a:ext>
            </a:extLst>
          </p:cNvPr>
          <p:cNvSpPr/>
          <p:nvPr/>
        </p:nvSpPr>
        <p:spPr>
          <a:xfrm>
            <a:off x="4478216" y="474784"/>
            <a:ext cx="3235568" cy="509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7061BC-3A01-4505-8B06-D7EB5758CF59}"/>
              </a:ext>
            </a:extLst>
          </p:cNvPr>
          <p:cNvSpPr/>
          <p:nvPr/>
        </p:nvSpPr>
        <p:spPr>
          <a:xfrm>
            <a:off x="7291753" y="6034721"/>
            <a:ext cx="339971" cy="293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E3DB89-B935-479F-863D-4595E6079FB2}"/>
              </a:ext>
            </a:extLst>
          </p:cNvPr>
          <p:cNvSpPr txBox="1"/>
          <p:nvPr/>
        </p:nvSpPr>
        <p:spPr>
          <a:xfrm>
            <a:off x="7971691" y="4746375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F55B84-E2A0-43F3-BE9F-40698BEC14D8}"/>
              </a:ext>
            </a:extLst>
          </p:cNvPr>
          <p:cNvSpPr txBox="1"/>
          <p:nvPr/>
        </p:nvSpPr>
        <p:spPr>
          <a:xfrm>
            <a:off x="7971691" y="1444866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Groups like </a:t>
            </a:r>
            <a:r>
              <a:rPr lang="de-DE" dirty="0" err="1"/>
              <a:t>fruit</a:t>
            </a:r>
            <a:r>
              <a:rPr lang="de-DE"/>
              <a:t>,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EF6D75C-C0EB-4783-AFDC-EBE2C3E16629}"/>
              </a:ext>
            </a:extLst>
          </p:cNvPr>
          <p:cNvSpPr/>
          <p:nvPr/>
        </p:nvSpPr>
        <p:spPr>
          <a:xfrm>
            <a:off x="4747843" y="3376242"/>
            <a:ext cx="2696309" cy="509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Already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bought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52DF96-5DB6-4F15-80AE-2234D2E8CEB9}"/>
              </a:ext>
            </a:extLst>
          </p:cNvPr>
          <p:cNvSpPr/>
          <p:nvPr/>
        </p:nvSpPr>
        <p:spPr>
          <a:xfrm>
            <a:off x="6407723" y="592591"/>
            <a:ext cx="884030" cy="189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01416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4CAC43E-A40D-4E47-A099-40827E0C040B}"/>
              </a:ext>
            </a:extLst>
          </p:cNvPr>
          <p:cNvSpPr/>
          <p:nvPr/>
        </p:nvSpPr>
        <p:spPr>
          <a:xfrm>
            <a:off x="4478215" y="474785"/>
            <a:ext cx="3235569" cy="5908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A9677-E219-466D-9827-B525DC166844}"/>
              </a:ext>
            </a:extLst>
          </p:cNvPr>
          <p:cNvSpPr/>
          <p:nvPr/>
        </p:nvSpPr>
        <p:spPr>
          <a:xfrm>
            <a:off x="4747845" y="1160586"/>
            <a:ext cx="2696308" cy="1983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7FA79E-200F-4126-97B2-0E37036F7531}"/>
              </a:ext>
            </a:extLst>
          </p:cNvPr>
          <p:cNvSpPr/>
          <p:nvPr/>
        </p:nvSpPr>
        <p:spPr>
          <a:xfrm>
            <a:off x="5005752" y="2836987"/>
            <a:ext cx="2286001" cy="30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F9EC49-F90D-463D-B869-BFDF620F5CB9}"/>
              </a:ext>
            </a:extLst>
          </p:cNvPr>
          <p:cNvSpPr/>
          <p:nvPr/>
        </p:nvSpPr>
        <p:spPr>
          <a:xfrm>
            <a:off x="4747845" y="4548553"/>
            <a:ext cx="2696308" cy="1676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823B04-284B-44CB-B5B1-581AD3D512AF}"/>
              </a:ext>
            </a:extLst>
          </p:cNvPr>
          <p:cNvSpPr/>
          <p:nvPr/>
        </p:nvSpPr>
        <p:spPr>
          <a:xfrm>
            <a:off x="5005753" y="1336432"/>
            <a:ext cx="2286001" cy="609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6F8054B-95F9-4A3D-A1D8-966411EA83E0}"/>
              </a:ext>
            </a:extLst>
          </p:cNvPr>
          <p:cNvSpPr/>
          <p:nvPr/>
        </p:nvSpPr>
        <p:spPr>
          <a:xfrm>
            <a:off x="5005752" y="2110155"/>
            <a:ext cx="2286001" cy="609599"/>
          </a:xfrm>
          <a:prstGeom prst="rect">
            <a:avLst/>
          </a:prstGeom>
          <a:solidFill>
            <a:srgbClr val="FDC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2098C31-19DC-476B-8A96-3A547B18F59A}"/>
              </a:ext>
            </a:extLst>
          </p:cNvPr>
          <p:cNvSpPr/>
          <p:nvPr/>
        </p:nvSpPr>
        <p:spPr>
          <a:xfrm>
            <a:off x="5111262" y="1444866"/>
            <a:ext cx="112541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Name, User, Date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74E368-C48E-458C-AF31-E5EE3E254968}"/>
              </a:ext>
            </a:extLst>
          </p:cNvPr>
          <p:cNvSpPr/>
          <p:nvPr/>
        </p:nvSpPr>
        <p:spPr>
          <a:xfrm>
            <a:off x="6307015" y="1444866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701622-020C-48C5-A0AE-B6D18E445178}"/>
              </a:ext>
            </a:extLst>
          </p:cNvPr>
          <p:cNvSpPr/>
          <p:nvPr/>
        </p:nvSpPr>
        <p:spPr>
          <a:xfrm>
            <a:off x="6764216" y="1444866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C6CF5B0-A8D5-4917-80FD-7C14438F3CFE}"/>
              </a:ext>
            </a:extLst>
          </p:cNvPr>
          <p:cNvSpPr/>
          <p:nvPr/>
        </p:nvSpPr>
        <p:spPr>
          <a:xfrm>
            <a:off x="5005752" y="4698021"/>
            <a:ext cx="2286001" cy="609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0EB9F6A-E13E-47DF-9B1D-8F4A6CBE3E82}"/>
              </a:ext>
            </a:extLst>
          </p:cNvPr>
          <p:cNvSpPr/>
          <p:nvPr/>
        </p:nvSpPr>
        <p:spPr>
          <a:xfrm>
            <a:off x="5111261" y="4806455"/>
            <a:ext cx="112541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F888D0-6718-4723-95B2-87ACD82E58C4}"/>
              </a:ext>
            </a:extLst>
          </p:cNvPr>
          <p:cNvSpPr/>
          <p:nvPr/>
        </p:nvSpPr>
        <p:spPr>
          <a:xfrm>
            <a:off x="6307014" y="4806455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9C3B01-030F-4636-810B-9F77B942F19F}"/>
              </a:ext>
            </a:extLst>
          </p:cNvPr>
          <p:cNvSpPr/>
          <p:nvPr/>
        </p:nvSpPr>
        <p:spPr>
          <a:xfrm>
            <a:off x="6764215" y="4806455"/>
            <a:ext cx="398586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015CA2B-4FD0-45A2-A05A-3E31FC8EADF6}"/>
              </a:ext>
            </a:extLst>
          </p:cNvPr>
          <p:cNvSpPr/>
          <p:nvPr/>
        </p:nvSpPr>
        <p:spPr>
          <a:xfrm>
            <a:off x="4478216" y="474784"/>
            <a:ext cx="3235568" cy="509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7061BC-3A01-4505-8B06-D7EB5758CF59}"/>
              </a:ext>
            </a:extLst>
          </p:cNvPr>
          <p:cNvSpPr/>
          <p:nvPr/>
        </p:nvSpPr>
        <p:spPr>
          <a:xfrm>
            <a:off x="7291753" y="6034721"/>
            <a:ext cx="339971" cy="293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E3DB89-B935-479F-863D-4595E6079FB2}"/>
              </a:ext>
            </a:extLst>
          </p:cNvPr>
          <p:cNvSpPr txBox="1"/>
          <p:nvPr/>
        </p:nvSpPr>
        <p:spPr>
          <a:xfrm>
            <a:off x="7971691" y="4746375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F55B84-E2A0-43F3-BE9F-40698BEC14D8}"/>
              </a:ext>
            </a:extLst>
          </p:cNvPr>
          <p:cNvSpPr txBox="1"/>
          <p:nvPr/>
        </p:nvSpPr>
        <p:spPr>
          <a:xfrm>
            <a:off x="7971691" y="1444866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Groups like </a:t>
            </a:r>
            <a:r>
              <a:rPr lang="de-DE" dirty="0" err="1"/>
              <a:t>fruit</a:t>
            </a:r>
            <a:r>
              <a:rPr lang="de-DE"/>
              <a:t>,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EF6D75C-C0EB-4783-AFDC-EBE2C3E16629}"/>
              </a:ext>
            </a:extLst>
          </p:cNvPr>
          <p:cNvSpPr/>
          <p:nvPr/>
        </p:nvSpPr>
        <p:spPr>
          <a:xfrm>
            <a:off x="4747843" y="3376242"/>
            <a:ext cx="2696309" cy="509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Not </a:t>
            </a:r>
            <a:r>
              <a:rPr lang="de-DE" dirty="0" err="1">
                <a:solidFill>
                  <a:schemeClr val="tx1"/>
                </a:solidFill>
              </a:rPr>
              <a:t>available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52DF96-5DB6-4F15-80AE-2234D2E8CEB9}"/>
              </a:ext>
            </a:extLst>
          </p:cNvPr>
          <p:cNvSpPr/>
          <p:nvPr/>
        </p:nvSpPr>
        <p:spPr>
          <a:xfrm>
            <a:off x="6407723" y="592591"/>
            <a:ext cx="884030" cy="189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20BC84-AFE1-4E72-A5A5-2DB3B128A20A}"/>
              </a:ext>
            </a:extLst>
          </p:cNvPr>
          <p:cNvSpPr txBox="1"/>
          <p:nvPr/>
        </p:nvSpPr>
        <p:spPr>
          <a:xfrm>
            <a:off x="387927" y="374073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Alternative</a:t>
            </a:r>
          </a:p>
        </p:txBody>
      </p:sp>
    </p:spTree>
    <p:extLst>
      <p:ext uri="{BB962C8B-B14F-4D97-AF65-F5344CB8AC3E}">
        <p14:creationId xmlns:p14="http://schemas.microsoft.com/office/powerpoint/2010/main" val="264052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9470C00-1D47-45CA-B934-503C0378B653}"/>
              </a:ext>
            </a:extLst>
          </p:cNvPr>
          <p:cNvSpPr/>
          <p:nvPr/>
        </p:nvSpPr>
        <p:spPr>
          <a:xfrm>
            <a:off x="4478215" y="474785"/>
            <a:ext cx="3235569" cy="5908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EE51512-A7C5-48E4-8D39-274D19DE5B90}"/>
              </a:ext>
            </a:extLst>
          </p:cNvPr>
          <p:cNvSpPr/>
          <p:nvPr/>
        </p:nvSpPr>
        <p:spPr>
          <a:xfrm>
            <a:off x="4478214" y="3870543"/>
            <a:ext cx="3235569" cy="2512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2917FC-BF26-4E8D-A22A-21DF01434C7E}"/>
              </a:ext>
            </a:extLst>
          </p:cNvPr>
          <p:cNvSpPr/>
          <p:nvPr/>
        </p:nvSpPr>
        <p:spPr>
          <a:xfrm>
            <a:off x="4734950" y="580292"/>
            <a:ext cx="2696307" cy="404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28F10EE-BE2B-43F1-97A7-87C6203FA706}"/>
              </a:ext>
            </a:extLst>
          </p:cNvPr>
          <p:cNvSpPr/>
          <p:nvPr/>
        </p:nvSpPr>
        <p:spPr>
          <a:xfrm>
            <a:off x="4734950" y="596025"/>
            <a:ext cx="474788" cy="37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&lt;-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BBC0AE-0148-44CF-ACDE-06414FB9ECF3}"/>
              </a:ext>
            </a:extLst>
          </p:cNvPr>
          <p:cNvSpPr/>
          <p:nvPr/>
        </p:nvSpPr>
        <p:spPr>
          <a:xfrm>
            <a:off x="4580512" y="1422929"/>
            <a:ext cx="2409012" cy="55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Textfield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C0BC3C5-EB5C-4CEF-8B6B-1227AAC77775}"/>
              </a:ext>
            </a:extLst>
          </p:cNvPr>
          <p:cNvSpPr/>
          <p:nvPr/>
        </p:nvSpPr>
        <p:spPr>
          <a:xfrm>
            <a:off x="7091821" y="1515929"/>
            <a:ext cx="474788" cy="37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AC3E68-FE35-44D6-BCDC-50251FD272A2}"/>
              </a:ext>
            </a:extLst>
          </p:cNvPr>
          <p:cNvSpPr/>
          <p:nvPr/>
        </p:nvSpPr>
        <p:spPr>
          <a:xfrm>
            <a:off x="4580512" y="2172664"/>
            <a:ext cx="2986097" cy="1046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Suggestions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4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Daumann, Lars</dc:creator>
  <cp:lastModifiedBy>Daumann, Lars</cp:lastModifiedBy>
  <cp:revision>13</cp:revision>
  <dcterms:created xsi:type="dcterms:W3CDTF">2022-06-28T10:14:08Z</dcterms:created>
  <dcterms:modified xsi:type="dcterms:W3CDTF">2022-07-04T12:56:51Z</dcterms:modified>
</cp:coreProperties>
</file>