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63" r:id="rId9"/>
    <p:sldId id="283" r:id="rId10"/>
    <p:sldId id="294" r:id="rId11"/>
    <p:sldId id="293" r:id="rId12"/>
    <p:sldId id="308" r:id="rId13"/>
    <p:sldId id="309" r:id="rId14"/>
    <p:sldId id="310" r:id="rId15"/>
    <p:sldId id="302" r:id="rId16"/>
    <p:sldId id="311" r:id="rId17"/>
    <p:sldId id="297" r:id="rId18"/>
    <p:sldId id="312" r:id="rId19"/>
    <p:sldId id="298" r:id="rId20"/>
    <p:sldId id="299" r:id="rId21"/>
    <p:sldId id="313" r:id="rId22"/>
    <p:sldId id="314" r:id="rId23"/>
    <p:sldId id="301" r:id="rId24"/>
    <p:sldId id="315" r:id="rId25"/>
    <p:sldId id="316" r:id="rId26"/>
    <p:sldId id="304" r:id="rId27"/>
    <p:sldId id="268" r:id="rId28"/>
    <p:sldId id="284" r:id="rId29"/>
    <p:sldId id="285" r:id="rId30"/>
    <p:sldId id="286" r:id="rId31"/>
    <p:sldId id="319" r:id="rId32"/>
    <p:sldId id="317" r:id="rId33"/>
    <p:sldId id="322" r:id="rId34"/>
    <p:sldId id="318" r:id="rId35"/>
    <p:sldId id="290" r:id="rId36"/>
    <p:sldId id="320" r:id="rId37"/>
    <p:sldId id="321" r:id="rId38"/>
    <p:sldId id="276" r:id="rId39"/>
    <p:sldId id="279" r:id="rId40"/>
    <p:sldId id="280" r:id="rId41"/>
    <p:sldId id="281" r:id="rId42"/>
    <p:sldId id="291" r:id="rId43"/>
    <p:sldId id="264" r:id="rId44"/>
    <p:sldId id="257" r:id="rId45"/>
    <p:sldId id="282" r:id="rId46"/>
    <p:sldId id="25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</p14:sldIdLst>
        </p14:section>
        <p14:section name="Week 1 - introduce approvals" id="{BC86D479-B598-DE4E-9F6C-C7C762EE65D7}">
          <p14:sldIdLst>
            <p14:sldId id="303"/>
            <p14:sldId id="307"/>
            <p14:sldId id="263"/>
            <p14:sldId id="283"/>
            <p14:sldId id="294"/>
            <p14:sldId id="293"/>
            <p14:sldId id="308"/>
            <p14:sldId id="309"/>
            <p14:sldId id="310"/>
          </p14:sldIdLst>
        </p14:section>
        <p14:section name="Week 2 - printing json" id="{22A19609-F826-134C-AEAA-462785982D91}">
          <p14:sldIdLst>
            <p14:sldId id="302"/>
            <p14:sldId id="311"/>
            <p14:sldId id="297"/>
            <p14:sldId id="312"/>
            <p14:sldId id="298"/>
            <p14:sldId id="299"/>
            <p14:sldId id="313"/>
            <p14:sldId id="314"/>
          </p14:sldIdLst>
        </p14:section>
        <p14:section name="Week 3 - inline approvals" id="{D7101C72-E8E0-AA41-9D4D-EACB3EADE5D6}">
          <p14:sldIdLst>
            <p14:sldId id="301"/>
            <p14:sldId id="315"/>
            <p14:sldId id="316"/>
            <p14:sldId id="304"/>
            <p14:sldId id="268"/>
            <p14:sldId id="284"/>
            <p14:sldId id="285"/>
            <p14:sldId id="286"/>
          </p14:sldIdLst>
        </p14:section>
        <p14:section name="Week 4 - verify all" id="{6A53FA91-FED3-804F-AA4D-0F8274D322C2}">
          <p14:sldIdLst>
            <p14:sldId id="319"/>
            <p14:sldId id="317"/>
            <p14:sldId id="322"/>
            <p14:sldId id="318"/>
          </p14:sldIdLst>
        </p14:section>
        <p14:section name="Week 5 - stateful conversations" id="{F7654C75-94ED-B94A-B300-3D40ECEFE30C}">
          <p14:sldIdLst>
            <p14:sldId id="290"/>
            <p14:sldId id="320"/>
            <p14:sldId id="321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6381"/>
  </p:normalViewPr>
  <p:slideViewPr>
    <p:cSldViewPr snapToGrid="0">
      <p:cViewPr varScale="1">
        <p:scale>
          <a:sx n="140" d="100"/>
          <a:sy n="140" d="100"/>
        </p:scale>
        <p:origin x="166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2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1BDD3-1954-AE79-C148-7F69B543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B5943-AA33-BEF4-3100-93A9E51E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4A7CE2-A51F-95D0-458E-4F149E776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541A-0E80-1D79-01D0-CE09DDD43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D346-D5B3-67A5-C5F0-8DF5A03C2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E4999-1E1A-1BC3-B3AC-58C3102CD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C3B30-614D-D253-6FAE-CEE2C955B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864F-4C44-5C2C-A26D-1352F792A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98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CDCA-0F48-D7CD-B218-C25337D7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CD3C-A172-6834-8B13-E813F2C96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E446C-342C-E89A-875D-18707577D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CDDEB-F2F7-4E86-87D2-9B05707A5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34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963CA-7CF1-3E2B-559C-B879DC655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5C05E8-FC4A-E81F-F10F-919346267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54B36-F185-8AC4-E5FD-6F00658AF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Hey Llewellyn, look what I did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457B8-776C-434C-222A-5BF90913B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31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3EB18-5FA5-4B39-4372-49BC81C3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4920F-DFEC-5D54-A969-9CAB02455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5D33-85E5-A5E7-CB17-21E481EA7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7F114-D24F-11F2-7265-9A4005D0D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0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9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91355-C37C-8E12-B225-45052AFC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1332D6-75B9-319C-BEA8-DFB5E3606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FC9BD6-E3D2-D9F7-C1A6-18B81FD5F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Stay on the same level of abstraction as the testing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7CC9-62CA-2F95-95F4-853793334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54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C0EB-ACAC-22F1-3B64-286CCA2C7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98702-9A49-90C9-AB6B-3562CD4C4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0946F-FD41-7ACD-8B30-CDF3AAE9D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D6D9-6334-093E-013B-F44D4481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0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58F6B-E8A4-EFF9-FA95-BEFA1F706AE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CE958-DC61-A42B-167A-11327E7E49BA}"/>
              </a:ext>
            </a:extLst>
          </p:cNvPr>
          <p:cNvSpPr txBox="1"/>
          <p:nvPr/>
        </p:nvSpPr>
        <p:spPr>
          <a:xfrm>
            <a:off x="978408" y="1682496"/>
            <a:ext cx="59635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Pay attention to the testing circle</a:t>
            </a:r>
          </a:p>
          <a:p>
            <a:pPr marL="342900" indent="-342900">
              <a:buAutoNum type="arabicPeriod"/>
            </a:pPr>
            <a:r>
              <a:rPr lang="en-US"/>
              <a:t>Create convenience functions to hide unnecessary details</a:t>
            </a: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A6BFD-A211-2CD1-4E07-DAA7872D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C4C73-1331-8B94-A16F-B46696BB3A75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8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D93-3CE0-1BFD-D57E-CC890D70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84BCFE-B4CF-3C53-9B42-35B94EE8C78E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BBD54-F828-AA36-AD96-CD9328E47BC5}"/>
              </a:ext>
            </a:extLst>
          </p:cNvPr>
          <p:cNvSpPr txBox="1"/>
          <p:nvPr/>
        </p:nvSpPr>
        <p:spPr>
          <a:xfrm>
            <a:off x="978408" y="1682496"/>
            <a:ext cx="3524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Put extra work into your printers</a:t>
            </a:r>
          </a:p>
          <a:p>
            <a:endParaRPr lang="en-US"/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1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41BA-CDF3-2EB7-3A47-B8F6C4BB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BD3CF286-CEAB-A136-BF1A-DC9CCA96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4EEE01E9-0A80-1B17-8A14-4094B1952508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99C0E647-3C39-FD28-9CF8-AA2677BCFF8C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AB78B9E-AD9C-8585-3C90-E53A9A79ADF5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B4B590E3-3596-B1DE-95F8-4EC92C5BD3B4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ADDE7891-910E-E028-C391-14B652693021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580070BB-4B7D-8AF6-9E34-02C62313C06F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04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D003-6A70-4FFF-F867-21906CF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080F6CD9-00AC-EEE1-E34B-E3CFBEE0B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7217CFB-6995-2238-C0BF-C8897EB11CA9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7012CE1E-084E-77CC-B81C-0BCBF97CC298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DA2705DE-CD48-E1F4-EF26-D277990F9BDF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A9CA0F2-A05A-11B6-62BC-CEAF67A0ADBC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CA193369-F9AD-4A77-37A3-1886AFDFBDB7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08A4252-C0E3-0FB4-90B3-3D982345D2E9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645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7822-B99A-4238-D2E2-0E8220E55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F13216-F493-3172-156C-A42DE4576AA8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70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BEC2D-B0F9-7D1F-D3F8-691C410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EDFB70-8705-2690-0EA8-3B4B8A342BE1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7043B-A59E-65D3-8FF2-D0CE4B047731}"/>
              </a:ext>
            </a:extLst>
          </p:cNvPr>
          <p:cNvSpPr txBox="1"/>
          <p:nvPr/>
        </p:nvSpPr>
        <p:spPr>
          <a:xfrm>
            <a:off x="978408" y="1682496"/>
            <a:ext cx="43683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If the output is small, use inline approvals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1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1A1A-29BB-6FFC-DA35-805A158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0420A4E0-4A4F-4C17-4FA9-EB400F489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D1E35-A2DB-017D-B172-AFE81CEBD1AE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4216904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32C2-CE39-CE40-E42D-82296338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0E7C38-CAFB-366B-0857-FF89488AC047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0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5F2AF190-141F-A891-5557-27E06F30D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72" y="1035456"/>
            <a:ext cx="7772400" cy="3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25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0996-C852-596F-EA5E-364A03EF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B4D35-4B05-7EDE-5BD4-550940E56FCC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08664-0C28-4B6E-B6B2-12AD1DBFE71F}"/>
              </a:ext>
            </a:extLst>
          </p:cNvPr>
          <p:cNvSpPr txBox="1"/>
          <p:nvPr/>
        </p:nvSpPr>
        <p:spPr>
          <a:xfrm>
            <a:off x="978408" y="1682496"/>
            <a:ext cx="9057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When you have a lot of similar scenarios, allow yourself to see both the forest and the trees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426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F5CC-C2FA-79E6-492C-3CD0E6D07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04635-A67F-6167-8543-DCDA9503CBC9}"/>
              </a:ext>
            </a:extLst>
          </p:cNvPr>
          <p:cNvSpPr/>
          <p:nvPr/>
        </p:nvSpPr>
        <p:spPr>
          <a:xfrm>
            <a:off x="0" y="0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7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78C0-6CFA-71C6-8DE9-3A8E90CB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DB054E-A768-8010-7F2C-6BC994A8509D}"/>
              </a:ext>
            </a:extLst>
          </p:cNvPr>
          <p:cNvSpPr txBox="1"/>
          <p:nvPr/>
        </p:nvSpPr>
        <p:spPr>
          <a:xfrm>
            <a:off x="868680" y="786384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Remember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11569-4A19-0C8A-ADBF-506AA1B2F777}"/>
              </a:ext>
            </a:extLst>
          </p:cNvPr>
          <p:cNvSpPr txBox="1"/>
          <p:nvPr/>
        </p:nvSpPr>
        <p:spPr>
          <a:xfrm>
            <a:off x="978408" y="1682496"/>
            <a:ext cx="5944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Invest in APIs that make it easier to express test scenarios</a:t>
            </a:r>
          </a:p>
          <a:p>
            <a:pPr marL="342900" indent="-342900"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89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46269</TotalTime>
  <Words>1752</Words>
  <Application>Microsoft Macintosh PowerPoint</Application>
  <PresentationFormat>Widescreen</PresentationFormat>
  <Paragraphs>236</Paragraphs>
  <Slides>46</Slides>
  <Notes>27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PowerPoint Presentation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47</cp:revision>
  <dcterms:created xsi:type="dcterms:W3CDTF">2023-11-14T16:04:34Z</dcterms:created>
  <dcterms:modified xsi:type="dcterms:W3CDTF">2024-02-16T01:17:22Z</dcterms:modified>
</cp:coreProperties>
</file>