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56" r:id="rId40"/>
    <p:sldId id="351" r:id="rId41"/>
    <p:sldId id="268" r:id="rId42"/>
    <p:sldId id="352" r:id="rId43"/>
    <p:sldId id="319" r:id="rId44"/>
    <p:sldId id="317" r:id="rId45"/>
    <p:sldId id="353" r:id="rId46"/>
    <p:sldId id="354" r:id="rId47"/>
    <p:sldId id="355" r:id="rId48"/>
    <p:sldId id="357" r:id="rId49"/>
    <p:sldId id="318" r:id="rId50"/>
    <p:sldId id="322" r:id="rId51"/>
    <p:sldId id="358" r:id="rId52"/>
    <p:sldId id="290" r:id="rId53"/>
    <p:sldId id="320" r:id="rId54"/>
    <p:sldId id="374" r:id="rId55"/>
    <p:sldId id="360" r:id="rId56"/>
    <p:sldId id="361" r:id="rId57"/>
    <p:sldId id="372" r:id="rId58"/>
    <p:sldId id="373" r:id="rId59"/>
    <p:sldId id="362" r:id="rId60"/>
    <p:sldId id="364" r:id="rId61"/>
    <p:sldId id="365" r:id="rId62"/>
    <p:sldId id="370" r:id="rId63"/>
    <p:sldId id="371" r:id="rId64"/>
    <p:sldId id="323" r:id="rId65"/>
    <p:sldId id="276" r:id="rId66"/>
    <p:sldId id="279" r:id="rId67"/>
    <p:sldId id="281" r:id="rId68"/>
    <p:sldId id="280" r:id="rId69"/>
    <p:sldId id="291" r:id="rId70"/>
    <p:sldId id="264" r:id="rId71"/>
    <p:sldId id="257" r:id="rId72"/>
    <p:sldId id="282" r:id="rId73"/>
    <p:sldId id="25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56"/>
            <p14:sldId id="351"/>
            <p14:sldId id="268"/>
            <p14:sldId id="352"/>
          </p14:sldIdLst>
        </p14:section>
        <p14:section name="Week 4 - verify all" id="{6A53FA91-FED3-804F-AA4D-0F8274D322C2}">
          <p14:sldIdLst>
            <p14:sldId id="319"/>
            <p14:sldId id="317"/>
            <p14:sldId id="353"/>
            <p14:sldId id="354"/>
            <p14:sldId id="355"/>
            <p14:sldId id="357"/>
            <p14:sldId id="318"/>
            <p14:sldId id="322"/>
            <p14:sldId id="35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74"/>
            <p14:sldId id="360"/>
            <p14:sldId id="361"/>
            <p14:sldId id="372"/>
            <p14:sldId id="373"/>
            <p14:sldId id="362"/>
          </p14:sldIdLst>
        </p14:section>
        <p14:section name="Week 6 - markdown" id="{47830E9D-2352-FA4E-ACEA-54C1DA15F66A}">
          <p14:sldIdLst>
            <p14:sldId id="364"/>
            <p14:sldId id="365"/>
            <p14:sldId id="370"/>
            <p14:sldId id="37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0470"/>
  </p:normalViewPr>
  <p:slideViewPr>
    <p:cSldViewPr snapToGrid="0">
      <p:cViewPr varScale="1">
        <p:scale>
          <a:sx n="131" d="100"/>
          <a:sy n="131" d="100"/>
        </p:scale>
        <p:origin x="784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9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1E340-D56F-7423-97E1-A97F423F5CF3}"/>
              </a:ext>
            </a:extLst>
          </p:cNvPr>
          <p:cNvCxnSpPr>
            <a:cxnSpLocks/>
          </p:cNvCxnSpPr>
          <p:nvPr/>
        </p:nvCxnSpPr>
        <p:spPr>
          <a:xfrm>
            <a:off x="6555859" y="403916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9886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48283" y="416052"/>
            <a:ext cx="2555240" cy="5803270"/>
            <a:chOff x="165234" y="239927"/>
            <a:chExt cx="2555240" cy="580327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4" t="3213"/>
            <a:stretch/>
          </p:blipFill>
          <p:spPr>
            <a:xfrm>
              <a:off x="213832" y="239927"/>
              <a:ext cx="2232081" cy="3741658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07"/>
            <a:stretch/>
          </p:blipFill>
          <p:spPr>
            <a:xfrm>
              <a:off x="165234" y="3981585"/>
              <a:ext cx="2555240" cy="2061612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A689-BDF1-A357-F207-59D6DD35CF93}"/>
              </a:ext>
            </a:extLst>
          </p:cNvPr>
          <p:cNvCxnSpPr>
            <a:cxnSpLocks/>
          </p:cNvCxnSpPr>
          <p:nvPr/>
        </p:nvCxnSpPr>
        <p:spPr>
          <a:xfrm>
            <a:off x="508698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27048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Can’t see the overall test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BD3F1-DA39-67E0-1212-5BBBC350182A}"/>
              </a:ext>
            </a:extLst>
          </p:cNvPr>
          <p:cNvSpPr txBox="1"/>
          <p:nvPr/>
        </p:nvSpPr>
        <p:spPr>
          <a:xfrm>
            <a:off x="2587751" y="3566160"/>
            <a:ext cx="766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hard to see if you’re missing cases...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2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verifyAll()</a:t>
            </a:r>
          </a:p>
        </p:txBody>
      </p:sp>
    </p:spTree>
    <p:extLst>
      <p:ext uri="{BB962C8B-B14F-4D97-AF65-F5344CB8AC3E}">
        <p14:creationId xmlns:p14="http://schemas.microsoft.com/office/powerpoint/2010/main" val="2272931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many of one</a:t>
            </a:r>
          </a:p>
        </p:txBody>
      </p:sp>
    </p:spTree>
    <p:extLst>
      <p:ext uri="{BB962C8B-B14F-4D97-AF65-F5344CB8AC3E}">
        <p14:creationId xmlns:p14="http://schemas.microsoft.com/office/powerpoint/2010/main" val="2884861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81048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96520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95% of tests are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CF718-E5B1-F2E7-518C-F7B5255B5A9C}"/>
              </a:ext>
            </a:extLst>
          </p:cNvPr>
          <p:cNvSpPr txBox="1"/>
          <p:nvPr/>
        </p:nvSpPr>
        <p:spPr>
          <a:xfrm>
            <a:off x="2684834" y="3566160"/>
            <a:ext cx="57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but 5% are alone...</a:t>
            </a:r>
          </a:p>
        </p:txBody>
      </p:sp>
    </p:spTree>
    <p:extLst>
      <p:ext uri="{BB962C8B-B14F-4D97-AF65-F5344CB8AC3E}">
        <p14:creationId xmlns:p14="http://schemas.microsoft.com/office/powerpoint/2010/main" val="723576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932176" y="2644341"/>
            <a:ext cx="6970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Custom test scenario builders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4715-BCDE-4871-01BB-5103E0DF966B}"/>
              </a:ext>
            </a:extLst>
          </p:cNvPr>
          <p:cNvSpPr txBox="1"/>
          <p:nvPr/>
        </p:nvSpPr>
        <p:spPr>
          <a:xfrm>
            <a:off x="2932176" y="3690781"/>
            <a:ext cx="67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creating Domain-Specific Language (DSLs)</a:t>
            </a:r>
          </a:p>
        </p:txBody>
      </p:sp>
    </p:spTree>
    <p:extLst>
      <p:ext uri="{BB962C8B-B14F-4D97-AF65-F5344CB8AC3E}">
        <p14:creationId xmlns:p14="http://schemas.microsoft.com/office/powerpoint/2010/main" val="2812272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78115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C0AECA-7AA4-F3B3-8CA2-1BAD151D1BC6}"/>
              </a:ext>
            </a:extLst>
          </p:cNvPr>
          <p:cNvCxnSpPr>
            <a:cxnSpLocks/>
          </p:cNvCxnSpPr>
          <p:nvPr/>
        </p:nvCxnSpPr>
        <p:spPr>
          <a:xfrm>
            <a:off x="601111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CA350-F51F-0100-FA09-6722B39E6D19}"/>
              </a:ext>
            </a:extLst>
          </p:cNvPr>
          <p:cNvSpPr txBox="1"/>
          <p:nvPr/>
        </p:nvSpPr>
        <p:spPr>
          <a:xfrm>
            <a:off x="6575896" y="3177993"/>
            <a:ext cx="6031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"No, I'm not"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.thenConversation(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F984C-7064-95CF-3588-0CD7E4A59166}"/>
              </a:ext>
            </a:extLst>
          </p:cNvPr>
          <p:cNvSpPr txBox="1"/>
          <p:nvPr/>
        </p:nvSpPr>
        <p:spPr>
          <a:xfrm>
            <a:off x="125004" y="3054882"/>
            <a:ext cx="5720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</a:rPr>
              <a:t>"Yes, I'm a customer"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conversations </a:t>
            </a:r>
            <a:r>
              <a:rPr lang="en-US" sz="1600">
                <a:solidFill>
                  <a:srgbClr val="080808"/>
                </a:solidFill>
                <a:effectLst/>
              </a:rPr>
              <a:t>= </a:t>
            </a:r>
            <a:r>
              <a:rPr lang="en-US" sz="1600">
                <a:solidFill>
                  <a:srgbClr val="000000"/>
                </a:solidFill>
                <a:effectLst/>
              </a:rPr>
              <a:t>List</a:t>
            </a:r>
            <a:r>
              <a:rPr lang="en-US" sz="1600">
                <a:solidFill>
                  <a:srgbClr val="080808"/>
                </a:solidFill>
                <a:effectLst/>
              </a:rPr>
              <a:t>.</a:t>
            </a:r>
            <a:r>
              <a:rPr lang="en-US" sz="1600" i="1">
                <a:solidFill>
                  <a:srgbClr val="080808"/>
                </a:solidFill>
                <a:effectLst/>
              </a:rPr>
              <a:t>of</a:t>
            </a:r>
            <a:r>
              <a:rPr lang="en-US" sz="1600">
                <a:solidFill>
                  <a:srgbClr val="080808"/>
                </a:solidFill>
                <a:effectLst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90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82833A-781D-5AC2-FE4D-4321B459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7" y="1043021"/>
            <a:ext cx="7772400" cy="45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7094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968005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The tests are only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13449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398852" y="2905778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</a:t>
            </a:r>
          </a:p>
          <a:p>
            <a:r>
              <a:rPr lang="en-US" sz="4400"/>
              <a:t>Alternative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3C89-DFA7-E702-1EEC-18147A7B8191}"/>
              </a:ext>
            </a:extLst>
          </p:cNvPr>
          <p:cNvSpPr txBox="1"/>
          <p:nvPr/>
        </p:nvSpPr>
        <p:spPr>
          <a:xfrm>
            <a:off x="3635811" y="42050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B3"/>
                </a:solidFill>
                <a:effectLst/>
              </a:rPr>
              <a:t>new </a:t>
            </a:r>
            <a:r>
              <a:rPr lang="en-US">
                <a:solidFill>
                  <a:srgbClr val="080808"/>
                </a:solidFill>
                <a:effectLst/>
              </a:rPr>
              <a:t>Options().forFile().withExtension(</a:t>
            </a:r>
            <a:r>
              <a:rPr lang="en-US">
                <a:solidFill>
                  <a:srgbClr val="067D17"/>
                </a:solidFill>
                <a:effectLst/>
              </a:rPr>
              <a:t>".md"</a:t>
            </a:r>
            <a:r>
              <a:rPr lang="en-US">
                <a:solidFill>
                  <a:srgbClr val="080808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3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49718</TotalTime>
  <Words>2436</Words>
  <Application>Microsoft Macintosh PowerPoint</Application>
  <PresentationFormat>Widescreen</PresentationFormat>
  <Paragraphs>373</Paragraphs>
  <Slides>73</Slides>
  <Notes>32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84</cp:revision>
  <dcterms:created xsi:type="dcterms:W3CDTF">2023-11-14T16:04:34Z</dcterms:created>
  <dcterms:modified xsi:type="dcterms:W3CDTF">2024-02-21T03:13:10Z</dcterms:modified>
</cp:coreProperties>
</file>