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91" r:id="rId2"/>
    <p:sldId id="264" r:id="rId3"/>
    <p:sldId id="257" r:id="rId4"/>
    <p:sldId id="282" r:id="rId5"/>
    <p:sldId id="259" r:id="rId6"/>
    <p:sldId id="260" r:id="rId7"/>
    <p:sldId id="261" r:id="rId8"/>
    <p:sldId id="262" r:id="rId9"/>
    <p:sldId id="256" r:id="rId10"/>
    <p:sldId id="292" r:id="rId11"/>
    <p:sldId id="263" r:id="rId12"/>
    <p:sldId id="283" r:id="rId13"/>
    <p:sldId id="284" r:id="rId14"/>
    <p:sldId id="289" r:id="rId15"/>
    <p:sldId id="266" r:id="rId16"/>
    <p:sldId id="285" r:id="rId17"/>
    <p:sldId id="286" r:id="rId18"/>
    <p:sldId id="290" r:id="rId19"/>
    <p:sldId id="287" r:id="rId20"/>
    <p:sldId id="288" r:id="rId21"/>
    <p:sldId id="268" r:id="rId22"/>
    <p:sldId id="270" r:id="rId23"/>
    <p:sldId id="271" r:id="rId24"/>
    <p:sldId id="273" r:id="rId25"/>
    <p:sldId id="274" r:id="rId26"/>
    <p:sldId id="272" r:id="rId27"/>
    <p:sldId id="277" r:id="rId28"/>
    <p:sldId id="275" r:id="rId29"/>
    <p:sldId id="278" r:id="rId30"/>
    <p:sldId id="276" r:id="rId31"/>
    <p:sldId id="279" r:id="rId32"/>
    <p:sldId id="28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t Calls" id="{9F1D58F7-F7CD-004B-A186-A32696F48374}">
          <p14:sldIdLst>
            <p14:sldId id="291"/>
            <p14:sldId id="264"/>
            <p14:sldId id="257"/>
            <p14:sldId id="282"/>
            <p14:sldId id="259"/>
          </p14:sldIdLst>
        </p14:section>
        <p14:section name="Conversations" id="{5559B1FB-BF5B-8D46-9912-68828DE4E41B}">
          <p14:sldIdLst>
            <p14:sldId id="260"/>
            <p14:sldId id="261"/>
            <p14:sldId id="262"/>
          </p14:sldIdLst>
        </p14:section>
        <p14:section name="Flow" id="{4A37992F-F261-844C-AD8B-FF43D7C6D28F}">
          <p14:sldIdLst>
            <p14:sldId id="256"/>
            <p14:sldId id="292"/>
            <p14:sldId id="263"/>
            <p14:sldId id="283"/>
            <p14:sldId id="284"/>
            <p14:sldId id="289"/>
            <p14:sldId id="266"/>
            <p14:sldId id="285"/>
            <p14:sldId id="286"/>
            <p14:sldId id="290"/>
            <p14:sldId id="287"/>
            <p14:sldId id="288"/>
            <p14:sldId id="268"/>
            <p14:sldId id="270"/>
            <p14:sldId id="271"/>
            <p14:sldId id="273"/>
            <p14:sldId id="274"/>
            <p14:sldId id="272"/>
            <p14:sldId id="277"/>
            <p14:sldId id="275"/>
            <p14:sldId id="278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6377"/>
  </p:normalViewPr>
  <p:slideViewPr>
    <p:cSldViewPr snapToGrid="0">
      <p:cViewPr varScale="1">
        <p:scale>
          <a:sx n="140" d="100"/>
          <a:sy n="140" d="100"/>
        </p:scale>
        <p:origin x="1712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657-30E9-95F4-C6C0-5C28484D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C5A6-8EAD-E4A6-6234-BD89A680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8BF3C-7F56-4C72-F739-F2D95044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DB28-298C-BC98-FB92-5805699B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AE5FF-8B22-85C8-6C56-CD662F2E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F878-CD62-DD25-D8CD-E62E1F056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757FF-31C2-B108-103F-B74EA5425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4F1D-D1CF-A788-4E48-2CDD52A9C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B95-D31A-44A3-8A9F-90D8D2B2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C751-4567-0877-39D8-127530F1E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C5EE5-4EFC-AE74-E105-A682888F0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7C5D-06AE-45B1-C35F-CB52AF86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1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16EC-0447-1D39-81FF-64C1F98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9EB8A-7FE1-0B31-5984-FB20C387F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86B5-65B9-CF71-A989-22E7E2A65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1065-090C-A63D-C642-AD83E7B73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EFBE7-AB24-2903-C554-251C1144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98F47-3365-4544-8E8D-4EA51D4F5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EA4BC-3FD9-78F2-B5CD-7BC630AF5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6B37-A204-8AA0-3208-DFF2661A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5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69BE-EA21-6651-CB12-65112D9D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C8EFE-BD54-84E0-DF8B-FD0A5707D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633E7-470B-E693-F58E-701C847BB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3A7B6-4EFA-AE36-EBD1-A0598A8EB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1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A927-CE41-AAAC-49BA-2B51C16F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E21F3-D06B-ACEC-68BE-8DEB0852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F7A37-395B-8E80-377D-8B93B053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F0D3-7FBB-B307-129B-874CE8A4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8AD6-315C-85ED-E537-462129A6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528CE-86A3-6015-EDEA-7047BDD1A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2AF98-1812-10C5-5020-E18101DFA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7AD8-986E-1414-1B63-DE9D3ABB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BC51-4304-0A98-604F-4D5CA3BF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BCDD1-BB93-FB1D-AAC5-146EE6023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2EE9-A609-000C-584D-F5B38EB5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47A6-97D1-C8B0-79BD-0E99C6156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D719-157D-93E6-C9DC-A9B2DEAF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11A73-EF24-FD17-F817-55BED8ED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80A6A-7A42-DBDE-A10E-2E24C37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018A-C357-2F1A-90E5-0CF9A2FB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8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6A59-9FD7-B68E-EEA5-C30F27DB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C816-EDCB-44D4-9AF6-D8256760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D1787-B078-B1E3-CDBA-8AF6C61A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9D89-84F7-74E2-50D2-572C3EAC0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1DD-8B0C-EB2D-E0EB-0D22FB9D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2E6E-1D76-E651-1AAA-E663DF18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46FE-3CFC-7847-B45F-831D305E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CC35-2890-D30B-7AFB-A7790706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2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9621-9C12-04F1-F665-272AEC8B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047A-193C-4DB1-27F1-465C1D1E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025E0-D461-4ED8-26FB-807B53E8B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0E89-21E1-D9EF-4EE9-496193D2C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154E-23EB-6CA1-57DF-A77D8F9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07C4-0EBD-966B-9F04-9577D67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61E15-6198-648B-1B09-BCA243F6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AE08-8B22-3287-D313-1AA3FAC0C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F97-142A-AC9E-14EB-D84B392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489B-2A1E-81A0-DF02-4BD06E1C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Lada: lead developer working on the message bot application</a:t>
            </a:r>
          </a:p>
          <a:p>
            <a:r>
              <a:rPr lang="en-US"/>
              <a:t>Llewellyn: technical coach working with Lada and work on some tests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3447288" y="2595434"/>
            <a:ext cx="44695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C54FE-7FC3-7747-C655-1CD7689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170BA-DF45-9A1A-5B39-E2A0AF1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72A8BEA-D6FE-A64F-07E1-8309097BA35F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28AA476-CC31-E423-6F65-6054E4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28C78C83-275C-53B2-1621-FF0DE645D6B9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F3D4-A67B-5B8A-AED2-51715B9A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D9701D7B-05D7-7045-E744-584E30A100CA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3A19A8-899A-7F37-45B8-027DF582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ED9BC-E09B-44E5-8264-4427905745FD}"/>
              </a:ext>
            </a:extLst>
          </p:cNvPr>
          <p:cNvSpPr txBox="1"/>
          <p:nvPr/>
        </p:nvSpPr>
        <p:spPr>
          <a:xfrm>
            <a:off x="1792224" y="1170432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932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9C00-6B04-04C2-2D69-D9C314BE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8E0D6B2-EE38-036A-A385-53FD48D7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26C4D7A-BA73-A680-3828-FC543D5EA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379" y="5394852"/>
            <a:ext cx="4433746" cy="80467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CDB31-8F0F-BDE6-39DA-54448124C499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619B988-CF9E-D487-A21C-4BA4855A5567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3C94D-1900-E857-3AF2-75CC7BE532D4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92E371-8D24-3FE2-CA5E-B9BEED939640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A51E8D-8617-D059-9913-BDC88F89BE4A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4FFD05A-1B5E-F482-7DD1-267108563383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D55FAD2-7304-D6E8-002F-EFFE09A91B36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64600B1-68C2-1D48-D880-81F4E048E9B3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177B35B-F081-7223-FB5D-2B77BFC18CBC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0578-426B-B2D6-9868-5A6CE33F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6195F33-D530-BAB6-216B-EFC86AA2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47" y="1200623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D503CA69-5A95-FC13-11AA-E693E9117811}"/>
              </a:ext>
            </a:extLst>
          </p:cNvPr>
          <p:cNvSpPr/>
          <p:nvPr/>
        </p:nvSpPr>
        <p:spPr>
          <a:xfrm>
            <a:off x="5259568" y="2566543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300A-DFA1-4C2B-3910-41453EA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12" y="3602736"/>
            <a:ext cx="443374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B3B8-516C-458F-85AE-74CA0430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248049-208D-9BA1-5F96-C78F6884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1" y="1136615"/>
            <a:ext cx="3457939" cy="975106"/>
          </a:xfrm>
          <a:prstGeom prst="rect">
            <a:avLst/>
          </a:prstGeom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7EA33B7-1EA1-CD67-6CA1-197AD77E0315}"/>
              </a:ext>
            </a:extLst>
          </p:cNvPr>
          <p:cNvSpPr/>
          <p:nvPr/>
        </p:nvSpPr>
        <p:spPr>
          <a:xfrm>
            <a:off x="1976872" y="2502535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40BE4-68D9-7D25-E54E-919AC1EB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538728"/>
            <a:ext cx="4433746" cy="804672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EFC4EF3B-C9BA-F537-20F5-E3DDBF3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66" y="509976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EEC9D0D-ADFF-84BF-E09A-1994845783B2}"/>
              </a:ext>
            </a:extLst>
          </p:cNvPr>
          <p:cNvSpPr/>
          <p:nvPr/>
        </p:nvSpPr>
        <p:spPr>
          <a:xfrm>
            <a:off x="8064052" y="1450209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ABDB0BE-DD33-9F7A-8C2B-489C0F83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24" y="127830"/>
            <a:ext cx="3171779" cy="6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942DE-F176-0C3C-94FD-E02F0577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D1427F09-ADFC-7FD5-F409-03163564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E9C3252E-BAE7-9B73-7F28-DB7649DB8165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C465111-F782-C323-5489-7B874005FD24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9C04965D-32CB-1AA1-35E1-700319A9262C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C08E30B-AF3B-870E-8C51-A4ABA5874D0F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50DD5187-66BA-863F-4C6F-7E472EADA9BF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63F3CEC-0E9E-8E30-B109-9220BE0419F2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918F-3D5E-FDFE-A977-97CA8CBC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953DFCB3-7E3D-09AF-C472-522C84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23D754F2-1D98-CCAE-0503-ABCEAE55B424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E128369-6301-FCCB-F3B2-71570FED9CCF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028AC2B-5486-9EDF-FD58-664385617F24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E90B6202-4A69-B30D-D111-74E728124C2F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D4C73E28-1109-D922-6242-8370A3EAFCA2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8B22F973-84B8-629C-36F8-1A9C6B3D2BEA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87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14C6-B241-5049-552E-36F7AE14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DF53E-CC8A-FC2E-B33A-7DFC34B018E9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CAAAE19-F26B-5D94-F685-D2A1548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485A0351-5637-5E0E-1640-CDA99BEE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120FBFF0-A9AE-FABF-2A71-BE21B93C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C40B43BD-9A05-A0DD-8D01-42F5260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9E6B9665-23B6-3E75-1B41-A46AA033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56C17BA8-D5D2-1C1C-5D67-F71BA5D0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10747D5C-BCAB-5682-2DD9-0D38B639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89934C26-C92F-2403-9142-36DB0BDA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DA52C19F-0535-8FB5-7D72-2023156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50B0EB12-8773-31EA-FF82-E3FC5760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059CAF-ECB6-1FE7-F448-8A6A209DA46E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36066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F86E-0260-6FF5-F27A-E608C2C3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aper with black lines&#10;&#10;Description automatically generated">
            <a:extLst>
              <a:ext uri="{FF2B5EF4-FFF2-40B4-BE49-F238E27FC236}">
                <a16:creationId xmlns:a16="http://schemas.microsoft.com/office/drawing/2014/main" id="{E5E03BEB-16C4-D615-176C-D1DCBD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441077"/>
            <a:ext cx="10541662" cy="59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AE35-6F61-8DF2-3F63-A791E92B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87261-F0B6-891E-265A-CB478AE357C1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EEB92098-F291-CFFD-529C-563EAB9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51596FBB-E42A-0D3B-EF35-6F1C0F1B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B928352D-BBC3-FE66-5344-A76B2CC6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22CCE546-23E4-44E6-72F3-C04A84DA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FA37E53C-4047-EFF0-6068-A70BF41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2055843-50B2-9B2E-2C92-B369321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BDED78D3-DF33-CC6A-B7C6-783D67F6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CA28BC63-6113-0D13-350D-91A9AFEA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EDD0A0B0-9B63-3DA0-E32D-D529CFC5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31B35C7E-F6A1-1D7B-099E-77E904B9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1E044-DD68-CF51-F70D-66A4CB092345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58305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340D-1464-B4D4-5BF3-900522BC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F94A4-DF65-2AD1-BC63-56F28F2BD2F1}"/>
              </a:ext>
            </a:extLst>
          </p:cNvPr>
          <p:cNvSpPr txBox="1"/>
          <p:nvPr/>
        </p:nvSpPr>
        <p:spPr>
          <a:xfrm>
            <a:off x="5134613" y="585601"/>
            <a:ext cx="29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–all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49B65E6-52F8-2761-9300-6907502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0AF98003-90FB-3DD0-38A1-A1C90999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E902B947-5680-AF81-8F3C-934304E4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88CE7E7C-5910-494B-C1AB-D8EDB051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7E4B8D0-07E0-9F0C-3896-1393FDC8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DEF329D2-30B7-DE43-CF1A-9DB587A4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BB1D5983-39E0-22A3-59B1-95F13E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2023C3FB-92FE-C9DD-FFF1-3F004107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66" y="3447755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E9065D9C-F0F0-150F-5CCB-42F81633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pic>
        <p:nvPicPr>
          <p:cNvPr id="2" name="Picture 1" descr="A red line with black text&#10;&#10;Description automatically generated">
            <a:extLst>
              <a:ext uri="{FF2B5EF4-FFF2-40B4-BE49-F238E27FC236}">
                <a16:creationId xmlns:a16="http://schemas.microsoft.com/office/drawing/2014/main" id="{BC8E0A56-30E9-68D3-74D8-ED718CF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7" y="3752350"/>
            <a:ext cx="2534984" cy="24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15569-11B3-981B-5539-807035A19185}"/>
              </a:ext>
            </a:extLst>
          </p:cNvPr>
          <p:cNvSpPr txBox="1"/>
          <p:nvPr/>
        </p:nvSpPr>
        <p:spPr>
          <a:xfrm>
            <a:off x="5320303" y="989303"/>
            <a:ext cx="28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consistency in all of our tests</a:t>
            </a:r>
          </a:p>
        </p:txBody>
      </p:sp>
    </p:spTree>
    <p:extLst>
      <p:ext uri="{BB962C8B-B14F-4D97-AF65-F5344CB8AC3E}">
        <p14:creationId xmlns:p14="http://schemas.microsoft.com/office/powerpoint/2010/main" val="390915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A5C4-D324-9622-A0B9-43EDC43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CA016657-5849-D74D-EE22-45A532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363C0-3064-03C8-314B-6D125E30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598" y="2019362"/>
            <a:ext cx="3396984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856C3-6CAF-FDA7-1CA4-E1ED9BA8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88420" y="1469248"/>
            <a:ext cx="3059125" cy="391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0C803-939C-8230-C1FF-97CFB8F9AAEB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2564-CF9C-62F5-A864-9EB1C844439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B7F2-2D59-0CEB-CFCF-C7765F8E68CC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5005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CCB3-73C1-1CC7-2FD6-9C97A1B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548AF9-35A8-2E45-FE54-4F3F4522EA1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B838-3D2E-C8F9-4EB9-5B4104F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72" y="1719329"/>
            <a:ext cx="5627918" cy="3123422"/>
          </a:xfrm>
          <a:prstGeom prst="rect">
            <a:avLst/>
          </a:prstGeom>
        </p:spPr>
      </p:pic>
      <p:pic>
        <p:nvPicPr>
          <p:cNvPr id="6" name="Picture 5" descr="A red line with black text&#10;&#10;Description automatically generated">
            <a:extLst>
              <a:ext uri="{FF2B5EF4-FFF2-40B4-BE49-F238E27FC236}">
                <a16:creationId xmlns:a16="http://schemas.microsoft.com/office/drawing/2014/main" id="{B143E2DA-63D7-819D-7070-4BC7716FA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80" y="2510270"/>
            <a:ext cx="1868538" cy="183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8950-5055-F300-E38F-42347B5E5A79}"/>
              </a:ext>
            </a:extLst>
          </p:cNvPr>
          <p:cNvSpPr txBox="1"/>
          <p:nvPr/>
        </p:nvSpPr>
        <p:spPr>
          <a:xfrm>
            <a:off x="8274725" y="1271016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still have this one</a:t>
            </a:r>
          </a:p>
          <a:p>
            <a:r>
              <a:rPr lang="en-US"/>
              <a:t>in the new format</a:t>
            </a:r>
          </a:p>
          <a:p>
            <a:r>
              <a:rPr lang="en-US"/>
              <a:t>messy setup – needed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6E79-EEB0-E3E2-FE31-4C357FC64695}"/>
              </a:ext>
            </a:extLst>
          </p:cNvPr>
          <p:cNvSpPr txBox="1"/>
          <p:nvPr/>
        </p:nvSpPr>
        <p:spPr>
          <a:xfrm>
            <a:off x="8511428" y="3813048"/>
            <a:ext cx="204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Dreaming Outloud Script Pro" panose="020F0502020204030204" pitchFamily="34" charset="0"/>
                <a:cs typeface="Dreaming Outloud Script Pro" panose="020F0502020204030204" pitchFamily="34" charset="0"/>
              </a:rPr>
              <a:t>messy setup</a:t>
            </a:r>
          </a:p>
        </p:txBody>
      </p:sp>
    </p:spTree>
    <p:extLst>
      <p:ext uri="{BB962C8B-B14F-4D97-AF65-F5344CB8AC3E}">
        <p14:creationId xmlns:p14="http://schemas.microsoft.com/office/powerpoint/2010/main" val="109243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CF2E-EA22-729E-F16E-D6FBFF4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shot of a chat&#10;&#10;Description automatically generated">
            <a:extLst>
              <a:ext uri="{FF2B5EF4-FFF2-40B4-BE49-F238E27FC236}">
                <a16:creationId xmlns:a16="http://schemas.microsoft.com/office/drawing/2014/main" id="{C3E80650-AD99-274B-9B63-9D43D55C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6" y="647192"/>
            <a:ext cx="3905134" cy="5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F390-6D46-9B8F-97D5-B18B3ED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F791D2D4-76EE-F824-12C0-7251C889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54945-16B2-4C6C-AA1A-11E3ECA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288" y="2019362"/>
            <a:ext cx="3397605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30874-8D15-FC10-0F95-7F5C2784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4068" y="1843140"/>
            <a:ext cx="3059125" cy="3909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A2E48-64AB-E177-476F-CA50FBE3D6E6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379ED-65C8-6BEB-DF97-A0BD04C0A99C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27AD-ED05-04DA-0862-8D5C92039BA4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8598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8241-81FB-D395-7DDC-C1C1A0C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89CB-333B-5334-A1C4-46FB1C89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FA76-DAB8-18CD-6BE9-B118497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3250-2D34-CAA2-D9AC-71BE1F8C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9E880D"/>
                </a:solidFill>
                <a:effectLst/>
              </a:rPr>
              <a:t>@Test</a:t>
            </a:r>
            <a:br>
              <a:rPr lang="en-US" sz="1400">
                <a:solidFill>
                  <a:srgbClr val="9E880D"/>
                </a:solidFill>
                <a:effectLst/>
              </a:rPr>
            </a:br>
            <a:r>
              <a:rPr lang="en-US" sz="1400">
                <a:solidFill>
                  <a:srgbClr val="0033B3"/>
                </a:solidFill>
                <a:effectLst/>
              </a:rPr>
              <a:t>void </a:t>
            </a:r>
            <a:r>
              <a:rPr lang="en-US" sz="1400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 sz="1400">
                <a:solidFill>
                  <a:srgbClr val="080808"/>
                </a:solidFill>
                <a:effectLst/>
              </a:rPr>
              <a:t>() {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given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EventNotification message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TestUtils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eventNotification</a:t>
            </a:r>
            <a:r>
              <a:rPr lang="en-US" sz="1400">
                <a:solidFill>
                  <a:srgbClr val="080808"/>
                </a:solidFill>
                <a:effectLst/>
              </a:rPr>
              <a:t>()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.userId(</a:t>
            </a:r>
            <a:r>
              <a:rPr lang="en-US" sz="1400">
                <a:solidFill>
                  <a:srgbClr val="000000"/>
                </a:solidFill>
                <a:effectLst/>
              </a:rPr>
              <a:t>UserId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builder</a:t>
            </a:r>
            <a:r>
              <a:rPr lang="en-US" sz="1400">
                <a:solidFill>
                  <a:srgbClr val="080808"/>
                </a:solidFill>
                <a:effectLst/>
              </a:rPr>
              <a:t>().channel(</a:t>
            </a:r>
            <a:r>
              <a:rPr lang="en-US" sz="1400">
                <a:solidFill>
                  <a:srgbClr val="000000"/>
                </a:solidFill>
                <a:effectLst/>
              </a:rPr>
              <a:t>Channel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871094"/>
                </a:solidFill>
                <a:effectLst/>
              </a:rPr>
              <a:t>TEXT</a:t>
            </a:r>
            <a:r>
              <a:rPr lang="en-US" sz="1400">
                <a:solidFill>
                  <a:srgbClr val="080808"/>
                </a:solidFill>
                <a:effectLst/>
              </a:rPr>
              <a:t>).channelId(</a:t>
            </a:r>
            <a:r>
              <a:rPr lang="en-US" sz="1400">
                <a:solidFill>
                  <a:srgbClr val="000000"/>
                </a:solidFill>
                <a:effectLst/>
              </a:rPr>
              <a:t>UUID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randomUUID</a:t>
            </a:r>
            <a:r>
              <a:rPr lang="en-US" sz="1400">
                <a:solidFill>
                  <a:srgbClr val="080808"/>
                </a:solidFill>
                <a:effectLst/>
              </a:rPr>
              <a:t>().toString()).build())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.properties(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"accountId"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"1234567"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"code"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"411"</a:t>
            </a:r>
            <a:r>
              <a:rPr lang="en-US" sz="1400">
                <a:solidFill>
                  <a:srgbClr val="080808"/>
                </a:solidFill>
                <a:effectLst/>
              </a:rPr>
              <a:t>)))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.events(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MessageEvent(</a:t>
            </a:r>
            <a:r>
              <a:rPr lang="en-US" sz="1400">
                <a:solidFill>
                  <a:srgbClr val="000000"/>
                </a:solidFill>
                <a:effectLst/>
              </a:rPr>
              <a:t>System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currentTimeMillis</a:t>
            </a:r>
            <a:r>
              <a:rPr lang="en-US" sz="1400">
                <a:solidFill>
                  <a:srgbClr val="080808"/>
                </a:solidFill>
                <a:effectLst/>
              </a:rPr>
              <a:t>(), </a:t>
            </a:r>
            <a:r>
              <a:rPr lang="en-US" sz="1400">
                <a:solidFill>
                  <a:srgbClr val="067D17"/>
                </a:solidFill>
                <a:effectLst/>
              </a:rPr>
              <a:t>"0"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"hi"</a:t>
            </a:r>
            <a:r>
              <a:rPr lang="en-US" sz="1400">
                <a:solidFill>
                  <a:srgbClr val="080808"/>
                </a:solidFill>
                <a:effectLst/>
              </a:rPr>
              <a:t>))).build();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BotNotificationHandler notificationHandler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BotNotificationHandler();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 botOutboundChannel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BotOutboundChannel();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when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notificationHandler</a:t>
            </a:r>
            <a:r>
              <a:rPr lang="en-US" sz="1400">
                <a:solidFill>
                  <a:srgbClr val="080808"/>
                </a:solidFill>
                <a:effectLst/>
              </a:rPr>
              <a:t>.handle(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then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BotAction botActions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</a:t>
            </a:r>
            <a:r>
              <a:rPr lang="en-US" sz="1400">
                <a:solidFill>
                  <a:srgbClr val="080808"/>
                </a:solidFill>
                <a:effectLst/>
              </a:rPr>
              <a:t>.read(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.getConversationId());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080808"/>
                </a:solidFill>
                <a:effectLst/>
              </a:rPr>
              <a:t>assertThat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0000"/>
                </a:solidFill>
                <a:effectLst/>
              </a:rPr>
              <a:t>botActions</a:t>
            </a:r>
            <a:r>
              <a:rPr lang="en-US" sz="1400">
                <a:solidFill>
                  <a:srgbClr val="080808"/>
                </a:solidFill>
                <a:effectLst/>
              </a:rPr>
              <a:t>.getCommands())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.containsExactly(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"Hi there! I'm your virtual assistant."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"What would you like to do today?"</a:t>
            </a:r>
            <a:r>
              <a:rPr lang="en-US" sz="1400">
                <a:solidFill>
                  <a:srgbClr val="080808"/>
                </a:solidFill>
                <a:effectLst/>
              </a:rPr>
              <a:t>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}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955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0DB-345C-BF29-0F23-E1F453C3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DCE6-FAA8-029E-17C3-D518664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9E880D"/>
                </a:solidFill>
                <a:effectLst/>
              </a:rPr>
              <a:t>@Test</a:t>
            </a:r>
            <a:br>
              <a:rPr lang="en-US">
                <a:solidFill>
                  <a:srgbClr val="9E880D"/>
                </a:solidFill>
                <a:effectLst/>
              </a:rPr>
            </a:br>
            <a:r>
              <a:rPr lang="en-US">
                <a:solidFill>
                  <a:srgbClr val="0033B3"/>
                </a:solidFill>
                <a:effectLst/>
              </a:rPr>
              <a:t>void </a:t>
            </a:r>
            <a:r>
              <a:rPr lang="en-US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>
                <a:solidFill>
                  <a:srgbClr val="080808"/>
                </a:solidFill>
                <a:effectLst/>
              </a:rPr>
              <a:t>() {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</a:t>
            </a:r>
            <a:r>
              <a:rPr lang="en-US">
                <a:solidFill>
                  <a:srgbClr val="000000"/>
                </a:solidFill>
                <a:effectLst/>
              </a:rPr>
              <a:t>String expected </a:t>
            </a:r>
            <a:r>
              <a:rPr lang="en-US">
                <a:solidFill>
                  <a:srgbClr val="080808"/>
                </a:solidFill>
                <a:effectLst/>
              </a:rPr>
              <a:t>= </a:t>
            </a:r>
            <a:r>
              <a:rPr lang="en-US">
                <a:solidFill>
                  <a:srgbClr val="067D17"/>
                </a:solidFill>
                <a:effectLst/>
              </a:rPr>
              <a:t>"""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[Customer]: hi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Hi there! I'm your virtual assistant.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What would you like to do today?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"""</a:t>
            </a:r>
            <a:r>
              <a:rPr lang="en-US">
                <a:solidFill>
                  <a:srgbClr val="080808"/>
                </a:solidFill>
                <a:effectLst/>
              </a:rPr>
              <a:t>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verifyConversation(</a:t>
            </a:r>
            <a:r>
              <a:rPr lang="en-US">
                <a:solidFill>
                  <a:srgbClr val="000000"/>
                </a:solidFill>
                <a:effectLst/>
              </a:rPr>
              <a:t>expected</a:t>
            </a:r>
            <a:r>
              <a:rPr lang="en-US">
                <a:solidFill>
                  <a:srgbClr val="080808"/>
                </a:solidFill>
                <a:effectLst/>
              </a:rPr>
              <a:t>, </a:t>
            </a:r>
            <a:r>
              <a:rPr lang="en-US">
                <a:solidFill>
                  <a:srgbClr val="067D17"/>
                </a:solidFill>
                <a:effectLst/>
              </a:rPr>
              <a:t>"hi"</a:t>
            </a:r>
            <a:r>
              <a:rPr lang="en-US">
                <a:solidFill>
                  <a:srgbClr val="080808"/>
                </a:solidFill>
                <a:effectLst/>
              </a:rPr>
              <a:t>);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}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470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42624</TotalTime>
  <Words>1401</Words>
  <Application>Microsoft Macintosh PowerPoint</Application>
  <PresentationFormat>Widescreen</PresentationFormat>
  <Paragraphs>164</Paragraphs>
  <Slides>33</Slides>
  <Notes>28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Dreaming Outloud Script Pro</vt:lpstr>
      <vt:lpstr>Fira Code</vt:lpstr>
      <vt:lpstr>Ink Free</vt:lpstr>
      <vt:lpstr>Menlo</vt:lpstr>
      <vt:lpstr>Rockwell</vt:lpstr>
      <vt:lpstr>Office Theme</vt:lpstr>
      <vt:lpstr>Rest Calls</vt:lpstr>
      <vt:lpstr>PowerPoint Presentation</vt:lpstr>
      <vt:lpstr>Original</vt:lpstr>
      <vt:lpstr>Approval Text</vt:lpstr>
      <vt:lpstr>Approval Markdown</vt:lpstr>
      <vt:lpstr>Conversations</vt:lpstr>
      <vt:lpstr>Original</vt:lpstr>
      <vt:lpstr>Approvals</vt:lpstr>
      <vt:lpstr>Better Testing with Approvals</vt:lpstr>
      <vt:lpstr>The story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22</cp:revision>
  <dcterms:created xsi:type="dcterms:W3CDTF">2023-11-14T16:04:34Z</dcterms:created>
  <dcterms:modified xsi:type="dcterms:W3CDTF">2024-02-07T02:15:06Z</dcterms:modified>
</cp:coreProperties>
</file>