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300" r:id="rId2"/>
    <p:sldId id="256" r:id="rId3"/>
    <p:sldId id="305" r:id="rId4"/>
    <p:sldId id="377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56" r:id="rId40"/>
    <p:sldId id="351" r:id="rId41"/>
    <p:sldId id="268" r:id="rId42"/>
    <p:sldId id="352" r:id="rId43"/>
    <p:sldId id="319" r:id="rId44"/>
    <p:sldId id="317" r:id="rId45"/>
    <p:sldId id="353" r:id="rId46"/>
    <p:sldId id="354" r:id="rId47"/>
    <p:sldId id="355" r:id="rId48"/>
    <p:sldId id="357" r:id="rId49"/>
    <p:sldId id="318" r:id="rId50"/>
    <p:sldId id="322" r:id="rId51"/>
    <p:sldId id="358" r:id="rId52"/>
    <p:sldId id="290" r:id="rId53"/>
    <p:sldId id="320" r:id="rId54"/>
    <p:sldId id="374" r:id="rId55"/>
    <p:sldId id="360" r:id="rId56"/>
    <p:sldId id="361" r:id="rId57"/>
    <p:sldId id="372" r:id="rId58"/>
    <p:sldId id="373" r:id="rId59"/>
    <p:sldId id="362" r:id="rId60"/>
    <p:sldId id="364" r:id="rId61"/>
    <p:sldId id="365" r:id="rId62"/>
    <p:sldId id="370" r:id="rId63"/>
    <p:sldId id="371" r:id="rId64"/>
    <p:sldId id="323" r:id="rId65"/>
    <p:sldId id="376" r:id="rId66"/>
    <p:sldId id="379" r:id="rId67"/>
    <p:sldId id="375" r:id="rId68"/>
    <p:sldId id="281" r:id="rId69"/>
    <p:sldId id="276" r:id="rId70"/>
    <p:sldId id="279" r:id="rId71"/>
    <p:sldId id="280" r:id="rId72"/>
    <p:sldId id="291" r:id="rId73"/>
    <p:sldId id="264" r:id="rId74"/>
    <p:sldId id="257" r:id="rId75"/>
    <p:sldId id="282" r:id="rId76"/>
    <p:sldId id="25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77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56"/>
            <p14:sldId id="351"/>
            <p14:sldId id="268"/>
            <p14:sldId id="352"/>
          </p14:sldIdLst>
        </p14:section>
        <p14:section name="Week 4 - verify all" id="{6A53FA91-FED3-804F-AA4D-0F8274D322C2}">
          <p14:sldIdLst>
            <p14:sldId id="319"/>
            <p14:sldId id="317"/>
            <p14:sldId id="353"/>
            <p14:sldId id="354"/>
            <p14:sldId id="355"/>
            <p14:sldId id="357"/>
            <p14:sldId id="318"/>
            <p14:sldId id="322"/>
            <p14:sldId id="35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74"/>
            <p14:sldId id="360"/>
            <p14:sldId id="361"/>
            <p14:sldId id="372"/>
            <p14:sldId id="373"/>
            <p14:sldId id="362"/>
          </p14:sldIdLst>
        </p14:section>
        <p14:section name="Week 6 - markdown" id="{47830E9D-2352-FA4E-ACEA-54C1DA15F66A}">
          <p14:sldIdLst>
            <p14:sldId id="364"/>
            <p14:sldId id="365"/>
            <p14:sldId id="370"/>
            <p14:sldId id="371"/>
          </p14:sldIdLst>
        </p14:section>
        <p14:section name="Recap" id="{6A6D2E8C-8918-9E42-9744-016AA1475ADF}">
          <p14:sldIdLst>
            <p14:sldId id="323"/>
            <p14:sldId id="376"/>
            <p14:sldId id="379"/>
            <p14:sldId id="375"/>
          </p14:sldIdLst>
        </p14:section>
        <p14:section name="Vision" id="{76B629B8-D241-764A-B1E1-1C57DB0DAE05}">
          <p14:sldIdLst>
            <p14:sldId id="281"/>
            <p14:sldId id="276"/>
            <p14:sldId id="279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3B"/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0447"/>
  </p:normalViewPr>
  <p:slideViewPr>
    <p:cSldViewPr snapToGrid="0">
      <p:cViewPr varScale="1">
        <p:scale>
          <a:sx n="131" d="100"/>
          <a:sy n="131" d="100"/>
        </p:scale>
        <p:origin x="2024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2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9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1E340-D56F-7423-97E1-A97F423F5CF3}"/>
              </a:ext>
            </a:extLst>
          </p:cNvPr>
          <p:cNvCxnSpPr>
            <a:cxnSpLocks/>
          </p:cNvCxnSpPr>
          <p:nvPr/>
        </p:nvCxnSpPr>
        <p:spPr>
          <a:xfrm>
            <a:off x="6555859" y="403916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9886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ack of a person with her head back to the computer&#10;&#10;Description automatically generated">
            <a:extLst>
              <a:ext uri="{FF2B5EF4-FFF2-40B4-BE49-F238E27FC236}">
                <a16:creationId xmlns:a16="http://schemas.microsoft.com/office/drawing/2014/main" id="{076BB3A5-1494-3F11-D5D6-38A0EBC1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21" y="802265"/>
            <a:ext cx="4285634" cy="4108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72B4AC-FC10-E773-E758-86ECC0299BF0}"/>
              </a:ext>
            </a:extLst>
          </p:cNvPr>
          <p:cNvSpPr txBox="1"/>
          <p:nvPr/>
        </p:nvSpPr>
        <p:spPr>
          <a:xfrm>
            <a:off x="1075753" y="3752445"/>
            <a:ext cx="24817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 sz="4000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 sz="4000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grpSp>
        <p:nvGrpSpPr>
          <p:cNvPr id="2103" name="Group 2102">
            <a:extLst>
              <a:ext uri="{FF2B5EF4-FFF2-40B4-BE49-F238E27FC236}">
                <a16:creationId xmlns:a16="http://schemas.microsoft.com/office/drawing/2014/main" id="{FB216206-6279-3E55-4BB5-10B44015D30F}"/>
              </a:ext>
            </a:extLst>
          </p:cNvPr>
          <p:cNvGrpSpPr/>
          <p:nvPr/>
        </p:nvGrpSpPr>
        <p:grpSpPr>
          <a:xfrm>
            <a:off x="729917" y="626733"/>
            <a:ext cx="2664508" cy="2086046"/>
            <a:chOff x="8750744" y="716148"/>
            <a:chExt cx="2664508" cy="208604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52E9BAF-E65A-FF22-6AE8-E3645CDD0C25}"/>
                </a:ext>
              </a:extLst>
            </p:cNvPr>
            <p:cNvSpPr/>
            <p:nvPr/>
          </p:nvSpPr>
          <p:spPr>
            <a:xfrm>
              <a:off x="8750744" y="716148"/>
              <a:ext cx="2664508" cy="2086046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911292-DC4B-7C3A-04C3-A81BE4DB555F}"/>
                </a:ext>
              </a:extLst>
            </p:cNvPr>
            <p:cNvGrpSpPr/>
            <p:nvPr/>
          </p:nvGrpSpPr>
          <p:grpSpPr>
            <a:xfrm>
              <a:off x="9925076" y="967849"/>
              <a:ext cx="1245273" cy="618550"/>
              <a:chOff x="2108431" y="1163711"/>
              <a:chExt cx="1245273" cy="618550"/>
            </a:xfrm>
          </p:grpSpPr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956E1C8F-3A77-F6DC-7D3C-29CB4A09D4EB}"/>
                  </a:ext>
                </a:extLst>
              </p:cNvPr>
              <p:cNvSpPr/>
              <p:nvPr/>
            </p:nvSpPr>
            <p:spPr>
              <a:xfrm>
                <a:off x="2108431" y="1163711"/>
                <a:ext cx="1245273" cy="618550"/>
              </a:xfrm>
              <a:prstGeom prst="wedgeRoundRectCallout">
                <a:avLst>
                  <a:gd name="adj1" fmla="val -40912"/>
                  <a:gd name="adj2" fmla="val 73954"/>
                  <a:gd name="adj3" fmla="val 16667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0546EC89-372C-D729-C60C-0AE0464FA9FE}"/>
                  </a:ext>
                </a:extLst>
              </p:cNvPr>
              <p:cNvSpPr/>
              <p:nvPr/>
            </p:nvSpPr>
            <p:spPr>
              <a:xfrm>
                <a:off x="2275763" y="1273606"/>
                <a:ext cx="870559" cy="395317"/>
              </a:xfrm>
              <a:prstGeom prst="wedgeRoundRectCallout">
                <a:avLst>
                  <a:gd name="adj1" fmla="val -40912"/>
                  <a:gd name="adj2" fmla="val 73954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>
                    <a:solidFill>
                      <a:schemeClr val="tx1"/>
                    </a:solidFill>
                  </a:rPr>
                  <a:t>..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5ACE7F-1CE1-2281-D948-AED27DCE2247}"/>
                </a:ext>
              </a:extLst>
            </p:cNvPr>
            <p:cNvGrpSpPr/>
            <p:nvPr/>
          </p:nvGrpSpPr>
          <p:grpSpPr>
            <a:xfrm>
              <a:off x="9009379" y="1846084"/>
              <a:ext cx="1083029" cy="618550"/>
              <a:chOff x="1025402" y="2169765"/>
              <a:chExt cx="1083029" cy="618550"/>
            </a:xfrm>
          </p:grpSpPr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CDB10F0B-9811-6832-AD4D-94341F7304BF}"/>
                  </a:ext>
                </a:extLst>
              </p:cNvPr>
              <p:cNvSpPr/>
              <p:nvPr/>
            </p:nvSpPr>
            <p:spPr>
              <a:xfrm flipH="1">
                <a:off x="1025402" y="2169765"/>
                <a:ext cx="1083029" cy="618550"/>
              </a:xfrm>
              <a:prstGeom prst="wedgeRoundRectCallout">
                <a:avLst>
                  <a:gd name="adj1" fmla="val -44208"/>
                  <a:gd name="adj2" fmla="val 71090"/>
                  <a:gd name="adj3" fmla="val 16667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765D7D3C-4005-C580-53CF-497376A4BD0F}"/>
                  </a:ext>
                </a:extLst>
              </p:cNvPr>
              <p:cNvSpPr/>
              <p:nvPr/>
            </p:nvSpPr>
            <p:spPr>
              <a:xfrm flipH="1">
                <a:off x="1244039" y="2312767"/>
                <a:ext cx="660830" cy="332545"/>
              </a:xfrm>
              <a:prstGeom prst="wedgeRoundRectCallout">
                <a:avLst>
                  <a:gd name="adj1" fmla="val -44208"/>
                  <a:gd name="adj2" fmla="val 71090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>
                    <a:solidFill>
                      <a:schemeClr val="tx1"/>
                    </a:solidFill>
                  </a:rPr>
                  <a:t>..</a:t>
                </a:r>
              </a:p>
            </p:txBody>
          </p:sp>
        </p:grpSp>
      </p:grpSp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A41959DD-3B71-2087-2AC0-82E61747C508}"/>
              </a:ext>
            </a:extLst>
          </p:cNvPr>
          <p:cNvGrpSpPr/>
          <p:nvPr/>
        </p:nvGrpSpPr>
        <p:grpSpPr>
          <a:xfrm>
            <a:off x="9075122" y="3925814"/>
            <a:ext cx="2635098" cy="2563476"/>
            <a:chOff x="8854535" y="3870365"/>
            <a:chExt cx="3056605" cy="2812026"/>
          </a:xfrm>
        </p:grpSpPr>
        <p:grpSp>
          <p:nvGrpSpPr>
            <p:cNvPr id="2086" name="Group 2085">
              <a:extLst>
                <a:ext uri="{FF2B5EF4-FFF2-40B4-BE49-F238E27FC236}">
                  <a16:creationId xmlns:a16="http://schemas.microsoft.com/office/drawing/2014/main" id="{3AD6880B-87C5-9863-BD84-162293448C1A}"/>
                </a:ext>
              </a:extLst>
            </p:cNvPr>
            <p:cNvGrpSpPr/>
            <p:nvPr/>
          </p:nvGrpSpPr>
          <p:grpSpPr>
            <a:xfrm>
              <a:off x="8854535" y="3870365"/>
              <a:ext cx="2576440" cy="2585883"/>
              <a:chOff x="9009379" y="4133353"/>
              <a:chExt cx="2576440" cy="2585883"/>
            </a:xfrm>
          </p:grpSpPr>
          <p:sp>
            <p:nvSpPr>
              <p:cNvPr id="2048" name="Rounded Rectangle 2047">
                <a:extLst>
                  <a:ext uri="{FF2B5EF4-FFF2-40B4-BE49-F238E27FC236}">
                    <a16:creationId xmlns:a16="http://schemas.microsoft.com/office/drawing/2014/main" id="{6B91E114-A6E3-78C5-49BC-63B08B46FA56}"/>
                  </a:ext>
                </a:extLst>
              </p:cNvPr>
              <p:cNvSpPr/>
              <p:nvPr/>
            </p:nvSpPr>
            <p:spPr>
              <a:xfrm>
                <a:off x="9009379" y="4359496"/>
                <a:ext cx="2576440" cy="2359740"/>
              </a:xfrm>
              <a:prstGeom prst="roundRect">
                <a:avLst>
                  <a:gd name="adj" fmla="val 15724"/>
                </a:avLst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Rounded Rectangle 2050">
                <a:extLst>
                  <a:ext uri="{FF2B5EF4-FFF2-40B4-BE49-F238E27FC236}">
                    <a16:creationId xmlns:a16="http://schemas.microsoft.com/office/drawing/2014/main" id="{26FCA8FE-ABAC-A9AE-2BFB-604C9B7AF20F}"/>
                  </a:ext>
                </a:extLst>
              </p:cNvPr>
              <p:cNvSpPr/>
              <p:nvPr/>
            </p:nvSpPr>
            <p:spPr>
              <a:xfrm>
                <a:off x="9430718" y="4167045"/>
                <a:ext cx="137545" cy="49161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3" name="Rounded Rectangle 2052">
                <a:extLst>
                  <a:ext uri="{FF2B5EF4-FFF2-40B4-BE49-F238E27FC236}">
                    <a16:creationId xmlns:a16="http://schemas.microsoft.com/office/drawing/2014/main" id="{EDB8CB57-B78A-9527-160B-12C1B818330C}"/>
                  </a:ext>
                </a:extLst>
              </p:cNvPr>
              <p:cNvSpPr/>
              <p:nvPr/>
            </p:nvSpPr>
            <p:spPr>
              <a:xfrm>
                <a:off x="10986314" y="4133353"/>
                <a:ext cx="137545" cy="49161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8" name="Rectangle 2057">
                <a:extLst>
                  <a:ext uri="{FF2B5EF4-FFF2-40B4-BE49-F238E27FC236}">
                    <a16:creationId xmlns:a16="http://schemas.microsoft.com/office/drawing/2014/main" id="{D4E77C82-5C3F-FA1F-35D6-7190A2894DEE}"/>
                  </a:ext>
                </a:extLst>
              </p:cNvPr>
              <p:cNvSpPr/>
              <p:nvPr/>
            </p:nvSpPr>
            <p:spPr>
              <a:xfrm>
                <a:off x="9931276" y="5113817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95863AEF-DC89-6D6A-7ED6-5AE9D829AFC0}"/>
                  </a:ext>
                </a:extLst>
              </p:cNvPr>
              <p:cNvSpPr/>
              <p:nvPr/>
            </p:nvSpPr>
            <p:spPr>
              <a:xfrm>
                <a:off x="10485169" y="5113816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E8AAA695-B29A-1771-274A-0C293A31A4AE}"/>
                  </a:ext>
                </a:extLst>
              </p:cNvPr>
              <p:cNvSpPr/>
              <p:nvPr/>
            </p:nvSpPr>
            <p:spPr>
              <a:xfrm>
                <a:off x="11041626" y="5113816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6" name="Rectangle 2075">
                <a:extLst>
                  <a:ext uri="{FF2B5EF4-FFF2-40B4-BE49-F238E27FC236}">
                    <a16:creationId xmlns:a16="http://schemas.microsoft.com/office/drawing/2014/main" id="{B9AB478A-84AC-C29F-5617-2560EBEEF5DF}"/>
                  </a:ext>
                </a:extLst>
              </p:cNvPr>
              <p:cNvSpPr/>
              <p:nvPr/>
            </p:nvSpPr>
            <p:spPr>
              <a:xfrm>
                <a:off x="9925076" y="5667683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7" name="Rectangle 2076">
                <a:extLst>
                  <a:ext uri="{FF2B5EF4-FFF2-40B4-BE49-F238E27FC236}">
                    <a16:creationId xmlns:a16="http://schemas.microsoft.com/office/drawing/2014/main" id="{BA046A3C-B9E4-27C8-7BFE-4332FE457DC0}"/>
                  </a:ext>
                </a:extLst>
              </p:cNvPr>
              <p:cNvSpPr/>
              <p:nvPr/>
            </p:nvSpPr>
            <p:spPr>
              <a:xfrm>
                <a:off x="10478969" y="5667682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8" name="Rectangle 2077">
                <a:extLst>
                  <a:ext uri="{FF2B5EF4-FFF2-40B4-BE49-F238E27FC236}">
                    <a16:creationId xmlns:a16="http://schemas.microsoft.com/office/drawing/2014/main" id="{69475E4C-2D26-D68C-6C59-D79A461891D4}"/>
                  </a:ext>
                </a:extLst>
              </p:cNvPr>
              <p:cNvSpPr/>
              <p:nvPr/>
            </p:nvSpPr>
            <p:spPr>
              <a:xfrm>
                <a:off x="11035426" y="5667682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9" name="Rectangle 2078">
                <a:extLst>
                  <a:ext uri="{FF2B5EF4-FFF2-40B4-BE49-F238E27FC236}">
                    <a16:creationId xmlns:a16="http://schemas.microsoft.com/office/drawing/2014/main" id="{E9255E9B-50D9-677D-BA5E-6660C2E9E1F5}"/>
                  </a:ext>
                </a:extLst>
              </p:cNvPr>
              <p:cNvSpPr/>
              <p:nvPr/>
            </p:nvSpPr>
            <p:spPr>
              <a:xfrm>
                <a:off x="9371917" y="5667682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0" name="Rectangle 2079">
                <a:extLst>
                  <a:ext uri="{FF2B5EF4-FFF2-40B4-BE49-F238E27FC236}">
                    <a16:creationId xmlns:a16="http://schemas.microsoft.com/office/drawing/2014/main" id="{DCBC0999-EC4D-26DE-1E95-84F68A5272BC}"/>
                  </a:ext>
                </a:extLst>
              </p:cNvPr>
              <p:cNvSpPr/>
              <p:nvPr/>
            </p:nvSpPr>
            <p:spPr>
              <a:xfrm>
                <a:off x="9936322" y="6221549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3" name="Rectangle 2082">
                <a:extLst>
                  <a:ext uri="{FF2B5EF4-FFF2-40B4-BE49-F238E27FC236}">
                    <a16:creationId xmlns:a16="http://schemas.microsoft.com/office/drawing/2014/main" id="{0DD29A8C-0120-5BBB-6EB3-48E7799E9469}"/>
                  </a:ext>
                </a:extLst>
              </p:cNvPr>
              <p:cNvSpPr/>
              <p:nvPr/>
            </p:nvSpPr>
            <p:spPr>
              <a:xfrm>
                <a:off x="9383163" y="6221548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5" name="Straight Connector 2084">
                <a:extLst>
                  <a:ext uri="{FF2B5EF4-FFF2-40B4-BE49-F238E27FC236}">
                    <a16:creationId xmlns:a16="http://schemas.microsoft.com/office/drawing/2014/main" id="{03B3F64A-016D-6A92-697F-CEFDAEA7561C}"/>
                  </a:ext>
                </a:extLst>
              </p:cNvPr>
              <p:cNvCxnSpPr/>
              <p:nvPr/>
            </p:nvCxnSpPr>
            <p:spPr>
              <a:xfrm>
                <a:off x="9009379" y="4798142"/>
                <a:ext cx="2576440" cy="0"/>
              </a:xfrm>
              <a:prstGeom prst="line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01" name="Rounded Rectangle 2100">
              <a:extLst>
                <a:ext uri="{FF2B5EF4-FFF2-40B4-BE49-F238E27FC236}">
                  <a16:creationId xmlns:a16="http://schemas.microsoft.com/office/drawing/2014/main" id="{C57066B0-4BA2-9982-D421-BFFC8A601B76}"/>
                </a:ext>
              </a:extLst>
            </p:cNvPr>
            <p:cNvSpPr/>
            <p:nvPr/>
          </p:nvSpPr>
          <p:spPr>
            <a:xfrm>
              <a:off x="9009379" y="4184809"/>
              <a:ext cx="2901761" cy="24975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7" name="Group 2086">
              <a:extLst>
                <a:ext uri="{FF2B5EF4-FFF2-40B4-BE49-F238E27FC236}">
                  <a16:creationId xmlns:a16="http://schemas.microsoft.com/office/drawing/2014/main" id="{9B928102-85E4-6836-F6FF-A9D151049AB9}"/>
                </a:ext>
              </a:extLst>
            </p:cNvPr>
            <p:cNvGrpSpPr/>
            <p:nvPr/>
          </p:nvGrpSpPr>
          <p:grpSpPr>
            <a:xfrm>
              <a:off x="9107676" y="4023311"/>
              <a:ext cx="2576440" cy="2585883"/>
              <a:chOff x="9009379" y="4133353"/>
              <a:chExt cx="2576440" cy="2585883"/>
            </a:xfrm>
          </p:grpSpPr>
          <p:sp>
            <p:nvSpPr>
              <p:cNvPr id="2088" name="Rounded Rectangle 2087">
                <a:extLst>
                  <a:ext uri="{FF2B5EF4-FFF2-40B4-BE49-F238E27FC236}">
                    <a16:creationId xmlns:a16="http://schemas.microsoft.com/office/drawing/2014/main" id="{BE4C12EB-4766-0F27-26BA-71A543A3021D}"/>
                  </a:ext>
                </a:extLst>
              </p:cNvPr>
              <p:cNvSpPr/>
              <p:nvPr/>
            </p:nvSpPr>
            <p:spPr>
              <a:xfrm>
                <a:off x="9009379" y="4359496"/>
                <a:ext cx="2576440" cy="2359740"/>
              </a:xfrm>
              <a:prstGeom prst="roundRect">
                <a:avLst>
                  <a:gd name="adj" fmla="val 15724"/>
                </a:avLst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9" name="Rounded Rectangle 2088">
                <a:extLst>
                  <a:ext uri="{FF2B5EF4-FFF2-40B4-BE49-F238E27FC236}">
                    <a16:creationId xmlns:a16="http://schemas.microsoft.com/office/drawing/2014/main" id="{2F9B4781-F695-B84F-BE09-B78B624CC7BD}"/>
                  </a:ext>
                </a:extLst>
              </p:cNvPr>
              <p:cNvSpPr/>
              <p:nvPr/>
            </p:nvSpPr>
            <p:spPr>
              <a:xfrm>
                <a:off x="9430718" y="4167045"/>
                <a:ext cx="137545" cy="49161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0" name="Rounded Rectangle 2089">
                <a:extLst>
                  <a:ext uri="{FF2B5EF4-FFF2-40B4-BE49-F238E27FC236}">
                    <a16:creationId xmlns:a16="http://schemas.microsoft.com/office/drawing/2014/main" id="{1698B334-7D3C-3340-A750-22B325D52871}"/>
                  </a:ext>
                </a:extLst>
              </p:cNvPr>
              <p:cNvSpPr/>
              <p:nvPr/>
            </p:nvSpPr>
            <p:spPr>
              <a:xfrm>
                <a:off x="10986314" y="4133353"/>
                <a:ext cx="137545" cy="49161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1" name="Rectangle 2090">
                <a:extLst>
                  <a:ext uri="{FF2B5EF4-FFF2-40B4-BE49-F238E27FC236}">
                    <a16:creationId xmlns:a16="http://schemas.microsoft.com/office/drawing/2014/main" id="{5B051B9A-E6B6-1B22-622E-B4FB47242458}"/>
                  </a:ext>
                </a:extLst>
              </p:cNvPr>
              <p:cNvSpPr/>
              <p:nvPr/>
            </p:nvSpPr>
            <p:spPr>
              <a:xfrm>
                <a:off x="9931276" y="5113817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2" name="Rectangle 2091">
                <a:extLst>
                  <a:ext uri="{FF2B5EF4-FFF2-40B4-BE49-F238E27FC236}">
                    <a16:creationId xmlns:a16="http://schemas.microsoft.com/office/drawing/2014/main" id="{E8D14235-7208-4A28-D888-687E28FDE6D7}"/>
                  </a:ext>
                </a:extLst>
              </p:cNvPr>
              <p:cNvSpPr/>
              <p:nvPr/>
            </p:nvSpPr>
            <p:spPr>
              <a:xfrm>
                <a:off x="10485169" y="5113816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Rectangle 2092">
                <a:extLst>
                  <a:ext uri="{FF2B5EF4-FFF2-40B4-BE49-F238E27FC236}">
                    <a16:creationId xmlns:a16="http://schemas.microsoft.com/office/drawing/2014/main" id="{BF450FFD-64AB-9081-820C-55717B82F5C7}"/>
                  </a:ext>
                </a:extLst>
              </p:cNvPr>
              <p:cNvSpPr/>
              <p:nvPr/>
            </p:nvSpPr>
            <p:spPr>
              <a:xfrm>
                <a:off x="11041626" y="5113816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Rectangle 2093">
                <a:extLst>
                  <a:ext uri="{FF2B5EF4-FFF2-40B4-BE49-F238E27FC236}">
                    <a16:creationId xmlns:a16="http://schemas.microsoft.com/office/drawing/2014/main" id="{CA848465-F28A-6879-EC22-D07AA470CE26}"/>
                  </a:ext>
                </a:extLst>
              </p:cNvPr>
              <p:cNvSpPr/>
              <p:nvPr/>
            </p:nvSpPr>
            <p:spPr>
              <a:xfrm>
                <a:off x="9925076" y="5667683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Rectangle 2094">
                <a:extLst>
                  <a:ext uri="{FF2B5EF4-FFF2-40B4-BE49-F238E27FC236}">
                    <a16:creationId xmlns:a16="http://schemas.microsoft.com/office/drawing/2014/main" id="{DBCE1E8F-CC3C-3491-5AA7-C542F7FFBC4B}"/>
                  </a:ext>
                </a:extLst>
              </p:cNvPr>
              <p:cNvSpPr/>
              <p:nvPr/>
            </p:nvSpPr>
            <p:spPr>
              <a:xfrm>
                <a:off x="10478969" y="5667682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6" name="Rectangle 2095">
                <a:extLst>
                  <a:ext uri="{FF2B5EF4-FFF2-40B4-BE49-F238E27FC236}">
                    <a16:creationId xmlns:a16="http://schemas.microsoft.com/office/drawing/2014/main" id="{504B00B4-7D80-7327-70C0-1D9622F5EAF6}"/>
                  </a:ext>
                </a:extLst>
              </p:cNvPr>
              <p:cNvSpPr/>
              <p:nvPr/>
            </p:nvSpPr>
            <p:spPr>
              <a:xfrm>
                <a:off x="11035426" y="5667682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7" name="Rectangle 2096">
                <a:extLst>
                  <a:ext uri="{FF2B5EF4-FFF2-40B4-BE49-F238E27FC236}">
                    <a16:creationId xmlns:a16="http://schemas.microsoft.com/office/drawing/2014/main" id="{D77C9707-7A8A-1E29-4A54-CBDDBC41CC7C}"/>
                  </a:ext>
                </a:extLst>
              </p:cNvPr>
              <p:cNvSpPr/>
              <p:nvPr/>
            </p:nvSpPr>
            <p:spPr>
              <a:xfrm>
                <a:off x="9371917" y="5667682"/>
                <a:ext cx="253394" cy="2491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Rectangle 2097">
                <a:extLst>
                  <a:ext uri="{FF2B5EF4-FFF2-40B4-BE49-F238E27FC236}">
                    <a16:creationId xmlns:a16="http://schemas.microsoft.com/office/drawing/2014/main" id="{9D48A082-A4E9-883B-7F24-889EB10BF626}"/>
                  </a:ext>
                </a:extLst>
              </p:cNvPr>
              <p:cNvSpPr/>
              <p:nvPr/>
            </p:nvSpPr>
            <p:spPr>
              <a:xfrm>
                <a:off x="9936322" y="6221549"/>
                <a:ext cx="253394" cy="249115"/>
              </a:xfrm>
              <a:prstGeom prst="rect">
                <a:avLst/>
              </a:prstGeom>
              <a:solidFill>
                <a:srgbClr val="002060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9" name="Rectangle 2098">
                <a:extLst>
                  <a:ext uri="{FF2B5EF4-FFF2-40B4-BE49-F238E27FC236}">
                    <a16:creationId xmlns:a16="http://schemas.microsoft.com/office/drawing/2014/main" id="{856D3FBD-28FA-0D72-E97F-254B226D4930}"/>
                  </a:ext>
                </a:extLst>
              </p:cNvPr>
              <p:cNvSpPr/>
              <p:nvPr/>
            </p:nvSpPr>
            <p:spPr>
              <a:xfrm>
                <a:off x="9383163" y="6221548"/>
                <a:ext cx="253394" cy="2491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0" name="Straight Connector 2099">
                <a:extLst>
                  <a:ext uri="{FF2B5EF4-FFF2-40B4-BE49-F238E27FC236}">
                    <a16:creationId xmlns:a16="http://schemas.microsoft.com/office/drawing/2014/main" id="{B019FA35-67C5-280F-C8F3-76F6DD9067EB}"/>
                  </a:ext>
                </a:extLst>
              </p:cNvPr>
              <p:cNvCxnSpPr/>
              <p:nvPr/>
            </p:nvCxnSpPr>
            <p:spPr>
              <a:xfrm>
                <a:off x="9009379" y="4798142"/>
                <a:ext cx="2576440" cy="0"/>
              </a:xfrm>
              <a:prstGeom prst="line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138" name="Rectangle 2137">
            <a:extLst>
              <a:ext uri="{FF2B5EF4-FFF2-40B4-BE49-F238E27FC236}">
                <a16:creationId xmlns:a16="http://schemas.microsoft.com/office/drawing/2014/main" id="{8DBEEAA0-4447-4A7F-A941-3CF89E2DC06E}"/>
              </a:ext>
            </a:extLst>
          </p:cNvPr>
          <p:cNvSpPr/>
          <p:nvPr/>
        </p:nvSpPr>
        <p:spPr>
          <a:xfrm>
            <a:off x="9601926" y="4957635"/>
            <a:ext cx="218451" cy="227096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Rectangle 2140">
            <a:extLst>
              <a:ext uri="{FF2B5EF4-FFF2-40B4-BE49-F238E27FC236}">
                <a16:creationId xmlns:a16="http://schemas.microsoft.com/office/drawing/2014/main" id="{146D3F3F-35AC-7D8B-17D8-C7D4736CB6A0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  <a:gd name="connsiteX4" fmla="*/ 0 w 12191999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7999" extrusionOk="0">
                <a:moveTo>
                  <a:pt x="0" y="0"/>
                </a:moveTo>
                <a:cubicBezTo>
                  <a:pt x="4069482" y="-103248"/>
                  <a:pt x="6618227" y="-99767"/>
                  <a:pt x="12191999" y="0"/>
                </a:cubicBezTo>
                <a:cubicBezTo>
                  <a:pt x="12107876" y="879278"/>
                  <a:pt x="12315743" y="5445534"/>
                  <a:pt x="12191999" y="6857999"/>
                </a:cubicBezTo>
                <a:cubicBezTo>
                  <a:pt x="8850279" y="6794101"/>
                  <a:pt x="3313589" y="6887422"/>
                  <a:pt x="0" y="6857999"/>
                </a:cubicBezTo>
                <a:cubicBezTo>
                  <a:pt x="-109860" y="4033007"/>
                  <a:pt x="-34414" y="325546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195834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73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48283" y="416052"/>
            <a:ext cx="2555240" cy="5803270"/>
            <a:chOff x="165234" y="239927"/>
            <a:chExt cx="2555240" cy="580327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4" t="3213"/>
            <a:stretch/>
          </p:blipFill>
          <p:spPr>
            <a:xfrm>
              <a:off x="213832" y="239927"/>
              <a:ext cx="2232081" cy="3741658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07"/>
            <a:stretch/>
          </p:blipFill>
          <p:spPr>
            <a:xfrm>
              <a:off x="165234" y="3981585"/>
              <a:ext cx="2555240" cy="2061612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A689-BDF1-A357-F207-59D6DD35CF93}"/>
              </a:ext>
            </a:extLst>
          </p:cNvPr>
          <p:cNvCxnSpPr>
            <a:cxnSpLocks/>
          </p:cNvCxnSpPr>
          <p:nvPr/>
        </p:nvCxnSpPr>
        <p:spPr>
          <a:xfrm>
            <a:off x="508698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27048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Can’t see the overall test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BD3F1-DA39-67E0-1212-5BBBC350182A}"/>
              </a:ext>
            </a:extLst>
          </p:cNvPr>
          <p:cNvSpPr txBox="1"/>
          <p:nvPr/>
        </p:nvSpPr>
        <p:spPr>
          <a:xfrm>
            <a:off x="2587751" y="3566160"/>
            <a:ext cx="766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hard to see if you’re missing cases...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2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verifyAll()</a:t>
            </a:r>
          </a:p>
        </p:txBody>
      </p:sp>
    </p:spTree>
    <p:extLst>
      <p:ext uri="{BB962C8B-B14F-4D97-AF65-F5344CB8AC3E}">
        <p14:creationId xmlns:p14="http://schemas.microsoft.com/office/powerpoint/2010/main" val="2272931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many of one</a:t>
            </a:r>
          </a:p>
        </p:txBody>
      </p:sp>
    </p:spTree>
    <p:extLst>
      <p:ext uri="{BB962C8B-B14F-4D97-AF65-F5344CB8AC3E}">
        <p14:creationId xmlns:p14="http://schemas.microsoft.com/office/powerpoint/2010/main" val="2884861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81048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96520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95% of tests are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CF718-E5B1-F2E7-518C-F7B5255B5A9C}"/>
              </a:ext>
            </a:extLst>
          </p:cNvPr>
          <p:cNvSpPr txBox="1"/>
          <p:nvPr/>
        </p:nvSpPr>
        <p:spPr>
          <a:xfrm>
            <a:off x="2684834" y="3566160"/>
            <a:ext cx="57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but 5% are alone...</a:t>
            </a:r>
          </a:p>
        </p:txBody>
      </p:sp>
    </p:spTree>
    <p:extLst>
      <p:ext uri="{BB962C8B-B14F-4D97-AF65-F5344CB8AC3E}">
        <p14:creationId xmlns:p14="http://schemas.microsoft.com/office/powerpoint/2010/main" val="723576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932176" y="2644341"/>
            <a:ext cx="6970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Custom test scenario builders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4715-BCDE-4871-01BB-5103E0DF966B}"/>
              </a:ext>
            </a:extLst>
          </p:cNvPr>
          <p:cNvSpPr txBox="1"/>
          <p:nvPr/>
        </p:nvSpPr>
        <p:spPr>
          <a:xfrm>
            <a:off x="2932176" y="3690781"/>
            <a:ext cx="67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creating Domain-Specific Language (DSLs)</a:t>
            </a:r>
          </a:p>
        </p:txBody>
      </p:sp>
    </p:spTree>
    <p:extLst>
      <p:ext uri="{BB962C8B-B14F-4D97-AF65-F5344CB8AC3E}">
        <p14:creationId xmlns:p14="http://schemas.microsoft.com/office/powerpoint/2010/main" val="2812272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78115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C0AECA-7AA4-F3B3-8CA2-1BAD151D1BC6}"/>
              </a:ext>
            </a:extLst>
          </p:cNvPr>
          <p:cNvCxnSpPr>
            <a:cxnSpLocks/>
          </p:cNvCxnSpPr>
          <p:nvPr/>
        </p:nvCxnSpPr>
        <p:spPr>
          <a:xfrm>
            <a:off x="601111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CA350-F51F-0100-FA09-6722B39E6D19}"/>
              </a:ext>
            </a:extLst>
          </p:cNvPr>
          <p:cNvSpPr txBox="1"/>
          <p:nvPr/>
        </p:nvSpPr>
        <p:spPr>
          <a:xfrm>
            <a:off x="6575896" y="3177993"/>
            <a:ext cx="6031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"No, I'm not"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.thenConversation(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F984C-7064-95CF-3588-0CD7E4A59166}"/>
              </a:ext>
            </a:extLst>
          </p:cNvPr>
          <p:cNvSpPr txBox="1"/>
          <p:nvPr/>
        </p:nvSpPr>
        <p:spPr>
          <a:xfrm>
            <a:off x="125004" y="3054882"/>
            <a:ext cx="5720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</a:rPr>
              <a:t>"Yes, I'm a customer"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conversations </a:t>
            </a:r>
            <a:r>
              <a:rPr lang="en-US" sz="1600">
                <a:solidFill>
                  <a:srgbClr val="080808"/>
                </a:solidFill>
                <a:effectLst/>
              </a:rPr>
              <a:t>= </a:t>
            </a:r>
            <a:r>
              <a:rPr lang="en-US" sz="1600">
                <a:solidFill>
                  <a:srgbClr val="000000"/>
                </a:solidFill>
                <a:effectLst/>
              </a:rPr>
              <a:t>List</a:t>
            </a:r>
            <a:r>
              <a:rPr lang="en-US" sz="1600">
                <a:solidFill>
                  <a:srgbClr val="080808"/>
                </a:solidFill>
                <a:effectLst/>
              </a:rPr>
              <a:t>.</a:t>
            </a:r>
            <a:r>
              <a:rPr lang="en-US" sz="1600" i="1">
                <a:solidFill>
                  <a:srgbClr val="080808"/>
                </a:solidFill>
                <a:effectLst/>
              </a:rPr>
              <a:t>of</a:t>
            </a:r>
            <a:r>
              <a:rPr lang="en-US" sz="1600">
                <a:solidFill>
                  <a:srgbClr val="080808"/>
                </a:solidFill>
                <a:effectLst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90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82833A-781D-5AC2-FE4D-4321B459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7" y="1043021"/>
            <a:ext cx="7772400" cy="45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7094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968005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The tests are only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13449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398852" y="2905778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</a:t>
            </a:r>
          </a:p>
          <a:p>
            <a:r>
              <a:rPr lang="en-US" sz="4400"/>
              <a:t>Alternative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3C89-DFA7-E702-1EEC-18147A7B8191}"/>
              </a:ext>
            </a:extLst>
          </p:cNvPr>
          <p:cNvSpPr txBox="1"/>
          <p:nvPr/>
        </p:nvSpPr>
        <p:spPr>
          <a:xfrm>
            <a:off x="3635811" y="42050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B3"/>
                </a:solidFill>
                <a:effectLst/>
              </a:rPr>
              <a:t>new </a:t>
            </a:r>
            <a:r>
              <a:rPr lang="en-US">
                <a:solidFill>
                  <a:srgbClr val="080808"/>
                </a:solidFill>
                <a:effectLst/>
              </a:rPr>
              <a:t>Options().forFile().withExtension(</a:t>
            </a:r>
            <a:r>
              <a:rPr lang="en-US">
                <a:solidFill>
                  <a:srgbClr val="067D17"/>
                </a:solidFill>
                <a:effectLst/>
              </a:rPr>
              <a:t>".md"</a:t>
            </a:r>
            <a:r>
              <a:rPr lang="en-US">
                <a:solidFill>
                  <a:srgbClr val="080808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3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A06800-73DB-D071-7A4A-75C590D0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7" y="809804"/>
            <a:ext cx="9143999" cy="504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AA106-FC93-0DF4-2867-7C7BCBBDE7AE}"/>
              </a:ext>
            </a:extLst>
          </p:cNvPr>
          <p:cNvSpPr txBox="1"/>
          <p:nvPr/>
        </p:nvSpPr>
        <p:spPr>
          <a:xfrm>
            <a:off x="4316361" y="5863530"/>
            <a:ext cx="725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you can iterate over time and improve your tests (using approval tests)</a:t>
            </a:r>
          </a:p>
        </p:txBody>
      </p:sp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A06800-73DB-D071-7A4A-75C590D0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7" y="809804"/>
            <a:ext cx="9143999" cy="504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AA106-FC93-0DF4-2867-7C7BCBBDE7AE}"/>
              </a:ext>
            </a:extLst>
          </p:cNvPr>
          <p:cNvSpPr txBox="1"/>
          <p:nvPr/>
        </p:nvSpPr>
        <p:spPr>
          <a:xfrm>
            <a:off x="4316361" y="5863530"/>
            <a:ext cx="725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you can iterate over time and improve your tests (using approval tests)</a:t>
            </a:r>
          </a:p>
        </p:txBody>
      </p:sp>
    </p:spTree>
    <p:extLst>
      <p:ext uri="{BB962C8B-B14F-4D97-AF65-F5344CB8AC3E}">
        <p14:creationId xmlns:p14="http://schemas.microsoft.com/office/powerpoint/2010/main" val="14455026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18EED-1772-AEC6-9186-91C869E58250}"/>
              </a:ext>
            </a:extLst>
          </p:cNvPr>
          <p:cNvSpPr txBox="1"/>
          <p:nvPr/>
        </p:nvSpPr>
        <p:spPr>
          <a:xfrm>
            <a:off x="1070491" y="829110"/>
            <a:ext cx="2054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Complex </a:t>
            </a:r>
          </a:p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6341D-9510-D568-4ADC-ABC72E980FA0}"/>
              </a:ext>
            </a:extLst>
          </p:cNvPr>
          <p:cNvSpPr txBox="1"/>
          <p:nvPr/>
        </p:nvSpPr>
        <p:spPr>
          <a:xfrm>
            <a:off x="4041059" y="1476305"/>
            <a:ext cx="2054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Test </a:t>
            </a:r>
          </a:p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Circle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A8195-67E6-3920-424B-685B5F5DA752}"/>
              </a:ext>
            </a:extLst>
          </p:cNvPr>
          <p:cNvSpPr txBox="1"/>
          <p:nvPr/>
        </p:nvSpPr>
        <p:spPr>
          <a:xfrm>
            <a:off x="6415549" y="887049"/>
            <a:ext cx="1484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Approval </a:t>
            </a:r>
          </a:p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9BF4A-8D91-BEA5-C275-9942A8B6639B}"/>
              </a:ext>
            </a:extLst>
          </p:cNvPr>
          <p:cNvSpPr txBox="1"/>
          <p:nvPr/>
        </p:nvSpPr>
        <p:spPr>
          <a:xfrm>
            <a:off x="8935062" y="1718046"/>
            <a:ext cx="1804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Printers &amp; Story 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372A1-59B8-85DF-E48A-58B45E1D6D18}"/>
              </a:ext>
            </a:extLst>
          </p:cNvPr>
          <p:cNvSpPr txBox="1"/>
          <p:nvPr/>
        </p:nvSpPr>
        <p:spPr>
          <a:xfrm>
            <a:off x="8352502" y="3636748"/>
            <a:ext cx="148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D618A-4C4A-95AE-DD9B-98F6BC7D7FA5}"/>
              </a:ext>
            </a:extLst>
          </p:cNvPr>
          <p:cNvSpPr txBox="1"/>
          <p:nvPr/>
        </p:nvSpPr>
        <p:spPr>
          <a:xfrm>
            <a:off x="9504105" y="5065193"/>
            <a:ext cx="148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Inline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FA9DE-F4DF-C28A-90A9-1CDEE42370F6}"/>
              </a:ext>
            </a:extLst>
          </p:cNvPr>
          <p:cNvSpPr txBox="1"/>
          <p:nvPr/>
        </p:nvSpPr>
        <p:spPr>
          <a:xfrm>
            <a:off x="6194323" y="3999017"/>
            <a:ext cx="148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verify 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DEB5D-F042-53F1-D612-FEF34141DF22}"/>
              </a:ext>
            </a:extLst>
          </p:cNvPr>
          <p:cNvSpPr txBox="1"/>
          <p:nvPr/>
        </p:nvSpPr>
        <p:spPr>
          <a:xfrm>
            <a:off x="4503176" y="5065193"/>
            <a:ext cx="1759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expressive domain dsl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B4E8C-DD83-F1FC-0A18-4FA7CD00B408}"/>
              </a:ext>
            </a:extLst>
          </p:cNvPr>
          <p:cNvSpPr txBox="1"/>
          <p:nvPr/>
        </p:nvSpPr>
        <p:spPr>
          <a:xfrm>
            <a:off x="2595940" y="4097690"/>
            <a:ext cx="1759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markdown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E9D00-5800-C4BD-F7C6-7DD506FCA76B}"/>
              </a:ext>
            </a:extLst>
          </p:cNvPr>
          <p:cNvSpPr txBox="1"/>
          <p:nvPr/>
        </p:nvSpPr>
        <p:spPr>
          <a:xfrm>
            <a:off x="526250" y="3045710"/>
            <a:ext cx="19271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document</a:t>
            </a:r>
          </a:p>
          <a:p>
            <a:r>
              <a:rPr lang="en-US" sz="2400">
                <a:latin typeface="Ink Free" panose="020F0502020204030204" pitchFamily="34" charset="0"/>
                <a:ea typeface="Heiti TC Medium" pitchFamily="2" charset="-128"/>
              </a:rPr>
              <a:t>that is usable by stakeholders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49FC801-B78F-842F-9221-674D603FAE5D}"/>
              </a:ext>
            </a:extLst>
          </p:cNvPr>
          <p:cNvSpPr/>
          <p:nvPr/>
        </p:nvSpPr>
        <p:spPr>
          <a:xfrm>
            <a:off x="2389241" y="1389763"/>
            <a:ext cx="1627238" cy="557840"/>
          </a:xfrm>
          <a:custGeom>
            <a:avLst/>
            <a:gdLst>
              <a:gd name="connsiteX0" fmla="*/ 0 w 1627238"/>
              <a:gd name="connsiteY0" fmla="*/ 0 h 557840"/>
              <a:gd name="connsiteX1" fmla="*/ 321165 w 1627238"/>
              <a:gd name="connsiteY1" fmla="*/ 556064 h 557840"/>
              <a:gd name="connsiteX2" fmla="*/ 963496 w 1627238"/>
              <a:gd name="connsiteY2" fmla="*/ 183174 h 557840"/>
              <a:gd name="connsiteX3" fmla="*/ 1627238 w 1627238"/>
              <a:gd name="connsiteY3" fmla="*/ 372890 h 5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238" h="557840" extrusionOk="0">
                <a:moveTo>
                  <a:pt x="0" y="0"/>
                </a:moveTo>
                <a:cubicBezTo>
                  <a:pt x="60050" y="250282"/>
                  <a:pt x="155833" y="527317"/>
                  <a:pt x="321165" y="556064"/>
                </a:cubicBezTo>
                <a:cubicBezTo>
                  <a:pt x="521821" y="595029"/>
                  <a:pt x="695567" y="215301"/>
                  <a:pt x="963496" y="183174"/>
                </a:cubicBezTo>
                <a:cubicBezTo>
                  <a:pt x="1172237" y="161372"/>
                  <a:pt x="1548257" y="340666"/>
                  <a:pt x="1627238" y="372890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94503"/>
                      <a:gd name="connsiteY0" fmla="*/ 0 h 838410"/>
                      <a:gd name="connsiteX1" fmla="*/ 294968 w 1494503"/>
                      <a:gd name="connsiteY1" fmla="*/ 835742 h 838410"/>
                      <a:gd name="connsiteX2" fmla="*/ 884903 w 1494503"/>
                      <a:gd name="connsiteY2" fmla="*/ 275303 h 838410"/>
                      <a:gd name="connsiteX3" fmla="*/ 1494503 w 1494503"/>
                      <a:gd name="connsiteY3" fmla="*/ 560438 h 838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4503" h="838410">
                        <a:moveTo>
                          <a:pt x="0" y="0"/>
                        </a:moveTo>
                        <a:cubicBezTo>
                          <a:pt x="73742" y="394929"/>
                          <a:pt x="147484" y="789858"/>
                          <a:pt x="294968" y="835742"/>
                        </a:cubicBezTo>
                        <a:cubicBezTo>
                          <a:pt x="442452" y="881626"/>
                          <a:pt x="684981" y="321187"/>
                          <a:pt x="884903" y="275303"/>
                        </a:cubicBezTo>
                        <a:cubicBezTo>
                          <a:pt x="1084825" y="229419"/>
                          <a:pt x="1424039" y="493251"/>
                          <a:pt x="1494503" y="56043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16CDE96-2033-1D86-042C-26C11805FC7A}"/>
              </a:ext>
            </a:extLst>
          </p:cNvPr>
          <p:cNvSpPr/>
          <p:nvPr/>
        </p:nvSpPr>
        <p:spPr>
          <a:xfrm>
            <a:off x="4965290" y="1304478"/>
            <a:ext cx="1445342" cy="494825"/>
          </a:xfrm>
          <a:custGeom>
            <a:avLst/>
            <a:gdLst>
              <a:gd name="connsiteX0" fmla="*/ 0 w 1445342"/>
              <a:gd name="connsiteY0" fmla="*/ 494825 h 494825"/>
              <a:gd name="connsiteX1" fmla="*/ 501445 w 1445342"/>
              <a:gd name="connsiteY1" fmla="*/ 3212 h 494825"/>
              <a:gd name="connsiteX2" fmla="*/ 1111045 w 1445342"/>
              <a:gd name="connsiteY2" fmla="*/ 278516 h 494825"/>
              <a:gd name="connsiteX3" fmla="*/ 1445342 w 1445342"/>
              <a:gd name="connsiteY3" fmla="*/ 199857 h 49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342" h="494825">
                <a:moveTo>
                  <a:pt x="0" y="494825"/>
                </a:moveTo>
                <a:cubicBezTo>
                  <a:pt x="158135" y="267044"/>
                  <a:pt x="316271" y="39264"/>
                  <a:pt x="501445" y="3212"/>
                </a:cubicBezTo>
                <a:cubicBezTo>
                  <a:pt x="686619" y="-32840"/>
                  <a:pt x="953729" y="245742"/>
                  <a:pt x="1111045" y="278516"/>
                </a:cubicBezTo>
                <a:cubicBezTo>
                  <a:pt x="1268361" y="311290"/>
                  <a:pt x="1356851" y="255573"/>
                  <a:pt x="1445342" y="199857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47C16CE-C11B-5B47-D07A-69BADEE90455}"/>
              </a:ext>
            </a:extLst>
          </p:cNvPr>
          <p:cNvSpPr/>
          <p:nvPr/>
        </p:nvSpPr>
        <p:spPr>
          <a:xfrm flipV="1">
            <a:off x="7900220" y="1087287"/>
            <a:ext cx="1800529" cy="461665"/>
          </a:xfrm>
          <a:custGeom>
            <a:avLst/>
            <a:gdLst>
              <a:gd name="connsiteX0" fmla="*/ 0 w 1800529"/>
              <a:gd name="connsiteY0" fmla="*/ 461665 h 461665"/>
              <a:gd name="connsiteX1" fmla="*/ 1409722 w 1800529"/>
              <a:gd name="connsiteY1" fmla="*/ 267879 h 461665"/>
              <a:gd name="connsiteX2" fmla="*/ 1792949 w 1800529"/>
              <a:gd name="connsiteY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9" h="461665" extrusionOk="0">
                <a:moveTo>
                  <a:pt x="0" y="461665"/>
                </a:moveTo>
                <a:cubicBezTo>
                  <a:pt x="576841" y="433370"/>
                  <a:pt x="1103358" y="365543"/>
                  <a:pt x="1409722" y="267879"/>
                </a:cubicBezTo>
                <a:cubicBezTo>
                  <a:pt x="1702636" y="189318"/>
                  <a:pt x="1837954" y="3398"/>
                  <a:pt x="1792949" y="0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 sd="1849905073">
                  <a:custGeom>
                    <a:avLst/>
                    <a:gdLst>
                      <a:gd name="connsiteX0" fmla="*/ 0 w 1293471"/>
                      <a:gd name="connsiteY0" fmla="*/ 796413 h 796413"/>
                      <a:gd name="connsiteX1" fmla="*/ 1012722 w 1293471"/>
                      <a:gd name="connsiteY1" fmla="*/ 462116 h 796413"/>
                      <a:gd name="connsiteX2" fmla="*/ 1288026 w 1293471"/>
                      <a:gd name="connsiteY2" fmla="*/ 0 h 796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3471" h="796413">
                        <a:moveTo>
                          <a:pt x="0" y="796413"/>
                        </a:moveTo>
                        <a:cubicBezTo>
                          <a:pt x="399025" y="695632"/>
                          <a:pt x="798051" y="594851"/>
                          <a:pt x="1012722" y="462116"/>
                        </a:cubicBezTo>
                        <a:cubicBezTo>
                          <a:pt x="1227393" y="329381"/>
                          <a:pt x="1317523" y="11471"/>
                          <a:pt x="1288026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F8F4576-9695-0DCD-7DEB-0ECCB64D947E}"/>
              </a:ext>
            </a:extLst>
          </p:cNvPr>
          <p:cNvSpPr/>
          <p:nvPr/>
        </p:nvSpPr>
        <p:spPr>
          <a:xfrm>
            <a:off x="8829368" y="2087377"/>
            <a:ext cx="2487561" cy="1383409"/>
          </a:xfrm>
          <a:custGeom>
            <a:avLst/>
            <a:gdLst>
              <a:gd name="connsiteX0" fmla="*/ 1815088 w 2487561"/>
              <a:gd name="connsiteY0" fmla="*/ 0 h 1383409"/>
              <a:gd name="connsiteX1" fmla="*/ 2486423 w 2487561"/>
              <a:gd name="connsiteY1" fmla="*/ 383241 h 1383409"/>
              <a:gd name="connsiteX2" fmla="*/ 1947697 w 2487561"/>
              <a:gd name="connsiteY2" fmla="*/ 934736 h 1383409"/>
              <a:gd name="connsiteX3" fmla="*/ 944840 w 2487561"/>
              <a:gd name="connsiteY3" fmla="*/ 990819 h 1383409"/>
              <a:gd name="connsiteX4" fmla="*/ 240353 w 2487561"/>
              <a:gd name="connsiteY4" fmla="*/ 1074946 h 1383409"/>
              <a:gd name="connsiteX5" fmla="*/ 0 w 2487561"/>
              <a:gd name="connsiteY5" fmla="*/ 1383409 h 138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7561" h="1383409" extrusionOk="0">
                <a:moveTo>
                  <a:pt x="1815088" y="0"/>
                </a:moveTo>
                <a:cubicBezTo>
                  <a:pt x="2131857" y="147947"/>
                  <a:pt x="2461167" y="216941"/>
                  <a:pt x="2486423" y="383241"/>
                </a:cubicBezTo>
                <a:cubicBezTo>
                  <a:pt x="2509765" y="527785"/>
                  <a:pt x="2191350" y="785708"/>
                  <a:pt x="1947697" y="934736"/>
                </a:cubicBezTo>
                <a:cubicBezTo>
                  <a:pt x="1663034" y="969666"/>
                  <a:pt x="1219170" y="972059"/>
                  <a:pt x="944840" y="990819"/>
                </a:cubicBezTo>
                <a:cubicBezTo>
                  <a:pt x="656920" y="1018905"/>
                  <a:pt x="401100" y="995856"/>
                  <a:pt x="240353" y="1074946"/>
                </a:cubicBezTo>
                <a:cubicBezTo>
                  <a:pt x="89441" y="1154894"/>
                  <a:pt x="36867" y="1326149"/>
                  <a:pt x="0" y="1383409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 sd="3642838479">
                  <a:custGeom>
                    <a:avLst/>
                    <a:gdLst>
                      <a:gd name="connsiteX0" fmla="*/ 2153264 w 2951027"/>
                      <a:gd name="connsiteY0" fmla="*/ 0 h 1455174"/>
                      <a:gd name="connsiteX1" fmla="*/ 2949677 w 2951027"/>
                      <a:gd name="connsiteY1" fmla="*/ 403122 h 1455174"/>
                      <a:gd name="connsiteX2" fmla="*/ 2310580 w 2951027"/>
                      <a:gd name="connsiteY2" fmla="*/ 983226 h 1455174"/>
                      <a:gd name="connsiteX3" fmla="*/ 1120877 w 2951027"/>
                      <a:gd name="connsiteY3" fmla="*/ 1042219 h 1455174"/>
                      <a:gd name="connsiteX4" fmla="*/ 285135 w 2951027"/>
                      <a:gd name="connsiteY4" fmla="*/ 1130710 h 1455174"/>
                      <a:gd name="connsiteX5" fmla="*/ 0 w 2951027"/>
                      <a:gd name="connsiteY5" fmla="*/ 1455174 h 1455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51027" h="1455174">
                        <a:moveTo>
                          <a:pt x="2153264" y="0"/>
                        </a:moveTo>
                        <a:cubicBezTo>
                          <a:pt x="2538361" y="119625"/>
                          <a:pt x="2923458" y="239251"/>
                          <a:pt x="2949677" y="403122"/>
                        </a:cubicBezTo>
                        <a:cubicBezTo>
                          <a:pt x="2975896" y="566993"/>
                          <a:pt x="2615380" y="876710"/>
                          <a:pt x="2310580" y="983226"/>
                        </a:cubicBezTo>
                        <a:cubicBezTo>
                          <a:pt x="2005780" y="1089742"/>
                          <a:pt x="1458451" y="1017638"/>
                          <a:pt x="1120877" y="1042219"/>
                        </a:cubicBezTo>
                        <a:cubicBezTo>
                          <a:pt x="783303" y="1066800"/>
                          <a:pt x="471948" y="1061884"/>
                          <a:pt x="285135" y="1130710"/>
                        </a:cubicBezTo>
                        <a:cubicBezTo>
                          <a:pt x="98322" y="1199536"/>
                          <a:pt x="32774" y="1406013"/>
                          <a:pt x="0" y="1455174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94E75C3-BE98-5263-2AC4-828F0C208179}"/>
              </a:ext>
            </a:extLst>
          </p:cNvPr>
          <p:cNvSpPr/>
          <p:nvPr/>
        </p:nvSpPr>
        <p:spPr>
          <a:xfrm>
            <a:off x="8898193" y="4129548"/>
            <a:ext cx="938979" cy="766918"/>
          </a:xfrm>
          <a:custGeom>
            <a:avLst/>
            <a:gdLst>
              <a:gd name="connsiteX0" fmla="*/ 0 w 938979"/>
              <a:gd name="connsiteY0" fmla="*/ 0 h 766918"/>
              <a:gd name="connsiteX1" fmla="*/ 918999 w 938979"/>
              <a:gd name="connsiteY1" fmla="*/ 321610 h 766918"/>
              <a:gd name="connsiteX2" fmla="*/ 539413 w 938979"/>
              <a:gd name="connsiteY2" fmla="*/ 478292 h 766918"/>
              <a:gd name="connsiteX3" fmla="*/ 938979 w 938979"/>
              <a:gd name="connsiteY3" fmla="*/ 766918 h 7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79" h="766918" extrusionOk="0">
                <a:moveTo>
                  <a:pt x="0" y="0"/>
                </a:moveTo>
                <a:cubicBezTo>
                  <a:pt x="419197" y="107806"/>
                  <a:pt x="811682" y="252003"/>
                  <a:pt x="918999" y="321610"/>
                </a:cubicBezTo>
                <a:cubicBezTo>
                  <a:pt x="1009002" y="393986"/>
                  <a:pt x="554795" y="392319"/>
                  <a:pt x="539413" y="478292"/>
                </a:cubicBezTo>
                <a:cubicBezTo>
                  <a:pt x="560288" y="563914"/>
                  <a:pt x="750574" y="620770"/>
                  <a:pt x="938979" y="766918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 sd="3313454479">
                  <a:custGeom>
                    <a:avLst/>
                    <a:gdLst>
                      <a:gd name="connsiteX0" fmla="*/ 0 w 462116"/>
                      <a:gd name="connsiteY0" fmla="*/ 0 h 914400"/>
                      <a:gd name="connsiteX1" fmla="*/ 452283 w 462116"/>
                      <a:gd name="connsiteY1" fmla="*/ 383458 h 914400"/>
                      <a:gd name="connsiteX2" fmla="*/ 265471 w 462116"/>
                      <a:gd name="connsiteY2" fmla="*/ 570271 h 914400"/>
                      <a:gd name="connsiteX3" fmla="*/ 462116 w 462116"/>
                      <a:gd name="connsiteY3" fmla="*/ 91440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2116" h="914400">
                        <a:moveTo>
                          <a:pt x="0" y="0"/>
                        </a:moveTo>
                        <a:cubicBezTo>
                          <a:pt x="204019" y="144206"/>
                          <a:pt x="408038" y="288413"/>
                          <a:pt x="452283" y="383458"/>
                        </a:cubicBezTo>
                        <a:cubicBezTo>
                          <a:pt x="496528" y="478503"/>
                          <a:pt x="263832" y="481781"/>
                          <a:pt x="265471" y="570271"/>
                        </a:cubicBezTo>
                        <a:cubicBezTo>
                          <a:pt x="267110" y="658761"/>
                          <a:pt x="364613" y="786580"/>
                          <a:pt x="462116" y="91440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7CDA17C-A81D-6BF9-FCB6-45956D026AFE}"/>
              </a:ext>
            </a:extLst>
          </p:cNvPr>
          <p:cNvSpPr/>
          <p:nvPr/>
        </p:nvSpPr>
        <p:spPr>
          <a:xfrm>
            <a:off x="7275871" y="4562168"/>
            <a:ext cx="2281084" cy="1497805"/>
          </a:xfrm>
          <a:custGeom>
            <a:avLst/>
            <a:gdLst>
              <a:gd name="connsiteX0" fmla="*/ 2281084 w 2281084"/>
              <a:gd name="connsiteY0" fmla="*/ 943897 h 1497805"/>
              <a:gd name="connsiteX1" fmla="*/ 1435510 w 2281084"/>
              <a:gd name="connsiteY1" fmla="*/ 1494503 h 1497805"/>
              <a:gd name="connsiteX2" fmla="*/ 353961 w 2281084"/>
              <a:gd name="connsiteY2" fmla="*/ 1140542 h 1497805"/>
              <a:gd name="connsiteX3" fmla="*/ 432619 w 2281084"/>
              <a:gd name="connsiteY3" fmla="*/ 481780 h 1497805"/>
              <a:gd name="connsiteX4" fmla="*/ 0 w 2281084"/>
              <a:gd name="connsiteY4" fmla="*/ 0 h 149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084" h="1497805">
                <a:moveTo>
                  <a:pt x="2281084" y="943897"/>
                </a:moveTo>
                <a:cubicBezTo>
                  <a:pt x="2018890" y="1202813"/>
                  <a:pt x="1756697" y="1461729"/>
                  <a:pt x="1435510" y="1494503"/>
                </a:cubicBezTo>
                <a:cubicBezTo>
                  <a:pt x="1114323" y="1527277"/>
                  <a:pt x="521109" y="1309329"/>
                  <a:pt x="353961" y="1140542"/>
                </a:cubicBezTo>
                <a:cubicBezTo>
                  <a:pt x="186812" y="971755"/>
                  <a:pt x="491612" y="671870"/>
                  <a:pt x="432619" y="481780"/>
                </a:cubicBezTo>
                <a:cubicBezTo>
                  <a:pt x="373626" y="291690"/>
                  <a:pt x="186813" y="145845"/>
                  <a:pt x="0" y="0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CEDCE01-394C-7D1E-F331-76D267E9AE11}"/>
              </a:ext>
            </a:extLst>
          </p:cNvPr>
          <p:cNvSpPr/>
          <p:nvPr/>
        </p:nvSpPr>
        <p:spPr>
          <a:xfrm>
            <a:off x="5255344" y="4172043"/>
            <a:ext cx="938979" cy="886655"/>
          </a:xfrm>
          <a:custGeom>
            <a:avLst/>
            <a:gdLst>
              <a:gd name="connsiteX0" fmla="*/ 938979 w 938979"/>
              <a:gd name="connsiteY0" fmla="*/ 43406 h 886655"/>
              <a:gd name="connsiteX1" fmla="*/ 242657 w 938979"/>
              <a:gd name="connsiteY1" fmla="*/ 95298 h 886655"/>
              <a:gd name="connsiteX2" fmla="*/ 0 w 938979"/>
              <a:gd name="connsiteY2" fmla="*/ 886655 h 88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979" h="886655" extrusionOk="0">
                <a:moveTo>
                  <a:pt x="938979" y="43406"/>
                </a:moveTo>
                <a:cubicBezTo>
                  <a:pt x="652877" y="-36297"/>
                  <a:pt x="400079" y="-70652"/>
                  <a:pt x="242657" y="95298"/>
                </a:cubicBezTo>
                <a:cubicBezTo>
                  <a:pt x="118179" y="266170"/>
                  <a:pt x="115635" y="524265"/>
                  <a:pt x="0" y="886655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 sd="2871288862">
                  <a:custGeom>
                    <a:avLst/>
                    <a:gdLst>
                      <a:gd name="connsiteX0" fmla="*/ 875071 w 875071"/>
                      <a:gd name="connsiteY0" fmla="*/ 32898 h 671995"/>
                      <a:gd name="connsiteX1" fmla="*/ 226142 w 875071"/>
                      <a:gd name="connsiteY1" fmla="*/ 72227 h 671995"/>
                      <a:gd name="connsiteX2" fmla="*/ 0 w 875071"/>
                      <a:gd name="connsiteY2" fmla="*/ 671995 h 671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75071" h="671995">
                        <a:moveTo>
                          <a:pt x="875071" y="32898"/>
                        </a:moveTo>
                        <a:cubicBezTo>
                          <a:pt x="623529" y="-696"/>
                          <a:pt x="371987" y="-34289"/>
                          <a:pt x="226142" y="72227"/>
                        </a:cubicBezTo>
                        <a:cubicBezTo>
                          <a:pt x="80297" y="178743"/>
                          <a:pt x="40148" y="425369"/>
                          <a:pt x="0" y="67199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3D77A6D-8335-48B6-4EA5-7AB84E10E42E}"/>
              </a:ext>
            </a:extLst>
          </p:cNvPr>
          <p:cNvSpPr/>
          <p:nvPr/>
        </p:nvSpPr>
        <p:spPr>
          <a:xfrm>
            <a:off x="3230120" y="4601497"/>
            <a:ext cx="1125570" cy="855406"/>
          </a:xfrm>
          <a:custGeom>
            <a:avLst/>
            <a:gdLst>
              <a:gd name="connsiteX0" fmla="*/ 1125570 w 1125570"/>
              <a:gd name="connsiteY0" fmla="*/ 855406 h 855406"/>
              <a:gd name="connsiteX1" fmla="*/ 132512 w 1125570"/>
              <a:gd name="connsiteY1" fmla="*/ 707922 h 855406"/>
              <a:gd name="connsiteX2" fmla="*/ 44022 w 1125570"/>
              <a:gd name="connsiteY2" fmla="*/ 0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570" h="855406">
                <a:moveTo>
                  <a:pt x="1125570" y="855406"/>
                </a:moveTo>
                <a:cubicBezTo>
                  <a:pt x="719170" y="852948"/>
                  <a:pt x="312770" y="850490"/>
                  <a:pt x="132512" y="707922"/>
                </a:cubicBezTo>
                <a:cubicBezTo>
                  <a:pt x="-47746" y="565354"/>
                  <a:pt x="-8417" y="190090"/>
                  <a:pt x="44022" y="0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D15AAE9-E403-F64A-0307-E0B7080935E1}"/>
              </a:ext>
            </a:extLst>
          </p:cNvPr>
          <p:cNvSpPr/>
          <p:nvPr/>
        </p:nvSpPr>
        <p:spPr>
          <a:xfrm>
            <a:off x="2185529" y="3184914"/>
            <a:ext cx="1206821" cy="867529"/>
          </a:xfrm>
          <a:custGeom>
            <a:avLst/>
            <a:gdLst>
              <a:gd name="connsiteX0" fmla="*/ 1189703 w 1206821"/>
              <a:gd name="connsiteY0" fmla="*/ 867529 h 867529"/>
              <a:gd name="connsiteX1" fmla="*/ 1042219 w 1206821"/>
              <a:gd name="connsiteY1" fmla="*/ 11928 h 867529"/>
              <a:gd name="connsiteX2" fmla="*/ 0 w 1206821"/>
              <a:gd name="connsiteY2" fmla="*/ 446113 h 8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821" h="867529" extrusionOk="0">
                <a:moveTo>
                  <a:pt x="1189703" y="867529"/>
                </a:moveTo>
                <a:cubicBezTo>
                  <a:pt x="1220517" y="463291"/>
                  <a:pt x="1241785" y="43933"/>
                  <a:pt x="1042219" y="11928"/>
                </a:cubicBezTo>
                <a:cubicBezTo>
                  <a:pt x="720230" y="-64055"/>
                  <a:pt x="348241" y="97688"/>
                  <a:pt x="0" y="446113"/>
                </a:cubicBezTo>
              </a:path>
            </a:pathLst>
          </a:cu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 sd="3131581571">
                  <a:custGeom>
                    <a:avLst/>
                    <a:gdLst>
                      <a:gd name="connsiteX0" fmla="*/ 1189703 w 1206821"/>
                      <a:gd name="connsiteY0" fmla="*/ 667946 h 667946"/>
                      <a:gd name="connsiteX1" fmla="*/ 1042219 w 1206821"/>
                      <a:gd name="connsiteY1" fmla="*/ 9184 h 667946"/>
                      <a:gd name="connsiteX2" fmla="*/ 0 w 1206821"/>
                      <a:gd name="connsiteY2" fmla="*/ 343481 h 667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06821" h="667946">
                        <a:moveTo>
                          <a:pt x="1189703" y="667946"/>
                        </a:moveTo>
                        <a:cubicBezTo>
                          <a:pt x="1215103" y="365603"/>
                          <a:pt x="1240503" y="63261"/>
                          <a:pt x="1042219" y="9184"/>
                        </a:cubicBezTo>
                        <a:cubicBezTo>
                          <a:pt x="843935" y="-44893"/>
                          <a:pt x="421967" y="149294"/>
                          <a:pt x="0" y="343481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4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3F7632-EC1B-D8D6-98DF-F696F0B4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53" y="1811307"/>
            <a:ext cx="5584454" cy="3706048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E95843C-BCE6-E53A-125E-0A250CDB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817"/>
            <a:ext cx="6421599" cy="32326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37D45A-734A-9A7C-7313-9CB6B0E35090}"/>
              </a:ext>
            </a:extLst>
          </p:cNvPr>
          <p:cNvCxnSpPr>
            <a:cxnSpLocks/>
          </p:cNvCxnSpPr>
          <p:nvPr/>
        </p:nvCxnSpPr>
        <p:spPr>
          <a:xfrm>
            <a:off x="641423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67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glasses and a hoodie&#10;&#10;Description automatically generated">
            <a:extLst>
              <a:ext uri="{FF2B5EF4-FFF2-40B4-BE49-F238E27FC236}">
                <a16:creationId xmlns:a16="http://schemas.microsoft.com/office/drawing/2014/main" id="{0198B18E-7B65-90D1-8678-D0B0879F1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1" t="6982" r="12453" b="9795"/>
          <a:stretch/>
        </p:blipFill>
        <p:spPr>
          <a:xfrm>
            <a:off x="8778682" y="712681"/>
            <a:ext cx="2037670" cy="2010854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A173C9D0-E9F9-4D16-B4FE-E4CFECBEDD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50555</TotalTime>
  <Words>2492</Words>
  <Application>Microsoft Macintosh PowerPoint</Application>
  <PresentationFormat>Widescreen</PresentationFormat>
  <Paragraphs>391</Paragraphs>
  <Slides>76</Slides>
  <Notes>32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97</cp:revision>
  <dcterms:created xsi:type="dcterms:W3CDTF">2023-11-14T16:04:34Z</dcterms:created>
  <dcterms:modified xsi:type="dcterms:W3CDTF">2024-02-21T17:12:40Z</dcterms:modified>
</cp:coreProperties>
</file>