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16" r:id="rId40"/>
    <p:sldId id="268" r:id="rId41"/>
    <p:sldId id="319" r:id="rId42"/>
    <p:sldId id="317" r:id="rId43"/>
    <p:sldId id="318" r:id="rId44"/>
    <p:sldId id="322" r:id="rId45"/>
    <p:sldId id="290" r:id="rId46"/>
    <p:sldId id="320" r:id="rId47"/>
    <p:sldId id="321" r:id="rId48"/>
    <p:sldId id="323" r:id="rId49"/>
    <p:sldId id="276" r:id="rId50"/>
    <p:sldId id="279" r:id="rId51"/>
    <p:sldId id="281" r:id="rId52"/>
    <p:sldId id="280" r:id="rId53"/>
    <p:sldId id="291" r:id="rId54"/>
    <p:sldId id="264" r:id="rId55"/>
    <p:sldId id="257" r:id="rId56"/>
    <p:sldId id="282" r:id="rId57"/>
    <p:sldId id="2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90470"/>
  </p:normalViewPr>
  <p:slideViewPr>
    <p:cSldViewPr snapToGrid="0">
      <p:cViewPr varScale="1">
        <p:scale>
          <a:sx n="131" d="100"/>
          <a:sy n="131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7" y="238327"/>
            <a:ext cx="461481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964" y="3900457"/>
            <a:ext cx="4389850" cy="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49626</TotalTime>
  <Words>2232</Words>
  <Application>Microsoft Macintosh PowerPoint</Application>
  <PresentationFormat>Widescreen</PresentationFormat>
  <Paragraphs>315</Paragraphs>
  <Slides>57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76</cp:revision>
  <dcterms:created xsi:type="dcterms:W3CDTF">2023-11-14T16:04:34Z</dcterms:created>
  <dcterms:modified xsi:type="dcterms:W3CDTF">2024-02-21T01:37:21Z</dcterms:modified>
</cp:coreProperties>
</file>