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83" r:id="rId9"/>
    <p:sldId id="294" r:id="rId10"/>
    <p:sldId id="293" r:id="rId11"/>
    <p:sldId id="308" r:id="rId12"/>
    <p:sldId id="309" r:id="rId13"/>
    <p:sldId id="310" r:id="rId14"/>
    <p:sldId id="302" r:id="rId15"/>
    <p:sldId id="311" r:id="rId16"/>
    <p:sldId id="297" r:id="rId17"/>
    <p:sldId id="312" r:id="rId18"/>
    <p:sldId id="298" r:id="rId19"/>
    <p:sldId id="299" r:id="rId20"/>
    <p:sldId id="313" r:id="rId21"/>
    <p:sldId id="314" r:id="rId22"/>
    <p:sldId id="301" r:id="rId23"/>
    <p:sldId id="315" r:id="rId24"/>
    <p:sldId id="316" r:id="rId25"/>
    <p:sldId id="268" r:id="rId26"/>
    <p:sldId id="319" r:id="rId27"/>
    <p:sldId id="317" r:id="rId28"/>
    <p:sldId id="318" r:id="rId29"/>
    <p:sldId id="322" r:id="rId30"/>
    <p:sldId id="290" r:id="rId31"/>
    <p:sldId id="320" r:id="rId32"/>
    <p:sldId id="321" r:id="rId33"/>
    <p:sldId id="323" r:id="rId34"/>
    <p:sldId id="276" r:id="rId35"/>
    <p:sldId id="279" r:id="rId36"/>
    <p:sldId id="281" r:id="rId37"/>
    <p:sldId id="280" r:id="rId38"/>
    <p:sldId id="291" r:id="rId39"/>
    <p:sldId id="264" r:id="rId40"/>
    <p:sldId id="257" r:id="rId41"/>
    <p:sldId id="282" r:id="rId42"/>
    <p:sldId id="25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</p14:sldIdLst>
        </p14:section>
        <p14:section name="Week 1 - introduce approvals" id="{BC86D479-B598-DE4E-9F6C-C7C762EE65D7}">
          <p14:sldIdLst>
            <p14:sldId id="303"/>
            <p14:sldId id="307"/>
            <p14:sldId id="283"/>
            <p14:sldId id="294"/>
            <p14:sldId id="293"/>
            <p14:sldId id="308"/>
            <p14:sldId id="309"/>
            <p14:sldId id="310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268"/>
          </p14:sldIdLst>
        </p14:section>
        <p14:section name="Week 4 - verify all" id="{6A53FA91-FED3-804F-AA4D-0F8274D322C2}">
          <p14:sldIdLst>
            <p14:sldId id="319"/>
            <p14:sldId id="317"/>
            <p14:sldId id="318"/>
            <p14:sldId id="322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Recap" id="{6A6D2E8C-8918-9E42-9744-016AA1475ADF}">
          <p14:sldIdLst>
            <p14:sldId id="323"/>
          </p14:sldIdLst>
        </p14:section>
        <p14:section name="Vision" id="{76B629B8-D241-764A-B1E1-1C57DB0DAE05}">
          <p14:sldIdLst>
            <p14:sldId id="276"/>
            <p14:sldId id="279"/>
            <p14:sldId id="281"/>
          </p14:sldIdLst>
        </p14:section>
        <p14:section name="Rest Calls" id="{9F1D58F7-F7CD-004B-A186-A32696F48374}">
          <p14:sldIdLst>
            <p14:sldId id="280"/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8"/>
    <p:restoredTop sz="96381"/>
  </p:normalViewPr>
  <p:slideViewPr>
    <p:cSldViewPr snapToGrid="0">
      <p:cViewPr varScale="1">
        <p:scale>
          <a:sx n="140" d="100"/>
          <a:sy n="140" d="100"/>
        </p:scale>
        <p:origin x="166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8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9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44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58F6B-E8A4-EFF9-FA95-BEFA1F706AE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CE958-DC61-A42B-167A-11327E7E49BA}"/>
              </a:ext>
            </a:extLst>
          </p:cNvPr>
          <p:cNvSpPr txBox="1"/>
          <p:nvPr/>
        </p:nvSpPr>
        <p:spPr>
          <a:xfrm>
            <a:off x="978408" y="1682496"/>
            <a:ext cx="5963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7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08177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08176" y="2876443"/>
            <a:ext cx="561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next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67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46335</TotalTime>
  <Words>1688</Words>
  <Application>Microsoft Macintosh PowerPoint</Application>
  <PresentationFormat>Widescreen</PresentationFormat>
  <Paragraphs>220</Paragraphs>
  <Slides>42</Slides>
  <Notes>23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50</cp:revision>
  <dcterms:created xsi:type="dcterms:W3CDTF">2023-11-14T16:04:34Z</dcterms:created>
  <dcterms:modified xsi:type="dcterms:W3CDTF">2024-02-17T00:37:21Z</dcterms:modified>
</cp:coreProperties>
</file>