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16" r:id="rId45"/>
    <p:sldId id="268" r:id="rId46"/>
    <p:sldId id="319" r:id="rId47"/>
    <p:sldId id="317" r:id="rId48"/>
    <p:sldId id="318" r:id="rId49"/>
    <p:sldId id="322" r:id="rId50"/>
    <p:sldId id="290" r:id="rId51"/>
    <p:sldId id="320" r:id="rId52"/>
    <p:sldId id="321" r:id="rId53"/>
    <p:sldId id="323" r:id="rId54"/>
    <p:sldId id="276" r:id="rId55"/>
    <p:sldId id="279" r:id="rId56"/>
    <p:sldId id="281" r:id="rId57"/>
    <p:sldId id="280" r:id="rId58"/>
    <p:sldId id="291" r:id="rId59"/>
    <p:sldId id="264" r:id="rId60"/>
    <p:sldId id="257" r:id="rId61"/>
    <p:sldId id="282" r:id="rId62"/>
    <p:sldId id="25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7"/>
    <p:restoredTop sz="90470"/>
  </p:normalViewPr>
  <p:slideViewPr>
    <p:cSldViewPr snapToGrid="0">
      <p:cViewPr>
        <p:scale>
          <a:sx n="131" d="100"/>
          <a:sy n="131" d="100"/>
        </p:scale>
        <p:origin x="840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8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1A33C4B2-063F-7524-DE78-E03D4FC17897}"/>
              </a:ext>
            </a:extLst>
          </p:cNvPr>
          <p:cNvSpPr/>
          <p:nvPr/>
        </p:nvSpPr>
        <p:spPr>
          <a:xfrm>
            <a:off x="6400218" y="238327"/>
            <a:ext cx="272956" cy="6391073"/>
          </a:xfrm>
          <a:custGeom>
            <a:avLst/>
            <a:gdLst>
              <a:gd name="connsiteX0" fmla="*/ 0 w 461481"/>
              <a:gd name="connsiteY0" fmla="*/ 0 h 6391073"/>
              <a:gd name="connsiteX1" fmla="*/ 455811 w 461481"/>
              <a:gd name="connsiteY1" fmla="*/ 3190673 h 6391073"/>
              <a:gd name="connsiteX2" fmla="*/ 461481 w 461481"/>
              <a:gd name="connsiteY2" fmla="*/ 3190673 h 6391073"/>
              <a:gd name="connsiteX3" fmla="*/ 4281 w 461481"/>
              <a:gd name="connsiteY3" fmla="*/ 6391073 h 6391073"/>
              <a:gd name="connsiteX4" fmla="*/ 4281 w 461481"/>
              <a:gd name="connsiteY4" fmla="*/ 3200400 h 6391073"/>
              <a:gd name="connsiteX5" fmla="*/ 0 w 461481"/>
              <a:gd name="connsiteY5" fmla="*/ 3200400 h 6391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481" h="6391073">
                <a:moveTo>
                  <a:pt x="0" y="0"/>
                </a:moveTo>
                <a:lnTo>
                  <a:pt x="455811" y="3190673"/>
                </a:lnTo>
                <a:lnTo>
                  <a:pt x="461481" y="3190673"/>
                </a:lnTo>
                <a:lnTo>
                  <a:pt x="4281" y="6391073"/>
                </a:lnTo>
                <a:lnTo>
                  <a:pt x="4281" y="3200400"/>
                </a:lnTo>
                <a:lnTo>
                  <a:pt x="0" y="3200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D4C195D-9C71-E6FD-F49A-3A03158A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9" y="624171"/>
            <a:ext cx="11222292" cy="58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950EA37-A63E-62B6-521C-E93A829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20" y="546509"/>
            <a:ext cx="11487560" cy="59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896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7506265" y="138295"/>
            <a:ext cx="2555240" cy="6581410"/>
            <a:chOff x="165234" y="138295"/>
            <a:chExt cx="2555240" cy="658141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4" y="138295"/>
              <a:ext cx="2321560" cy="3865880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34" y="3981585"/>
              <a:ext cx="2555240" cy="273812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5" t="8645" r="8548" b="5414"/>
          <a:stretch/>
        </p:blipFill>
        <p:spPr>
          <a:xfrm>
            <a:off x="0" y="1134137"/>
            <a:ext cx="6675496" cy="430935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E4D42A-0BE5-BD54-8E03-FEE0DC8619A7}"/>
              </a:ext>
            </a:extLst>
          </p:cNvPr>
          <p:cNvCxnSpPr>
            <a:cxnSpLocks/>
          </p:cNvCxnSpPr>
          <p:nvPr/>
        </p:nvCxnSpPr>
        <p:spPr>
          <a:xfrm>
            <a:off x="709088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9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66317" y="0"/>
            <a:ext cx="2555240" cy="6581410"/>
            <a:chOff x="165234" y="138295"/>
            <a:chExt cx="2555240" cy="658141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4" y="138295"/>
              <a:ext cx="2321560" cy="3865880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234" y="3981585"/>
              <a:ext cx="2555240" cy="2738120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E4D42A-0BE5-BD54-8E03-FEE0DC8619A7}"/>
              </a:ext>
            </a:extLst>
          </p:cNvPr>
          <p:cNvCxnSpPr>
            <a:cxnSpLocks/>
          </p:cNvCxnSpPr>
          <p:nvPr/>
        </p:nvCxnSpPr>
        <p:spPr>
          <a:xfrm>
            <a:off x="4941067" y="356681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message&#10;&#10;Description automatically generated">
            <a:extLst>
              <a:ext uri="{FF2B5EF4-FFF2-40B4-BE49-F238E27FC236}">
                <a16:creationId xmlns:a16="http://schemas.microsoft.com/office/drawing/2014/main" id="{3F5DBB5F-4890-B91F-3257-D52924D2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3" y="997846"/>
            <a:ext cx="4484992" cy="104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29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49671</TotalTime>
  <Words>2232</Words>
  <Application>Microsoft Macintosh PowerPoint</Application>
  <PresentationFormat>Widescreen</PresentationFormat>
  <Paragraphs>315</Paragraphs>
  <Slides>62</Slides>
  <Notes>25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77</cp:revision>
  <dcterms:created xsi:type="dcterms:W3CDTF">2023-11-14T16:04:34Z</dcterms:created>
  <dcterms:modified xsi:type="dcterms:W3CDTF">2024-02-21T02:21:33Z</dcterms:modified>
</cp:coreProperties>
</file>