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00" r:id="rId2"/>
    <p:sldId id="256" r:id="rId3"/>
    <p:sldId id="305" r:id="rId4"/>
    <p:sldId id="306" r:id="rId5"/>
    <p:sldId id="292" r:id="rId6"/>
    <p:sldId id="303" r:id="rId7"/>
    <p:sldId id="307" r:id="rId8"/>
    <p:sldId id="263" r:id="rId9"/>
    <p:sldId id="283" r:id="rId10"/>
    <p:sldId id="294" r:id="rId11"/>
    <p:sldId id="293" r:id="rId12"/>
    <p:sldId id="308" r:id="rId13"/>
    <p:sldId id="309" r:id="rId14"/>
    <p:sldId id="310" r:id="rId15"/>
    <p:sldId id="302" r:id="rId16"/>
    <p:sldId id="311" r:id="rId17"/>
    <p:sldId id="297" r:id="rId18"/>
    <p:sldId id="312" r:id="rId19"/>
    <p:sldId id="298" r:id="rId20"/>
    <p:sldId id="299" r:id="rId21"/>
    <p:sldId id="313" r:id="rId22"/>
    <p:sldId id="314" r:id="rId23"/>
    <p:sldId id="301" r:id="rId24"/>
    <p:sldId id="315" r:id="rId25"/>
    <p:sldId id="316" r:id="rId26"/>
    <p:sldId id="304" r:id="rId27"/>
    <p:sldId id="268" r:id="rId28"/>
    <p:sldId id="284" r:id="rId29"/>
    <p:sldId id="285" r:id="rId30"/>
    <p:sldId id="286" r:id="rId31"/>
    <p:sldId id="319" r:id="rId32"/>
    <p:sldId id="317" r:id="rId33"/>
    <p:sldId id="322" r:id="rId34"/>
    <p:sldId id="318" r:id="rId35"/>
    <p:sldId id="290" r:id="rId36"/>
    <p:sldId id="320" r:id="rId37"/>
    <p:sldId id="321" r:id="rId38"/>
    <p:sldId id="276" r:id="rId39"/>
    <p:sldId id="279" r:id="rId40"/>
    <p:sldId id="280" r:id="rId41"/>
    <p:sldId id="281" r:id="rId42"/>
    <p:sldId id="291" r:id="rId43"/>
    <p:sldId id="264" r:id="rId44"/>
    <p:sldId id="257" r:id="rId45"/>
    <p:sldId id="282" r:id="rId46"/>
    <p:sldId id="25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06"/>
            <p14:sldId id="292"/>
          </p14:sldIdLst>
        </p14:section>
        <p14:section name="Week 1 - introduce approvals" id="{BC86D479-B598-DE4E-9F6C-C7C762EE65D7}">
          <p14:sldIdLst>
            <p14:sldId id="303"/>
            <p14:sldId id="307"/>
            <p14:sldId id="263"/>
            <p14:sldId id="283"/>
            <p14:sldId id="294"/>
            <p14:sldId id="293"/>
            <p14:sldId id="308"/>
            <p14:sldId id="309"/>
            <p14:sldId id="310"/>
          </p14:sldIdLst>
        </p14:section>
        <p14:section name="Week 2 - printing json" id="{22A19609-F826-134C-AEAA-462785982D91}">
          <p14:sldIdLst>
            <p14:sldId id="302"/>
            <p14:sldId id="311"/>
            <p14:sldId id="297"/>
            <p14:sldId id="312"/>
            <p14:sldId id="298"/>
            <p14:sldId id="299"/>
            <p14:sldId id="313"/>
            <p14:sldId id="314"/>
          </p14:sldIdLst>
        </p14:section>
        <p14:section name="Week 3 - inline approvals" id="{D7101C72-E8E0-AA41-9D4D-EACB3EADE5D6}">
          <p14:sldIdLst>
            <p14:sldId id="301"/>
            <p14:sldId id="315"/>
            <p14:sldId id="316"/>
            <p14:sldId id="304"/>
            <p14:sldId id="268"/>
            <p14:sldId id="284"/>
            <p14:sldId id="285"/>
            <p14:sldId id="286"/>
          </p14:sldIdLst>
        </p14:section>
        <p14:section name="Week 4 - verify all" id="{6A53FA91-FED3-804F-AA4D-0F8274D322C2}">
          <p14:sldIdLst>
            <p14:sldId id="319"/>
            <p14:sldId id="317"/>
            <p14:sldId id="322"/>
            <p14:sldId id="318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  <p14:section name="Rest Calls" id="{9F1D58F7-F7CD-004B-A186-A32696F48374}">
          <p14:sldIdLst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/>
    <p:restoredTop sz="96381"/>
  </p:normalViewPr>
  <p:slideViewPr>
    <p:cSldViewPr snapToGrid="0">
      <p:cViewPr varScale="1">
        <p:scale>
          <a:sx n="140" d="100"/>
          <a:sy n="140" d="100"/>
        </p:scale>
        <p:origin x="464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2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BDD3-1954-AE79-C148-7F69B543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B5943-AA33-BEF4-3100-93A9E51EA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A7CE2-A51F-95D0-458E-4F149E776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541A-0E80-1D79-01D0-CE09DDD43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657-30E9-95F4-C6C0-5C28484D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C5A6-8EAD-E4A6-6234-BD89A680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8BF3C-7F56-4C72-F739-F2D95044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DB28-298C-BC98-FB92-5805699B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B95-D31A-44A3-8A9F-90D8D2B2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C751-4567-0877-39D8-127530F1E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C5EE5-4EFC-AE74-E105-A682888F0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7C5D-06AE-45B1-C35F-CB52AF86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16EC-0447-1D39-81FF-64C1F98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9EB8A-7FE1-0B31-5984-FB20C387F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86B5-65B9-CF71-A989-22E7E2A65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1065-090C-A63D-C642-AD83E7B73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CBA9F-BF11-ED53-FDA0-45D8EE75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3399A-9B64-526C-C883-906337016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7C059-D9A4-B427-31C2-12AE537A7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B3BED-E3E2-0B16-DA9E-06833D952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7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4E20-904F-2C6D-951E-E4553C94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4902D-257F-200E-5E8C-94D4CDDF0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D339BF-561C-E228-5AB7-12B831EF2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BA0B8-27BF-5B85-33A0-EA0673ADE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91355-C37C-8E12-B225-45052AFC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332D6-75B9-319C-BEA8-DFB5E3606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C9BD6-E3D2-D9F7-C1A6-18B81FD5F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7CC9-62CA-2F95-95F4-853793334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97B6-4FCC-7793-AA61-1D74BD86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03764E2-7489-8728-9364-D00B56CE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1EF60BD-C7E4-53C2-1B3B-01ED4259E34D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DDF4A5-9A1F-C3F1-7709-F63040BECA25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7CB808-1F2E-9229-98E3-7599DEA73FA7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0110C0-BB08-D67D-8555-ED5F6BA208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986B9D-2B71-22A3-C42B-B9B6123DD0C5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BED7F61-5D8B-29D3-5599-B81D596EE101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99E0508-3CC3-7EA5-98B4-D887B904B6FE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73E1289-3E6D-325F-30D6-7C803BE417CD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B096E44-53E9-5BC0-0750-8FB8E2B6F43B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49EDFE-418B-1CDB-BE7E-8D486F0D6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3E597-8747-AC0A-0E02-202CDAE2ACAD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66BBE-F6A8-3542-2281-F4D69F6E3767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1A1FF-4652-CCF1-F4FC-373865AFC2E9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32876-3F7D-9071-D201-72C5B46B52C2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0705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729B-67B0-CBF1-22BC-DFBACD30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ACF9D49-CA8B-A408-665C-B4143C24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0B5FE4A-99FB-4862-A614-C120AB3454D6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C6C9DBB-1C34-11B7-3673-D2AA89A7F3D6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55655-BB53-857B-B27D-4907A1EBF515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39A94-93C9-4FE4-1C4F-3FE43C54D5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350389-699A-1E48-DBF5-5DFE1BABE9F3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C562524-069B-A424-543C-99524D1B2677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52D9BCF-C23B-5B06-FBCB-2AD7F8365E8D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C74AD11-ADC5-2BDC-8F71-AC7AC649EE1B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648C8E4-AA2F-35AD-AB4C-C674E3DB2265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78B4A7-CC7B-02D4-FD2B-C24F070B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D4D41-9988-924C-79D1-9B2E1FA40431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28056-70F1-C3AB-25DB-64816674EA5E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BFF6D-D3CB-A530-BE93-D1F918849474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96B0B-2A30-987E-50B3-89D94DCDA1B9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ADFA4-BD92-DF66-BB01-C49150FC72F4}"/>
              </a:ext>
            </a:extLst>
          </p:cNvPr>
          <p:cNvSpPr txBox="1"/>
          <p:nvPr/>
        </p:nvSpPr>
        <p:spPr>
          <a:xfrm>
            <a:off x="513446" y="491475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</p:spTree>
    <p:extLst>
      <p:ext uri="{BB962C8B-B14F-4D97-AF65-F5344CB8AC3E}">
        <p14:creationId xmlns:p14="http://schemas.microsoft.com/office/powerpoint/2010/main" val="22053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F58F6B-E8A4-EFF9-FA95-BEFA1F706AE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CE958-DC61-A42B-167A-11327E7E49BA}"/>
              </a:ext>
            </a:extLst>
          </p:cNvPr>
          <p:cNvSpPr txBox="1"/>
          <p:nvPr/>
        </p:nvSpPr>
        <p:spPr>
          <a:xfrm>
            <a:off x="978408" y="1682496"/>
            <a:ext cx="5963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4AE6A-5400-7524-A727-9211732A724A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7D93-3CE0-1BFD-D57E-CC890D70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4BCFE-B4CF-3C53-9B42-35B94EE8C78E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BBD54-F828-AA36-AD96-CD9328E47BC5}"/>
              </a:ext>
            </a:extLst>
          </p:cNvPr>
          <p:cNvSpPr txBox="1"/>
          <p:nvPr/>
        </p:nvSpPr>
        <p:spPr>
          <a:xfrm>
            <a:off x="978408" y="1682496"/>
            <a:ext cx="3524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Put extra work into your printers</a:t>
            </a:r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BD3CF286-CEAB-A136-BF1A-DC9CCA96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4EEE01E9-0A80-1B17-8A14-4094B1952508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04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D003-6A70-4FFF-F867-21906CFC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080F6CD9-00AC-EEE1-E34B-E3CFBEE0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7217CFB-6995-2238-C0BF-C8897EB11CA9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7012CE1E-084E-77CC-B81C-0BCBF97CC298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DA2705DE-CD48-E1F4-EF26-D277990F9BDF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A9CA0F2-A05A-11B6-62BC-CEAF67A0ADBC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CA193369-F9AD-4A77-37A3-1886AFDFBDB7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08A4252-C0E3-0FB4-90B3-3D982345D2E9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64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4DD1-6444-E6B5-72DF-5274A120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D0F45ECA-1C22-9DAA-4452-A6F363CB7177}"/>
              </a:ext>
            </a:extLst>
          </p:cNvPr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2531FF68-C096-533A-57C7-9908F7EB21CC}"/>
              </a:ext>
            </a:extLst>
          </p:cNvPr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CD7C84BE-D1AE-8249-C6BC-60BB49C591DC}"/>
              </a:ext>
            </a:extLst>
          </p:cNvPr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0DDB-BF42-B0E5-71C6-A83C06A40EAD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6260-045A-9824-9340-158A1AA65919}"/>
              </a:ext>
            </a:extLst>
          </p:cNvPr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FA7CB-4F8D-9D68-B8B6-534875039076}"/>
              </a:ext>
            </a:extLst>
          </p:cNvPr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16B-84ED-8F46-92BE-AAB705AFB9B4}"/>
              </a:ext>
            </a:extLst>
          </p:cNvPr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39823A-C8F1-3204-08FC-FA4444003F39}"/>
              </a:ext>
            </a:extLst>
          </p:cNvPr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6B0153-9965-2DEB-F758-1078474DD80E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362202-101E-18D9-4A39-C6F32445A05B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A54560-8644-96DC-1272-5BC3BEA70054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66F5C7-C464-0CED-1F36-8B217FF09EC2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594883-6B37-1A25-1C69-8F217D55ACC4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DEDC5-CBBB-77B4-59C0-6949C1C43D78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360AFB-BC7B-14CD-FD43-B046C7EE1BF0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7FFD33-19A8-2A47-B9D0-A8161C22968F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2F36F41-5DA3-DF67-C06F-D4D35DCC4875}"/>
              </a:ext>
            </a:extLst>
          </p:cNvPr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EDCF3-7C37-4F4B-3794-531222F2D39B}"/>
              </a:ext>
            </a:extLst>
          </p:cNvPr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B2375-E391-1D2A-3DC7-FB046D1DB5C2}"/>
              </a:ext>
            </a:extLst>
          </p:cNvPr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31F2F38B-8260-C825-8DFE-AB0970C9C406}"/>
              </a:ext>
            </a:extLst>
          </p:cNvPr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4342D-BA54-FEAD-66D0-8DEAD62B8178}"/>
              </a:ext>
            </a:extLst>
          </p:cNvPr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299353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DC54FE-7FC3-7747-C655-1CD7689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170BA-DF45-9A1A-5B39-E2A0AF1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72A8BEA-D6FE-A64F-07E1-8309097BA35F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28AA476-CC31-E423-6F65-6054E4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28C78C83-275C-53B2-1621-FF0DE645D6B9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F3D4-A67B-5B8A-AED2-51715B9A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D9701D7B-05D7-7045-E744-584E30A100CA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3A19A8-899A-7F37-45B8-027DF582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5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F50578-426B-B2D6-9868-5A6CE33F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6195F33-D530-BAB6-216B-EFC86AA2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47" y="1200623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D503CA69-5A95-FC13-11AA-E693E9117811}"/>
              </a:ext>
            </a:extLst>
          </p:cNvPr>
          <p:cNvSpPr/>
          <p:nvPr/>
        </p:nvSpPr>
        <p:spPr>
          <a:xfrm>
            <a:off x="5259568" y="2566543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300A-DFA1-4C2B-3910-41453EA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12" y="3602736"/>
            <a:ext cx="443374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37AB3B8-516C-458F-85AE-74CA0430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248049-208D-9BA1-5F96-C78F6884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1" y="1136615"/>
            <a:ext cx="3457939" cy="975106"/>
          </a:xfrm>
          <a:prstGeom prst="rect">
            <a:avLst/>
          </a:prstGeom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7EA33B7-1EA1-CD67-6CA1-197AD77E0315}"/>
              </a:ext>
            </a:extLst>
          </p:cNvPr>
          <p:cNvSpPr/>
          <p:nvPr/>
        </p:nvSpPr>
        <p:spPr>
          <a:xfrm>
            <a:off x="1976872" y="2502535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40BE4-68D9-7D25-E54E-919AC1EB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538728"/>
            <a:ext cx="4433746" cy="804672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EFC4EF3B-C9BA-F537-20F5-E3DDBF3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66" y="509976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EEC9D0D-ADFF-84BF-E09A-1994845783B2}"/>
              </a:ext>
            </a:extLst>
          </p:cNvPr>
          <p:cNvSpPr/>
          <p:nvPr/>
        </p:nvSpPr>
        <p:spPr>
          <a:xfrm>
            <a:off x="8064052" y="1450209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ABDB0BE-DD33-9F7A-8C2B-489C0F83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24" y="136974"/>
            <a:ext cx="3171779" cy="6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79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???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9C79-29BD-492D-27BA-B9751E5E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“People don’t know what they want, </a:t>
            </a:r>
          </a:p>
          <a:p>
            <a:pPr marL="0" indent="0">
              <a:buNone/>
            </a:pPr>
            <a:r>
              <a:rPr lang="en-US"/>
              <a:t>until they see what they don’t.”</a:t>
            </a:r>
          </a:p>
          <a:p>
            <a:pPr marL="0" indent="0">
              <a:buNone/>
            </a:pPr>
            <a:r>
              <a:rPr lang="en-US"/>
              <a:t>- Alan Shalloway</a:t>
            </a:r>
          </a:p>
        </p:txBody>
      </p:sp>
    </p:spTree>
    <p:extLst>
      <p:ext uri="{BB962C8B-B14F-4D97-AF65-F5344CB8AC3E}">
        <p14:creationId xmlns:p14="http://schemas.microsoft.com/office/powerpoint/2010/main" val="957768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F97-142A-AC9E-14EB-D84B392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489B-2A1E-81A0-DF02-4BD06E1C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Lada: lead developer working on the message bot application</a:t>
            </a:r>
          </a:p>
          <a:p>
            <a:r>
              <a:rPr lang="en-US"/>
              <a:t>Llewellyn: technical coach working with Lada and work on some tests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46250</TotalTime>
  <Words>1742</Words>
  <Application>Microsoft Macintosh PowerPoint</Application>
  <PresentationFormat>Widescreen</PresentationFormat>
  <Paragraphs>236</Paragraphs>
  <Slides>46</Slides>
  <Notes>27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Fira Code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The story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46</cp:revision>
  <dcterms:created xsi:type="dcterms:W3CDTF">2023-11-14T16:04:34Z</dcterms:created>
  <dcterms:modified xsi:type="dcterms:W3CDTF">2024-02-16T00:57:35Z</dcterms:modified>
</cp:coreProperties>
</file>