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63" r:id="rId10"/>
    <p:sldId id="283" r:id="rId11"/>
    <p:sldId id="284" r:id="rId12"/>
    <p:sldId id="266" r:id="rId13"/>
    <p:sldId id="285" r:id="rId14"/>
    <p:sldId id="286" r:id="rId15"/>
    <p:sldId id="287" r:id="rId16"/>
    <p:sldId id="288" r:id="rId17"/>
    <p:sldId id="268" r:id="rId18"/>
    <p:sldId id="270" r:id="rId19"/>
    <p:sldId id="271" r:id="rId20"/>
    <p:sldId id="273" r:id="rId21"/>
    <p:sldId id="274" r:id="rId22"/>
    <p:sldId id="272" r:id="rId23"/>
    <p:sldId id="277" r:id="rId24"/>
    <p:sldId id="275" r:id="rId25"/>
    <p:sldId id="278" r:id="rId26"/>
    <p:sldId id="276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56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63"/>
            <p14:sldId id="283"/>
            <p14:sldId id="284"/>
            <p14:sldId id="266"/>
            <p14:sldId id="285"/>
            <p14:sldId id="286"/>
            <p14:sldId id="287"/>
            <p14:sldId id="288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/>
    <p:restoredTop sz="96377"/>
  </p:normalViewPr>
  <p:slideViewPr>
    <p:cSldViewPr snapToGrid="0">
      <p:cViewPr varScale="1">
        <p:scale>
          <a:sx n="140" d="100"/>
          <a:sy n="140" d="100"/>
        </p:scale>
        <p:origin x="51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3447288" y="2595434"/>
            <a:ext cx="4469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6379" y="5394852"/>
            <a:ext cx="4433746" cy="8046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CDB31-8F0F-BDE6-39DA-54448124C499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619B988-CF9E-D487-A21C-4BA4855A5567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A3C94D-1900-E857-3AF2-75CC7BE532D4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92E371-8D24-3FE2-CA5E-B9BEED939640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5A51E8D-8617-D059-9913-BDC88F89BE4A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4FFD05A-1B5E-F482-7DD1-267108563383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D55FAD2-7304-D6E8-002F-EFFE09A91B36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64600B1-68C2-1D48-D880-81F4E048E9B3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177B35B-F081-7223-FB5D-2B77BFC18CBC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27830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38103</TotalTime>
  <Words>1359</Words>
  <Application>Microsoft Macintosh PowerPoint</Application>
  <PresentationFormat>Widescreen</PresentationFormat>
  <Paragraphs>155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20</cp:revision>
  <dcterms:created xsi:type="dcterms:W3CDTF">2023-11-14T16:04:34Z</dcterms:created>
  <dcterms:modified xsi:type="dcterms:W3CDTF">2024-02-03T22:53:46Z</dcterms:modified>
</cp:coreProperties>
</file>