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57" r:id="rId3"/>
    <p:sldId id="28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3B"/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5"/>
    <p:restoredTop sz="86909"/>
  </p:normalViewPr>
  <p:slideViewPr>
    <p:cSldViewPr snapToGrid="0">
      <p:cViewPr varScale="1">
        <p:scale>
          <a:sx n="125" d="100"/>
          <a:sy n="125" d="100"/>
        </p:scale>
        <p:origin x="2288" y="1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50734</TotalTime>
  <Words>450</Words>
  <Application>Microsoft Macintosh PowerPoint</Application>
  <PresentationFormat>Widescreen</PresentationFormat>
  <Paragraphs>73</Paragraphs>
  <Slides>4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Menlo</vt:lpstr>
      <vt:lpstr>Office Theme</vt:lpstr>
      <vt:lpstr>Rest Calls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114</cp:revision>
  <dcterms:created xsi:type="dcterms:W3CDTF">2023-11-14T16:04:34Z</dcterms:created>
  <dcterms:modified xsi:type="dcterms:W3CDTF">2024-02-22T00:48:32Z</dcterms:modified>
</cp:coreProperties>
</file>