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1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300" r:id="rId10"/>
    <p:sldId id="256" r:id="rId11"/>
    <p:sldId id="292" r:id="rId12"/>
    <p:sldId id="303" r:id="rId13"/>
    <p:sldId id="263" r:id="rId14"/>
    <p:sldId id="283" r:id="rId15"/>
    <p:sldId id="293" r:id="rId16"/>
    <p:sldId id="294" r:id="rId17"/>
    <p:sldId id="295" r:id="rId18"/>
    <p:sldId id="266" r:id="rId19"/>
    <p:sldId id="302" r:id="rId20"/>
    <p:sldId id="298" r:id="rId21"/>
    <p:sldId id="299" r:id="rId22"/>
    <p:sldId id="297" r:id="rId23"/>
    <p:sldId id="301" r:id="rId24"/>
    <p:sldId id="304" r:id="rId25"/>
    <p:sldId id="284" r:id="rId26"/>
    <p:sldId id="289" r:id="rId27"/>
    <p:sldId id="285" r:id="rId28"/>
    <p:sldId id="286" r:id="rId29"/>
    <p:sldId id="287" r:id="rId30"/>
    <p:sldId id="288" r:id="rId31"/>
    <p:sldId id="290" r:id="rId32"/>
    <p:sldId id="268" r:id="rId33"/>
    <p:sldId id="270" r:id="rId34"/>
    <p:sldId id="271" r:id="rId35"/>
    <p:sldId id="273" r:id="rId36"/>
    <p:sldId id="274" r:id="rId37"/>
    <p:sldId id="272" r:id="rId38"/>
    <p:sldId id="277" r:id="rId39"/>
    <p:sldId id="275" r:id="rId40"/>
    <p:sldId id="278" r:id="rId41"/>
    <p:sldId id="276" r:id="rId42"/>
    <p:sldId id="279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300"/>
            <p14:sldId id="256"/>
            <p14:sldId id="292"/>
            <p14:sldId id="303"/>
            <p14:sldId id="263"/>
            <p14:sldId id="283"/>
            <p14:sldId id="293"/>
            <p14:sldId id="294"/>
            <p14:sldId id="295"/>
            <p14:sldId id="266"/>
            <p14:sldId id="302"/>
            <p14:sldId id="298"/>
            <p14:sldId id="299"/>
            <p14:sldId id="297"/>
            <p14:sldId id="301"/>
            <p14:sldId id="304"/>
            <p14:sldId id="284"/>
            <p14:sldId id="289"/>
            <p14:sldId id="285"/>
            <p14:sldId id="286"/>
            <p14:sldId id="287"/>
            <p14:sldId id="288"/>
            <p14:sldId id="290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8"/>
    <p:restoredTop sz="96377"/>
  </p:normalViewPr>
  <p:slideViewPr>
    <p:cSldViewPr snapToGrid="0">
      <p:cViewPr varScale="1">
        <p:scale>
          <a:sx n="140" d="100"/>
          <a:sy n="140" d="100"/>
        </p:scale>
        <p:origin x="190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6B73-2843-6819-3A8E-4CF18192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73A3712A-9670-8D66-9B75-89A0B78F018F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1872C5A7-22F2-D45B-8C6F-D60905733817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AA6D502A-0ED6-D5F6-8E52-B3C6805E7D16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5B488-EF6C-0735-D001-20DC64FA0D0A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B2C9B-A339-344B-253D-2EB0DA08B850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72D2F-8CAA-D377-927C-5C9A189A393F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F38E7-C120-A1C2-2E2E-10CFF0543E7C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588D9-1322-AE01-D452-E1B30ECF605F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C460C-097A-2F37-5939-85FCCFDA17E6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5C0041-26F6-652C-83D9-A5CFA2491623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673E5-7B9A-227D-7194-BBA4B2A1A056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9192A-D3CD-0CC9-99F1-E642D7BA7D01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60335-DE82-9EB4-60F3-243A06805422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96036A-A0FB-AEE1-DED9-A087F7644A12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4A19AF-D7A7-3DE2-348E-C88B156F4D4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FC2C24-4071-A379-C499-523E64FF497C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AE130C-606E-1E73-D8F1-5996E27E72BB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B591-9F41-F6D6-FA9F-A3D5AFD1EADF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F600C-2830-1F36-7FE7-1EC5C4B0DA2C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39D7A5E-03B5-018F-06F0-9CB42B8AC158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71220-B3A9-8FBF-5FA5-7D6C672DFEC3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314606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" y="5424317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42714</TotalTime>
  <Words>1938</Words>
  <Application>Microsoft Macintosh PowerPoint</Application>
  <PresentationFormat>Widescreen</PresentationFormat>
  <Paragraphs>223</Paragraphs>
  <Slides>44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TODO</vt:lpstr>
      <vt:lpstr>Better Testing with Approvals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30</cp:revision>
  <dcterms:created xsi:type="dcterms:W3CDTF">2023-11-14T16:04:34Z</dcterms:created>
  <dcterms:modified xsi:type="dcterms:W3CDTF">2024-02-07T03:48:39Z</dcterms:modified>
</cp:coreProperties>
</file>