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2"/>
  </p:notesMasterIdLst>
  <p:sldIdLst>
    <p:sldId id="300" r:id="rId2"/>
    <p:sldId id="256" r:id="rId3"/>
    <p:sldId id="305" r:id="rId4"/>
    <p:sldId id="324" r:id="rId5"/>
    <p:sldId id="303" r:id="rId6"/>
    <p:sldId id="307" r:id="rId7"/>
    <p:sldId id="283" r:id="rId8"/>
    <p:sldId id="325" r:id="rId9"/>
    <p:sldId id="332" r:id="rId10"/>
    <p:sldId id="293" r:id="rId11"/>
    <p:sldId id="326" r:id="rId12"/>
    <p:sldId id="327" r:id="rId13"/>
    <p:sldId id="328" r:id="rId14"/>
    <p:sldId id="331" r:id="rId15"/>
    <p:sldId id="329" r:id="rId16"/>
    <p:sldId id="330" r:id="rId17"/>
    <p:sldId id="333" r:id="rId18"/>
    <p:sldId id="294" r:id="rId19"/>
    <p:sldId id="334" r:id="rId20"/>
    <p:sldId id="335" r:id="rId21"/>
    <p:sldId id="336" r:id="rId22"/>
    <p:sldId id="302" r:id="rId23"/>
    <p:sldId id="311" r:id="rId24"/>
    <p:sldId id="297" r:id="rId25"/>
    <p:sldId id="312" r:id="rId26"/>
    <p:sldId id="298" r:id="rId27"/>
    <p:sldId id="299" r:id="rId28"/>
    <p:sldId id="313" r:id="rId29"/>
    <p:sldId id="314" r:id="rId30"/>
    <p:sldId id="301" r:id="rId31"/>
    <p:sldId id="315" r:id="rId32"/>
    <p:sldId id="316" r:id="rId33"/>
    <p:sldId id="268" r:id="rId34"/>
    <p:sldId id="319" r:id="rId35"/>
    <p:sldId id="317" r:id="rId36"/>
    <p:sldId id="318" r:id="rId37"/>
    <p:sldId id="322" r:id="rId38"/>
    <p:sldId id="290" r:id="rId39"/>
    <p:sldId id="320" r:id="rId40"/>
    <p:sldId id="321" r:id="rId41"/>
    <p:sldId id="323" r:id="rId42"/>
    <p:sldId id="276" r:id="rId43"/>
    <p:sldId id="279" r:id="rId44"/>
    <p:sldId id="281" r:id="rId45"/>
    <p:sldId id="280" r:id="rId46"/>
    <p:sldId id="291" r:id="rId47"/>
    <p:sldId id="264" r:id="rId48"/>
    <p:sldId id="257" r:id="rId49"/>
    <p:sldId id="282" r:id="rId50"/>
    <p:sldId id="259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low" id="{4A37992F-F261-844C-AD8B-FF43D7C6D28F}">
          <p14:sldIdLst>
            <p14:sldId id="300"/>
            <p14:sldId id="256"/>
            <p14:sldId id="305"/>
            <p14:sldId id="324"/>
          </p14:sldIdLst>
        </p14:section>
        <p14:section name="Week 1 - introduce approvals" id="{BC86D479-B598-DE4E-9F6C-C7C762EE65D7}">
          <p14:sldIdLst>
            <p14:sldId id="303"/>
            <p14:sldId id="307"/>
            <p14:sldId id="283"/>
            <p14:sldId id="325"/>
            <p14:sldId id="332"/>
            <p14:sldId id="293"/>
            <p14:sldId id="326"/>
            <p14:sldId id="327"/>
            <p14:sldId id="328"/>
            <p14:sldId id="331"/>
            <p14:sldId id="329"/>
            <p14:sldId id="330"/>
            <p14:sldId id="333"/>
            <p14:sldId id="294"/>
            <p14:sldId id="334"/>
            <p14:sldId id="335"/>
            <p14:sldId id="336"/>
          </p14:sldIdLst>
        </p14:section>
        <p14:section name="Week 2 - printing json" id="{22A19609-F826-134C-AEAA-462785982D91}">
          <p14:sldIdLst>
            <p14:sldId id="302"/>
            <p14:sldId id="311"/>
            <p14:sldId id="297"/>
            <p14:sldId id="312"/>
            <p14:sldId id="298"/>
            <p14:sldId id="299"/>
            <p14:sldId id="313"/>
            <p14:sldId id="314"/>
          </p14:sldIdLst>
        </p14:section>
        <p14:section name="Week 3 - inline approvals" id="{D7101C72-E8E0-AA41-9D4D-EACB3EADE5D6}">
          <p14:sldIdLst>
            <p14:sldId id="301"/>
            <p14:sldId id="315"/>
            <p14:sldId id="316"/>
            <p14:sldId id="268"/>
          </p14:sldIdLst>
        </p14:section>
        <p14:section name="Week 4 - verify all" id="{6A53FA91-FED3-804F-AA4D-0F8274D322C2}">
          <p14:sldIdLst>
            <p14:sldId id="319"/>
            <p14:sldId id="317"/>
            <p14:sldId id="318"/>
            <p14:sldId id="322"/>
          </p14:sldIdLst>
        </p14:section>
        <p14:section name="Week 5 - stateful conversations" id="{F7654C75-94ED-B94A-B300-3D40ECEFE30C}">
          <p14:sldIdLst>
            <p14:sldId id="290"/>
            <p14:sldId id="320"/>
            <p14:sldId id="321"/>
          </p14:sldIdLst>
        </p14:section>
        <p14:section name="Recap" id="{6A6D2E8C-8918-9E42-9744-016AA1475ADF}">
          <p14:sldIdLst>
            <p14:sldId id="323"/>
          </p14:sldIdLst>
        </p14:section>
        <p14:section name="Vision" id="{76B629B8-D241-764A-B1E1-1C57DB0DAE05}">
          <p14:sldIdLst>
            <p14:sldId id="276"/>
            <p14:sldId id="279"/>
            <p14:sldId id="281"/>
          </p14:sldIdLst>
        </p14:section>
        <p14:section name="Rest Calls" id="{9F1D58F7-F7CD-004B-A186-A32696F48374}">
          <p14:sldIdLst>
            <p14:sldId id="280"/>
            <p14:sldId id="291"/>
            <p14:sldId id="264"/>
            <p14:sldId id="257"/>
            <p14:sldId id="282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C3349F8-DC01-FE7D-F7CD-AC66C053D11B}" name="Kesseler, Lada" initials="LK" userId="S::LADA.KESSELER1@T-MOBILE.COM::562dffe2-bbd3-4c93-8d98-a417671b7e1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50"/>
    <p:restoredTop sz="90470"/>
  </p:normalViewPr>
  <p:slideViewPr>
    <p:cSldViewPr snapToGrid="0">
      <p:cViewPr varScale="1">
        <p:scale>
          <a:sx n="131" d="100"/>
          <a:sy n="131" d="100"/>
        </p:scale>
        <p:origin x="896" y="184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8/10/relationships/authors" Target="author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46.xml"/><Relationship Id="rId1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01875-5BC7-1E49-AF4C-96F7D9E7474C}" type="datetimeFigureOut">
              <a:rPr lang="en-US" smtClean="0"/>
              <a:t>2/18/24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BBC2B-72B0-2542-8213-717906F3F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28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173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A5C0EB-ACAC-22F1-3B64-286CCA2C74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498702-9A49-90C9-AB6B-3562CD4C4B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30946F-FD41-7ACD-8B30-CDF3AAE9DF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07D6D9-6334-093E-013B-F44D44816D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005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1BDD3-1954-AE79-C148-7F69B543C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4B5943-AA33-BEF4-3100-93A9E51EA2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4A7CE2-A51F-95D0-458E-4F149E776A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C541A-0E80-1D79-01D0-CE09DDD43E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809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AED346-D5B3-67A5-C5F0-8DF5A03C2B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3E4999-1E1A-1BC3-B3AC-58C3102CDD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3C3B30-614D-D253-6FAE-CEE2C955BB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Stay on the same level of abstraction as the testing circle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36864F-4C44-5C2C-A26D-1352F792AE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61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B7ED29-DEFE-E27B-6D4B-2E058F6020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C09111-A709-F16A-2267-A36C8DFC30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A264A8-CCA0-70D8-AF38-FE0AC0EFCA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15052C-E2A1-5DDB-2645-965323D6B4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659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Hey Llewellyn, look what I did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7980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34CDCA-0F48-D7CD-B218-C25337D727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6CCD3C-A172-6834-8B13-E813F2C964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4E446C-342C-E89A-875D-18707577D2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Stay on the same level of abstraction as the testing circle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8CDDEB-F2F7-4E86-87D2-9B05707A58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341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3963CA-7CF1-3E2B-559C-B879DC655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5C05E8-FC4A-E81F-F10F-919346267D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754B36-F185-8AC4-E5FD-6F00658AF9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Hey Llewellyn, look what I did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B457B8-776C-434C-222A-5BF90913BB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311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83EB18-5FA5-4B39-4372-49BC81C3B0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54920F-DFEC-5D54-A969-9CAB024557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7F5D33-85E5-A5E7-CB17-21E481EA7C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Stay on the same level of abstraction as the testing circle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7F114-D24F-11F2-7265-9A4005D0D7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3077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132086-4AF6-DA1A-CF22-D2DC456D8D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031338-3A1D-F9F4-BBF1-E1CFC63662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72F1CD-AEAE-F37B-02A6-C706353D8C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18E4FF-B34D-8DE6-AACF-50FDE91FC3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5132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26AF8A-F5FC-6265-034A-CBC18556A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6E4A7E-F890-B259-B7EB-1568A02D85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475CDF-EE39-7DDB-16C4-17050CEE9B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5E1B8-4C26-C965-0041-05F8723792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866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https://github.com/isidore/Talks/blob/master/BetterTestingWithApprovals.md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8405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D9C29A-DBE1-0E97-D166-D14600D0FE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854772-BFE8-7D75-E46F-7063FBA540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CB47BF-C5C0-125D-92EE-C95E88138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2B5F0-FC7B-E818-B880-0DEE6F5921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543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84C03B-C8ED-111D-410C-CC18F62606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033D5F-1DDE-948F-815E-B643D4873E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F7B20F-57D3-F731-3608-50C8D9FBC9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AA9805-DEAA-96F0-AA83-9EC2749F00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6216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4B2DED-A804-1FB3-EDC5-8598F778A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D4AB28-5871-3475-30D0-9873976016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BB3730-1206-1B4F-C530-6EFB87710B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8D222-86F4-8CB2-92BA-004A237BA2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374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837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4D7550-6CF6-5077-5C45-0DEB1A9F3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8CCABE-3149-8D66-B2E1-BA701628AD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FA71BC-BED5-56AC-46BC-88878317C0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C1A38-AAEB-6C34-00C7-95A848FC10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107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40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944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>
                <a:solidFill>
                  <a:srgbClr val="8C8C8C"/>
                </a:solidFill>
                <a:effectLst/>
              </a:rPr>
              <a:t>we put the focus on what it is that we're testing, and not the setup of the test</a:t>
            </a:r>
            <a:endParaRPr lang="en-US">
              <a:solidFill>
                <a:srgbClr val="080808"/>
              </a:solidFill>
              <a:effectLst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27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/>
              <a:t>Pay attention to the testing circle</a:t>
            </a:r>
          </a:p>
          <a:p>
            <a:pPr marL="342900" indent="-342900">
              <a:buAutoNum type="arabicPeriod"/>
            </a:pPr>
            <a:r>
              <a:rPr lang="en-US"/>
              <a:t>Create convenience functions to hide unnecessary details</a:t>
            </a:r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190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A25A8C-B683-BB6B-2070-30A43BC8F1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7D8A75-0B1E-7A5D-4CEC-C6533E6515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D894A8-35F6-DF80-E5F9-AEAD1EF922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6F7F1-91EF-82C6-8092-E388387D58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34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A25A8C-B683-BB6B-2070-30A43BC8F1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7D8A75-0B1E-7A5D-4CEC-C6533E6515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D894A8-35F6-DF80-E5F9-AEAD1EF922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6F7F1-91EF-82C6-8092-E388387D58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4431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/>
              <a:t>Pay attention to the testing circle</a:t>
            </a:r>
          </a:p>
          <a:p>
            <a:pPr marL="342900" indent="-342900">
              <a:buAutoNum type="arabicPeriod"/>
            </a:pPr>
            <a:r>
              <a:rPr lang="en-US"/>
              <a:t>Create convenience functions to hide unnecessary details</a:t>
            </a:r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676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E91355-C37C-8E12-B225-45052AFC35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A1332D6-75B9-319C-BEA8-DFB5E36066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FC9BD6-E3D2-D9F7-C1A6-18B81FD5F1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Stay on the same level of abstraction as the testing circle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67CC9-62CA-2F95-95F4-8537933342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54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3A222-E9A5-86A7-CA5B-F1454F6B14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B1BB04-B26C-8367-402D-4A40396915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93DBA-9855-EACB-E3EA-FE670C07E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78685-B7B4-5009-6E90-7E2CF4513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BC47A-68B5-00AD-AEEE-26E2ED3D5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17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75BE8-BB4F-A59C-CC03-572746213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6268F9-F24D-CC96-DFDF-96BA50303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EAD1E-AF18-1BE5-864D-E8E83A7F2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8AF4E-AC35-6763-4FD5-E28BC7938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2C237-91AD-ACF7-1E78-E68710257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977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386549-9272-96F4-733B-023F29D8C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6DD84-F5D0-A6D4-FD45-84596E01E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BDB83-4A42-E260-36E8-A5F0422E4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4FA91-B94E-A673-2B58-96ECDBD92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A8872-9098-E8CE-487A-B595DAC04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20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FEFC9-B55E-5926-78C0-FC9855DA6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4DA0E-AB04-8E47-B48C-8A7B3C3F9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2753F-435D-F327-8496-AD8347F29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D3F2D-9199-3368-9CE9-EC96BE10C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B0056-2C57-6C55-3947-37958B003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0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B5455-7303-9CA9-7B04-4E40CB176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6D6EC-F9A0-CD31-C69A-7C158021F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E3037-4B77-9163-84F9-8540215B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90846-B51D-A53B-43E8-F806F17B7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30A17-DDA1-AD7B-2BC1-4C8892366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809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E6134-F614-D38A-F20D-0259B2A95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2C2E6-5655-C31D-6178-7A2D1E6284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1076EA-FFF5-783B-3BB6-E175FF693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247BC-4ED2-CAB9-E63D-18EA49A46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92A840-F54E-6BC7-2EE8-7E424F658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62C0C-4E72-01E0-8854-5BF057DD5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346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D0BA3-D4FA-FCC7-0BC4-8B4767357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1ABB5-08A4-37BB-2D89-EC89CD88A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A6BD57-2E7B-4CF5-ED44-C8CFD885B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065104-D897-2178-DD49-D8CE5D57EE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A85B65-907C-3DA3-80B4-811AE00BA3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643E83-8AFF-4916-8259-B0351DC34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34F1F9-83C0-4923-9583-5C7C1C02E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EECAFC-CB83-63FF-1987-F4A9D7CF0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93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8DE21-8D34-F3B9-6F30-8D5FD6E3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349365-1099-4AA3-A1EA-57F6B9527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4BD4C7-287F-D3F4-80DD-412067E0D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AF2EF0-DD70-3CB4-DB8D-89C795C2C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88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0C957D-EE5D-2F57-0ADB-D3E1C3C47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23C946-8CA1-0D0E-E6A6-E49ABD878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240142-C5EF-C514-7B54-73C8A01CC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2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92A68-8CB4-DF2E-29D4-3951B476F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11215-2760-3831-848B-AE12C75EA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13F4F-2F5A-0C7B-214A-FDFD7E2976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0DD07-76C5-7182-9197-733B85A71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9123C9-9448-068F-9E42-0FF9BF268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59215-7A38-9D83-6C1B-ABBEB5D8F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160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806B1-FFD0-4D8A-06EF-65B9D9249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FFD9DA-2B0A-8D9B-40C4-906F32B89D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CC0DD3-0689-FB3B-9F40-966CEE335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42492F-E8B8-BCF3-3F36-6070D070B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CAE27-A74C-E28B-135C-33A03B18D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3BB6B-C15C-C5BB-E310-AE57625FE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37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03EAAD-62D6-410D-9203-F6229C9B4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3E65B-FF39-116F-BDFC-441DF0107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CB7FD-0A76-2F45-5989-8D14B8D1B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66788-8C42-AF46-A5E8-A812D6157D58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D80F5-E6C7-6937-F050-755568C143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8F8ED-30C0-355C-F1F9-85F8EF89F1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35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7B35E-CE1A-782F-D451-F0539A186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D0050-E8A4-E115-4F32-62AE82A56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344" y="182562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200"/>
              <a:t>Lada’s tests -&gt; approval test (of the list) -&gt; better printing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/>
              <a:t>Full printed story -&gt; whitespace -&gt; json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/>
              <a:t>Pretty printed json -&gt; inline -&gt; everywhere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/>
              <a:t>everywhere -&gt; single instance -&gt; some can’t convert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/>
              <a:t>dual conversations (.and) -&gt; some can’t convert v2 -&gt; setting state</a:t>
            </a:r>
          </a:p>
          <a:p>
            <a:pPr marL="0" indent="0">
              <a:buNone/>
            </a:pPr>
            <a:endParaRPr lang="en-US" sz="1200"/>
          </a:p>
          <a:p>
            <a:pPr marL="514350" indent="-514350">
              <a:buFont typeface="+mj-lt"/>
              <a:buAutoNum type="arabicPeriod"/>
            </a:pP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653127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rved Down Arrow 2"/>
          <p:cNvSpPr/>
          <p:nvPr/>
        </p:nvSpPr>
        <p:spPr bwMode="auto">
          <a:xfrm rot="16200000">
            <a:off x="2633387" y="3179948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Curved Down Arrow 3"/>
          <p:cNvSpPr/>
          <p:nvPr/>
        </p:nvSpPr>
        <p:spPr bwMode="auto">
          <a:xfrm rot="5400000">
            <a:off x="6591606" y="3179949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" name="Curved Down Arrow 4"/>
          <p:cNvSpPr/>
          <p:nvPr/>
        </p:nvSpPr>
        <p:spPr bwMode="auto">
          <a:xfrm>
            <a:off x="4622573" y="1217784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15200" y="1905001"/>
            <a:ext cx="149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English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41442" y="5107678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56000" y="5170319"/>
            <a:ext cx="1026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Result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4799" y="1923033"/>
            <a:ext cx="177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Whiteboard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422400" y="279400"/>
            <a:ext cx="1347536" cy="2802021"/>
            <a:chOff x="635115" y="-227609"/>
            <a:chExt cx="1010652" cy="2101516"/>
          </a:xfrm>
        </p:grpSpPr>
        <p:sp>
          <p:nvSpPr>
            <p:cNvPr id="11" name="Rectangle 10"/>
            <p:cNvSpPr/>
            <p:nvPr/>
          </p:nvSpPr>
          <p:spPr bwMode="auto">
            <a:xfrm>
              <a:off x="635115" y="29065"/>
              <a:ext cx="1010652" cy="11389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chemeClr val="tx1"/>
                </a:solidFill>
                <a:latin typeface="Arial" charset="0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 bwMode="auto">
            <a:xfrm>
              <a:off x="1140441" y="-227609"/>
              <a:ext cx="0" cy="25667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 flipV="1">
              <a:off x="819599" y="1168054"/>
              <a:ext cx="184484" cy="70585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 flipV="1">
              <a:off x="1140441" y="1168054"/>
              <a:ext cx="0" cy="52939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 flipH="1" flipV="1">
              <a:off x="1276799" y="1168054"/>
              <a:ext cx="176463" cy="70585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Arrow Connector 15"/>
            <p:cNvCxnSpPr/>
            <p:nvPr/>
          </p:nvCxnSpPr>
          <p:spPr bwMode="auto">
            <a:xfrm>
              <a:off x="1140441" y="173520"/>
              <a:ext cx="0" cy="84283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17" name="Straight Arrow Connector 16"/>
            <p:cNvCxnSpPr/>
            <p:nvPr/>
          </p:nvCxnSpPr>
          <p:spPr bwMode="auto">
            <a:xfrm flipV="1">
              <a:off x="762000" y="598559"/>
              <a:ext cx="691262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 flipV="1">
              <a:off x="1140441" y="380254"/>
              <a:ext cx="224589" cy="218123"/>
            </a:xfrm>
            <a:prstGeom prst="line">
              <a:avLst/>
            </a:prstGeom>
            <a:solidFill>
              <a:schemeClr val="accent1"/>
            </a:solidFill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9" name="TextBox 18"/>
          <p:cNvSpPr txBox="1"/>
          <p:nvPr/>
        </p:nvSpPr>
        <p:spPr>
          <a:xfrm>
            <a:off x="7620003" y="889002"/>
            <a:ext cx="35558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AD122"/>
                </a:solidFill>
              </a:rPr>
              <a:t>// Create side (0,0) – (3,4)</a:t>
            </a:r>
          </a:p>
          <a:p>
            <a:r>
              <a:rPr lang="en-US" sz="2400" dirty="0">
                <a:solidFill>
                  <a:srgbClr val="2AD122"/>
                </a:solidFill>
              </a:rPr>
              <a:t>// Verify length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010400" y="5867400"/>
            <a:ext cx="5080000" cy="748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133" dirty="0"/>
              <a:t>Side s = new Side(0,0,3,4);</a:t>
            </a:r>
          </a:p>
          <a:p>
            <a:r>
              <a:rPr lang="en-US" sz="2133" dirty="0"/>
              <a:t>Approvals.Verify(s + “ length = “ +s.Length);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8000" y="5867401"/>
            <a:ext cx="3984867" cy="5027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67" dirty="0"/>
              <a:t>Side (0,0) – (3,4) length = 5</a:t>
            </a:r>
          </a:p>
        </p:txBody>
      </p:sp>
      <p:sp>
        <p:nvSpPr>
          <p:cNvPr id="22" name="Curved Down Arrow 21"/>
          <p:cNvSpPr/>
          <p:nvPr/>
        </p:nvSpPr>
        <p:spPr bwMode="auto">
          <a:xfrm rot="10800000">
            <a:off x="4590493" y="5025943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65604" y="3327402"/>
            <a:ext cx="3453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Testing Circle</a:t>
            </a:r>
          </a:p>
        </p:txBody>
      </p:sp>
    </p:spTree>
    <p:extLst>
      <p:ext uri="{BB962C8B-B14F-4D97-AF65-F5344CB8AC3E}">
        <p14:creationId xmlns:p14="http://schemas.microsoft.com/office/powerpoint/2010/main" val="4224351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rved Down Arrow 2"/>
          <p:cNvSpPr/>
          <p:nvPr/>
        </p:nvSpPr>
        <p:spPr bwMode="auto">
          <a:xfrm rot="16200000">
            <a:off x="2633387" y="3179948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Curved Down Arrow 3"/>
          <p:cNvSpPr/>
          <p:nvPr/>
        </p:nvSpPr>
        <p:spPr bwMode="auto">
          <a:xfrm rot="5400000">
            <a:off x="6591606" y="3179949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" name="Curved Down Arrow 4"/>
          <p:cNvSpPr/>
          <p:nvPr/>
        </p:nvSpPr>
        <p:spPr bwMode="auto">
          <a:xfrm>
            <a:off x="4622573" y="1217784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15200" y="1905001"/>
            <a:ext cx="149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English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41442" y="5107678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56000" y="5170319"/>
            <a:ext cx="1026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Result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4799" y="1923033"/>
            <a:ext cx="177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Whiteboard</a:t>
            </a:r>
          </a:p>
        </p:txBody>
      </p:sp>
      <p:sp>
        <p:nvSpPr>
          <p:cNvPr id="22" name="Curved Down Arrow 21"/>
          <p:cNvSpPr/>
          <p:nvPr/>
        </p:nvSpPr>
        <p:spPr bwMode="auto">
          <a:xfrm rot="10800000">
            <a:off x="4590493" y="5025943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65604" y="3327402"/>
            <a:ext cx="3453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Testing Circle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6B95FDF-2CFD-5461-02D1-63486446FF07}"/>
              </a:ext>
            </a:extLst>
          </p:cNvPr>
          <p:cNvGrpSpPr/>
          <p:nvPr/>
        </p:nvGrpSpPr>
        <p:grpSpPr>
          <a:xfrm>
            <a:off x="54784" y="177769"/>
            <a:ext cx="2790014" cy="2080030"/>
            <a:chOff x="-2085926" y="47601"/>
            <a:chExt cx="4937760" cy="3016628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5F47EED0-A4CE-45EC-4BF2-6874B6792C08}"/>
                </a:ext>
              </a:extLst>
            </p:cNvPr>
            <p:cNvSpPr/>
            <p:nvPr/>
          </p:nvSpPr>
          <p:spPr>
            <a:xfrm>
              <a:off x="-2085926" y="47601"/>
              <a:ext cx="4937760" cy="3016628"/>
            </a:xfrm>
            <a:prstGeom prst="roundRect">
              <a:avLst>
                <a:gd name="adj" fmla="val 5778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21FF665-634F-809C-6483-335B1573B7A6}"/>
                </a:ext>
              </a:extLst>
            </p:cNvPr>
            <p:cNvSpPr txBox="1"/>
            <p:nvPr/>
          </p:nvSpPr>
          <p:spPr>
            <a:xfrm>
              <a:off x="-1857327" y="849920"/>
              <a:ext cx="4469555" cy="1740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[Customer]</a:t>
              </a:r>
            </a:p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hi</a:t>
              </a:r>
              <a:br>
                <a:rPr lang="en-US" sz="1200">
                  <a:solidFill>
                    <a:srgbClr val="080808"/>
                  </a:solidFill>
                  <a:effectLst/>
                </a:rPr>
              </a:br>
              <a:endParaRPr lang="en-US" sz="1200">
                <a:solidFill>
                  <a:srgbClr val="080808"/>
                </a:solidFill>
                <a:effectLst/>
              </a:endParaRP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[Bot]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Hi there! I'm your virtual assistant.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What would you like to do today?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1443C20-7161-A620-E0C3-B4EE459384A2}"/>
                </a:ext>
              </a:extLst>
            </p:cNvPr>
            <p:cNvSpPr txBox="1"/>
            <p:nvPr/>
          </p:nvSpPr>
          <p:spPr>
            <a:xfrm>
              <a:off x="-1857327" y="257024"/>
              <a:ext cx="1271016" cy="53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Chat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6138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rved Down Arrow 2"/>
          <p:cNvSpPr/>
          <p:nvPr/>
        </p:nvSpPr>
        <p:spPr bwMode="auto">
          <a:xfrm rot="16200000">
            <a:off x="2633387" y="3179948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Curved Down Arrow 3"/>
          <p:cNvSpPr/>
          <p:nvPr/>
        </p:nvSpPr>
        <p:spPr bwMode="auto">
          <a:xfrm rot="5400000">
            <a:off x="6591606" y="3179949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" name="Curved Down Arrow 4"/>
          <p:cNvSpPr/>
          <p:nvPr/>
        </p:nvSpPr>
        <p:spPr bwMode="auto">
          <a:xfrm>
            <a:off x="4622573" y="1217784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15200" y="1905001"/>
            <a:ext cx="149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English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41442" y="5107678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56000" y="5170319"/>
            <a:ext cx="1026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Result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4799" y="1923033"/>
            <a:ext cx="177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Whiteboard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20003" y="889002"/>
            <a:ext cx="35558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AD122"/>
                </a:solidFill>
              </a:rPr>
              <a:t>// customer says ‘hi’</a:t>
            </a:r>
          </a:p>
          <a:p>
            <a:r>
              <a:rPr lang="en-US" sz="2400" dirty="0">
                <a:solidFill>
                  <a:srgbClr val="2AD122"/>
                </a:solidFill>
              </a:rPr>
              <a:t>// verify conversation</a:t>
            </a:r>
          </a:p>
        </p:txBody>
      </p:sp>
      <p:sp>
        <p:nvSpPr>
          <p:cNvPr id="22" name="Curved Down Arrow 21"/>
          <p:cNvSpPr/>
          <p:nvPr/>
        </p:nvSpPr>
        <p:spPr bwMode="auto">
          <a:xfrm rot="10800000">
            <a:off x="4590493" y="5025943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65604" y="3327402"/>
            <a:ext cx="3453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Testing Circle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6B95FDF-2CFD-5461-02D1-63486446FF07}"/>
              </a:ext>
            </a:extLst>
          </p:cNvPr>
          <p:cNvGrpSpPr/>
          <p:nvPr/>
        </p:nvGrpSpPr>
        <p:grpSpPr>
          <a:xfrm>
            <a:off x="54784" y="177769"/>
            <a:ext cx="2790014" cy="2080030"/>
            <a:chOff x="-2085926" y="47601"/>
            <a:chExt cx="4937760" cy="3016628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5F47EED0-A4CE-45EC-4BF2-6874B6792C08}"/>
                </a:ext>
              </a:extLst>
            </p:cNvPr>
            <p:cNvSpPr/>
            <p:nvPr/>
          </p:nvSpPr>
          <p:spPr>
            <a:xfrm>
              <a:off x="-2085926" y="47601"/>
              <a:ext cx="4937760" cy="3016628"/>
            </a:xfrm>
            <a:prstGeom prst="roundRect">
              <a:avLst>
                <a:gd name="adj" fmla="val 5778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21FF665-634F-809C-6483-335B1573B7A6}"/>
                </a:ext>
              </a:extLst>
            </p:cNvPr>
            <p:cNvSpPr txBox="1"/>
            <p:nvPr/>
          </p:nvSpPr>
          <p:spPr>
            <a:xfrm>
              <a:off x="-1857327" y="849920"/>
              <a:ext cx="4469555" cy="1740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[Customer]</a:t>
              </a:r>
            </a:p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hi</a:t>
              </a:r>
              <a:br>
                <a:rPr lang="en-US" sz="1200">
                  <a:solidFill>
                    <a:srgbClr val="080808"/>
                  </a:solidFill>
                  <a:effectLst/>
                </a:rPr>
              </a:br>
              <a:endParaRPr lang="en-US" sz="1200">
                <a:solidFill>
                  <a:srgbClr val="080808"/>
                </a:solidFill>
                <a:effectLst/>
              </a:endParaRP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[Bot]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Hi there! I'm your virtual assistant.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What would you like to do today?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1443C20-7161-A620-E0C3-B4EE459384A2}"/>
                </a:ext>
              </a:extLst>
            </p:cNvPr>
            <p:cNvSpPr txBox="1"/>
            <p:nvPr/>
          </p:nvSpPr>
          <p:spPr>
            <a:xfrm>
              <a:off x="-1857327" y="257024"/>
              <a:ext cx="1271016" cy="53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Chat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4478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rved Down Arrow 2"/>
          <p:cNvSpPr/>
          <p:nvPr/>
        </p:nvSpPr>
        <p:spPr bwMode="auto">
          <a:xfrm rot="16200000">
            <a:off x="2633387" y="3179948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Curved Down Arrow 3"/>
          <p:cNvSpPr/>
          <p:nvPr/>
        </p:nvSpPr>
        <p:spPr bwMode="auto">
          <a:xfrm rot="5400000">
            <a:off x="6591606" y="3179949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" name="Curved Down Arrow 4"/>
          <p:cNvSpPr/>
          <p:nvPr/>
        </p:nvSpPr>
        <p:spPr bwMode="auto">
          <a:xfrm>
            <a:off x="4622573" y="1217784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15200" y="1905001"/>
            <a:ext cx="149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English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41442" y="5107678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56000" y="5170319"/>
            <a:ext cx="1026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Result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4799" y="1923033"/>
            <a:ext cx="177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Whiteboard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20003" y="889002"/>
            <a:ext cx="35558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AD122"/>
                </a:solidFill>
              </a:rPr>
              <a:t>// customer says ‘hi’</a:t>
            </a:r>
          </a:p>
          <a:p>
            <a:r>
              <a:rPr lang="en-US" sz="2400" dirty="0">
                <a:solidFill>
                  <a:srgbClr val="2AD122"/>
                </a:solidFill>
              </a:rPr>
              <a:t>// verify conversation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010400" y="5867400"/>
            <a:ext cx="5080000" cy="4205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133" dirty="0"/>
              <a:t>verifyConversation(”hi”)</a:t>
            </a:r>
          </a:p>
        </p:txBody>
      </p:sp>
      <p:sp>
        <p:nvSpPr>
          <p:cNvPr id="22" name="Curved Down Arrow 21"/>
          <p:cNvSpPr/>
          <p:nvPr/>
        </p:nvSpPr>
        <p:spPr bwMode="auto">
          <a:xfrm rot="10800000">
            <a:off x="4590493" y="5025943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65604" y="3327402"/>
            <a:ext cx="3453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Testing Circle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6B95FDF-2CFD-5461-02D1-63486446FF07}"/>
              </a:ext>
            </a:extLst>
          </p:cNvPr>
          <p:cNvGrpSpPr/>
          <p:nvPr/>
        </p:nvGrpSpPr>
        <p:grpSpPr>
          <a:xfrm>
            <a:off x="54784" y="177769"/>
            <a:ext cx="2790014" cy="2080030"/>
            <a:chOff x="-2085926" y="47601"/>
            <a:chExt cx="4937760" cy="3016628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5F47EED0-A4CE-45EC-4BF2-6874B6792C08}"/>
                </a:ext>
              </a:extLst>
            </p:cNvPr>
            <p:cNvSpPr/>
            <p:nvPr/>
          </p:nvSpPr>
          <p:spPr>
            <a:xfrm>
              <a:off x="-2085926" y="47601"/>
              <a:ext cx="4937760" cy="3016628"/>
            </a:xfrm>
            <a:prstGeom prst="roundRect">
              <a:avLst>
                <a:gd name="adj" fmla="val 5778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21FF665-634F-809C-6483-335B1573B7A6}"/>
                </a:ext>
              </a:extLst>
            </p:cNvPr>
            <p:cNvSpPr txBox="1"/>
            <p:nvPr/>
          </p:nvSpPr>
          <p:spPr>
            <a:xfrm>
              <a:off x="-1857327" y="849920"/>
              <a:ext cx="4469555" cy="1740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[Customer]</a:t>
              </a:r>
            </a:p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hi</a:t>
              </a:r>
              <a:br>
                <a:rPr lang="en-US" sz="1200">
                  <a:solidFill>
                    <a:srgbClr val="080808"/>
                  </a:solidFill>
                  <a:effectLst/>
                </a:rPr>
              </a:br>
              <a:endParaRPr lang="en-US" sz="1200">
                <a:solidFill>
                  <a:srgbClr val="080808"/>
                </a:solidFill>
                <a:effectLst/>
              </a:endParaRP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[Bot]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Hi there! I'm your virtual assistant.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What would you like to do today?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1443C20-7161-A620-E0C3-B4EE459384A2}"/>
                </a:ext>
              </a:extLst>
            </p:cNvPr>
            <p:cNvSpPr txBox="1"/>
            <p:nvPr/>
          </p:nvSpPr>
          <p:spPr>
            <a:xfrm>
              <a:off x="-1857327" y="257024"/>
              <a:ext cx="1271016" cy="53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Chat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8671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4370832" y="2627221"/>
            <a:ext cx="38862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New Concept: </a:t>
            </a:r>
          </a:p>
          <a:p>
            <a:r>
              <a:rPr lang="en-US" sz="4400"/>
              <a:t>Approval Tests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8E5FA3-8867-250F-F131-6EEE1CE4E05B}"/>
              </a:ext>
            </a:extLst>
          </p:cNvPr>
          <p:cNvSpPr txBox="1"/>
          <p:nvPr/>
        </p:nvSpPr>
        <p:spPr>
          <a:xfrm>
            <a:off x="4919472" y="3673661"/>
            <a:ext cx="236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Test + approved output</a:t>
            </a:r>
          </a:p>
        </p:txBody>
      </p:sp>
      <p:pic>
        <p:nvPicPr>
          <p:cNvPr id="1026" name="Picture 2" descr="New Failure">
            <a:extLst>
              <a:ext uri="{FF2B5EF4-FFF2-40B4-BE49-F238E27FC236}">
                <a16:creationId xmlns:a16="http://schemas.microsoft.com/office/drawing/2014/main" id="{004FA746-C219-CF07-5A26-B8000B0BE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4207002"/>
            <a:ext cx="8001000" cy="453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5228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rved Down Arrow 2"/>
          <p:cNvSpPr/>
          <p:nvPr/>
        </p:nvSpPr>
        <p:spPr bwMode="auto">
          <a:xfrm rot="16200000">
            <a:off x="2633387" y="3179948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Curved Down Arrow 3"/>
          <p:cNvSpPr/>
          <p:nvPr/>
        </p:nvSpPr>
        <p:spPr bwMode="auto">
          <a:xfrm rot="5400000">
            <a:off x="6591606" y="3179949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" name="Curved Down Arrow 4"/>
          <p:cNvSpPr/>
          <p:nvPr/>
        </p:nvSpPr>
        <p:spPr bwMode="auto">
          <a:xfrm>
            <a:off x="4622573" y="1217784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15200" y="1905001"/>
            <a:ext cx="149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English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41442" y="5107678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56000" y="5170319"/>
            <a:ext cx="1026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Result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4799" y="1923033"/>
            <a:ext cx="177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Whiteboard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20003" y="889002"/>
            <a:ext cx="35558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AD122"/>
                </a:solidFill>
              </a:rPr>
              <a:t>// customer says ‘hi’</a:t>
            </a:r>
          </a:p>
          <a:p>
            <a:r>
              <a:rPr lang="en-US" sz="2400" dirty="0">
                <a:solidFill>
                  <a:srgbClr val="2AD122"/>
                </a:solidFill>
              </a:rPr>
              <a:t>// verify conversation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010400" y="5867400"/>
            <a:ext cx="5080000" cy="4205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133" dirty="0"/>
              <a:t>verifyConversation(”hi”)</a:t>
            </a:r>
          </a:p>
        </p:txBody>
      </p:sp>
      <p:sp>
        <p:nvSpPr>
          <p:cNvPr id="22" name="Curved Down Arrow 21"/>
          <p:cNvSpPr/>
          <p:nvPr/>
        </p:nvSpPr>
        <p:spPr bwMode="auto">
          <a:xfrm rot="10800000">
            <a:off x="4590493" y="5025943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65604" y="3327402"/>
            <a:ext cx="3453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Testing Circle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6B95FDF-2CFD-5461-02D1-63486446FF07}"/>
              </a:ext>
            </a:extLst>
          </p:cNvPr>
          <p:cNvGrpSpPr/>
          <p:nvPr/>
        </p:nvGrpSpPr>
        <p:grpSpPr>
          <a:xfrm>
            <a:off x="54784" y="177769"/>
            <a:ext cx="2790014" cy="2080030"/>
            <a:chOff x="-2085926" y="47601"/>
            <a:chExt cx="4937760" cy="3016628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5F47EED0-A4CE-45EC-4BF2-6874B6792C08}"/>
                </a:ext>
              </a:extLst>
            </p:cNvPr>
            <p:cNvSpPr/>
            <p:nvPr/>
          </p:nvSpPr>
          <p:spPr>
            <a:xfrm>
              <a:off x="-2085926" y="47601"/>
              <a:ext cx="4937760" cy="3016628"/>
            </a:xfrm>
            <a:prstGeom prst="roundRect">
              <a:avLst>
                <a:gd name="adj" fmla="val 5778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21FF665-634F-809C-6483-335B1573B7A6}"/>
                </a:ext>
              </a:extLst>
            </p:cNvPr>
            <p:cNvSpPr txBox="1"/>
            <p:nvPr/>
          </p:nvSpPr>
          <p:spPr>
            <a:xfrm>
              <a:off x="-1857327" y="849920"/>
              <a:ext cx="4469555" cy="1740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[Customer]</a:t>
              </a:r>
            </a:p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hi</a:t>
              </a:r>
              <a:br>
                <a:rPr lang="en-US" sz="1200">
                  <a:solidFill>
                    <a:srgbClr val="080808"/>
                  </a:solidFill>
                  <a:effectLst/>
                </a:rPr>
              </a:br>
              <a:endParaRPr lang="en-US" sz="1200">
                <a:solidFill>
                  <a:srgbClr val="080808"/>
                </a:solidFill>
                <a:effectLst/>
              </a:endParaRP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[Bot]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Hi there! I'm your virtual assistant.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What would you like to do today?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1443C20-7161-A620-E0C3-B4EE459384A2}"/>
                </a:ext>
              </a:extLst>
            </p:cNvPr>
            <p:cNvSpPr txBox="1"/>
            <p:nvPr/>
          </p:nvSpPr>
          <p:spPr>
            <a:xfrm>
              <a:off x="-1857327" y="257024"/>
              <a:ext cx="1271016" cy="53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Chat</a:t>
              </a:r>
            </a:p>
          </p:txBody>
        </p:sp>
      </p:grpSp>
      <p:pic>
        <p:nvPicPr>
          <p:cNvPr id="27" name="Picture 26" descr="A screenshot of a computer&#10;&#10;Description automatically generated">
            <a:extLst>
              <a:ext uri="{FF2B5EF4-FFF2-40B4-BE49-F238E27FC236}">
                <a16:creationId xmlns:a16="http://schemas.microsoft.com/office/drawing/2014/main" id="{7FF53D5A-2142-CBDC-6C1E-C38FB84C8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06" y="5672270"/>
            <a:ext cx="4471396" cy="66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999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rved Down Arrow 2"/>
          <p:cNvSpPr/>
          <p:nvPr/>
        </p:nvSpPr>
        <p:spPr bwMode="auto">
          <a:xfrm rot="16200000">
            <a:off x="2633387" y="3179948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Curved Down Arrow 3"/>
          <p:cNvSpPr/>
          <p:nvPr/>
        </p:nvSpPr>
        <p:spPr bwMode="auto">
          <a:xfrm rot="5400000">
            <a:off x="6591606" y="3179949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" name="Curved Down Arrow 4"/>
          <p:cNvSpPr/>
          <p:nvPr/>
        </p:nvSpPr>
        <p:spPr bwMode="auto">
          <a:xfrm>
            <a:off x="4622573" y="1217784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15200" y="1905001"/>
            <a:ext cx="149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English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41442" y="5107678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56000" y="5170319"/>
            <a:ext cx="1026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Result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4799" y="1923033"/>
            <a:ext cx="177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Whiteboard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20003" y="889002"/>
            <a:ext cx="35558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AD122"/>
                </a:solidFill>
              </a:rPr>
              <a:t>// customer says ‘hi’</a:t>
            </a:r>
          </a:p>
          <a:p>
            <a:r>
              <a:rPr lang="en-US" sz="2400" dirty="0">
                <a:solidFill>
                  <a:srgbClr val="2AD122"/>
                </a:solidFill>
              </a:rPr>
              <a:t>// verify conversation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010400" y="5867400"/>
            <a:ext cx="5080000" cy="4205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133" dirty="0"/>
              <a:t>verifyConversation(”hi”)</a:t>
            </a:r>
          </a:p>
        </p:txBody>
      </p:sp>
      <p:sp>
        <p:nvSpPr>
          <p:cNvPr id="22" name="Curved Down Arrow 21"/>
          <p:cNvSpPr/>
          <p:nvPr/>
        </p:nvSpPr>
        <p:spPr bwMode="auto">
          <a:xfrm rot="10800000">
            <a:off x="4590493" y="5025943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65604" y="3327402"/>
            <a:ext cx="3453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Testing Circle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6B95FDF-2CFD-5461-02D1-63486446FF07}"/>
              </a:ext>
            </a:extLst>
          </p:cNvPr>
          <p:cNvGrpSpPr/>
          <p:nvPr/>
        </p:nvGrpSpPr>
        <p:grpSpPr>
          <a:xfrm>
            <a:off x="54784" y="177769"/>
            <a:ext cx="2790014" cy="2080030"/>
            <a:chOff x="-2085926" y="47601"/>
            <a:chExt cx="4937760" cy="3016628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5F47EED0-A4CE-45EC-4BF2-6874B6792C08}"/>
                </a:ext>
              </a:extLst>
            </p:cNvPr>
            <p:cNvSpPr/>
            <p:nvPr/>
          </p:nvSpPr>
          <p:spPr>
            <a:xfrm>
              <a:off x="-2085926" y="47601"/>
              <a:ext cx="4937760" cy="3016628"/>
            </a:xfrm>
            <a:prstGeom prst="roundRect">
              <a:avLst>
                <a:gd name="adj" fmla="val 5778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21FF665-634F-809C-6483-335B1573B7A6}"/>
                </a:ext>
              </a:extLst>
            </p:cNvPr>
            <p:cNvSpPr txBox="1"/>
            <p:nvPr/>
          </p:nvSpPr>
          <p:spPr>
            <a:xfrm>
              <a:off x="-1857327" y="849920"/>
              <a:ext cx="4469555" cy="1740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[Customer]</a:t>
              </a:r>
            </a:p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hi</a:t>
              </a:r>
              <a:br>
                <a:rPr lang="en-US" sz="1200">
                  <a:solidFill>
                    <a:srgbClr val="080808"/>
                  </a:solidFill>
                  <a:effectLst/>
                </a:rPr>
              </a:br>
              <a:endParaRPr lang="en-US" sz="1200">
                <a:solidFill>
                  <a:srgbClr val="080808"/>
                </a:solidFill>
                <a:effectLst/>
              </a:endParaRP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[Bot]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Hi there! I'm your virtual assistant.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What would you like to do today?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1443C20-7161-A620-E0C3-B4EE459384A2}"/>
                </a:ext>
              </a:extLst>
            </p:cNvPr>
            <p:cNvSpPr txBox="1"/>
            <p:nvPr/>
          </p:nvSpPr>
          <p:spPr>
            <a:xfrm>
              <a:off x="-1857327" y="257024"/>
              <a:ext cx="1271016" cy="53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Chat</a:t>
              </a:r>
            </a:p>
          </p:txBody>
        </p:sp>
      </p:grpSp>
      <p:pic>
        <p:nvPicPr>
          <p:cNvPr id="27" name="Picture 26" descr="A screenshot of a computer&#10;&#10;Description automatically generated">
            <a:extLst>
              <a:ext uri="{FF2B5EF4-FFF2-40B4-BE49-F238E27FC236}">
                <a16:creationId xmlns:a16="http://schemas.microsoft.com/office/drawing/2014/main" id="{7FF53D5A-2142-CBDC-6C1E-C38FB84C8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06" y="5672270"/>
            <a:ext cx="4471396" cy="6624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D23606-462F-0E50-0B07-A4A1229B529D}"/>
              </a:ext>
            </a:extLst>
          </p:cNvPr>
          <p:cNvSpPr txBox="1"/>
          <p:nvPr/>
        </p:nvSpPr>
        <p:spPr>
          <a:xfrm>
            <a:off x="554593" y="5345785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Ink Free" panose="020F0502020204030204" pitchFamily="34" charset="0"/>
                <a:ea typeface="Heiti TC Medium" pitchFamily="2" charset="-128"/>
              </a:rPr>
              <a:t>[Customer]: hi</a:t>
            </a:r>
          </a:p>
        </p:txBody>
      </p:sp>
    </p:spTree>
    <p:extLst>
      <p:ext uri="{BB962C8B-B14F-4D97-AF65-F5344CB8AC3E}">
        <p14:creationId xmlns:p14="http://schemas.microsoft.com/office/powerpoint/2010/main" val="644890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2587752" y="2519720"/>
            <a:ext cx="747064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Week 1 </a:t>
            </a:r>
          </a:p>
          <a:p>
            <a:r>
              <a:rPr lang="en-US" sz="4400"/>
              <a:t>What happened</a:t>
            </a:r>
          </a:p>
        </p:txBody>
      </p:sp>
    </p:spTree>
    <p:extLst>
      <p:ext uri="{BB962C8B-B14F-4D97-AF65-F5344CB8AC3E}">
        <p14:creationId xmlns:p14="http://schemas.microsoft.com/office/powerpoint/2010/main" val="2587289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1FDAC4-5A89-D1C0-3E27-E653BCE1B5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23A58370-A0CB-91E9-123E-5758FA766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045" y="1157824"/>
            <a:ext cx="9307581" cy="4694336"/>
          </a:xfrm>
          <a:prstGeom prst="rect">
            <a:avLst/>
          </a:prstGeom>
          <a:ln>
            <a:noFill/>
          </a:ln>
        </p:spPr>
      </p:pic>
      <p:sp>
        <p:nvSpPr>
          <p:cNvPr id="6" name="!!highlight2">
            <a:extLst>
              <a:ext uri="{FF2B5EF4-FFF2-40B4-BE49-F238E27FC236}">
                <a16:creationId xmlns:a16="http://schemas.microsoft.com/office/drawing/2014/main" id="{497A968F-E103-D8FE-A0DA-0831F0FADB58}"/>
              </a:ext>
            </a:extLst>
          </p:cNvPr>
          <p:cNvSpPr/>
          <p:nvPr/>
        </p:nvSpPr>
        <p:spPr>
          <a:xfrm>
            <a:off x="5126736" y="4847544"/>
            <a:ext cx="3496056" cy="501695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4" name="!!highlight1">
            <a:extLst>
              <a:ext uri="{FF2B5EF4-FFF2-40B4-BE49-F238E27FC236}">
                <a16:creationId xmlns:a16="http://schemas.microsoft.com/office/drawing/2014/main" id="{93FD5533-0D60-56DD-8D5C-2C70D1E08190}"/>
              </a:ext>
            </a:extLst>
          </p:cNvPr>
          <p:cNvSpPr/>
          <p:nvPr/>
        </p:nvSpPr>
        <p:spPr>
          <a:xfrm>
            <a:off x="9189720" y="2902921"/>
            <a:ext cx="411480" cy="277018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51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message&#10;&#10;Description automatically generated">
            <a:extLst>
              <a:ext uri="{FF2B5EF4-FFF2-40B4-BE49-F238E27FC236}">
                <a16:creationId xmlns:a16="http://schemas.microsoft.com/office/drawing/2014/main" id="{9565C5DF-797C-5383-48E0-1CD32FF02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467" y="1134582"/>
            <a:ext cx="5308600" cy="1536700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40547584-A1B6-94E6-4716-A885560B3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207" y="4061435"/>
            <a:ext cx="6464300" cy="1257300"/>
          </a:xfrm>
          <a:prstGeom prst="rect">
            <a:avLst/>
          </a:prstGeom>
        </p:spPr>
      </p:pic>
      <p:sp>
        <p:nvSpPr>
          <p:cNvPr id="8" name="Cross 7">
            <a:extLst>
              <a:ext uri="{FF2B5EF4-FFF2-40B4-BE49-F238E27FC236}">
                <a16:creationId xmlns:a16="http://schemas.microsoft.com/office/drawing/2014/main" id="{8CE5D9B0-1837-805F-A17B-22155F6BA438}"/>
              </a:ext>
            </a:extLst>
          </p:cNvPr>
          <p:cNvSpPr/>
          <p:nvPr/>
        </p:nvSpPr>
        <p:spPr>
          <a:xfrm>
            <a:off x="5322019" y="2847830"/>
            <a:ext cx="539496" cy="539496"/>
          </a:xfrm>
          <a:prstGeom prst="plus">
            <a:avLst>
              <a:gd name="adj" fmla="val 4229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313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42E61-76FD-D1D5-E1DD-F386567DA7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Better Testing with Approvals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6D131D-A9A2-E833-90CF-10760F529A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Llewellyn Falco</a:t>
            </a:r>
          </a:p>
          <a:p>
            <a:r>
              <a:rPr lang="en-US"/>
              <a:t>Lada Kesseler</a:t>
            </a:r>
          </a:p>
        </p:txBody>
      </p:sp>
    </p:spTree>
    <p:extLst>
      <p:ext uri="{BB962C8B-B14F-4D97-AF65-F5344CB8AC3E}">
        <p14:creationId xmlns:p14="http://schemas.microsoft.com/office/powerpoint/2010/main" val="6568400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1FDAC4-5A89-D1C0-3E27-E653BCE1B5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9DF22CDE-AB24-CF77-AF6D-FEE896BDB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8820" y="3964776"/>
            <a:ext cx="3485586" cy="677944"/>
          </a:xfrm>
          <a:prstGeom prst="rect">
            <a:avLst/>
          </a:prstGeom>
        </p:spPr>
      </p:pic>
      <p:sp>
        <p:nvSpPr>
          <p:cNvPr id="8" name="Cross 7">
            <a:extLst>
              <a:ext uri="{FF2B5EF4-FFF2-40B4-BE49-F238E27FC236}">
                <a16:creationId xmlns:a16="http://schemas.microsoft.com/office/drawing/2014/main" id="{4BCD4BF2-BCBC-2C9D-90FC-F241F119C9DB}"/>
              </a:ext>
            </a:extLst>
          </p:cNvPr>
          <p:cNvSpPr/>
          <p:nvPr/>
        </p:nvSpPr>
        <p:spPr>
          <a:xfrm>
            <a:off x="8884043" y="2893224"/>
            <a:ext cx="539496" cy="539496"/>
          </a:xfrm>
          <a:prstGeom prst="plus">
            <a:avLst>
              <a:gd name="adj" fmla="val 4229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close-up of a message&#10;&#10;Description automatically generated">
            <a:extLst>
              <a:ext uri="{FF2B5EF4-FFF2-40B4-BE49-F238E27FC236}">
                <a16:creationId xmlns:a16="http://schemas.microsoft.com/office/drawing/2014/main" id="{1E674915-0AE7-566F-10FB-E62BE17F11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8324" y="1634154"/>
            <a:ext cx="4046578" cy="1171378"/>
          </a:xfrm>
          <a:prstGeom prst="rect">
            <a:avLst/>
          </a:prstGeom>
        </p:spPr>
      </p:pic>
      <p:pic>
        <p:nvPicPr>
          <p:cNvPr id="10" name="Picture 9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E4165184-EE88-69A1-CBBC-4A6BFF7EB5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464" y="1634154"/>
            <a:ext cx="5965162" cy="3008566"/>
          </a:xfrm>
          <a:prstGeom prst="rect">
            <a:avLst/>
          </a:prstGeom>
          <a:ln>
            <a:noFill/>
          </a:ln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1A33C4B2-063F-7524-DE78-E03D4FC17897}"/>
              </a:ext>
            </a:extLst>
          </p:cNvPr>
          <p:cNvSpPr/>
          <p:nvPr/>
        </p:nvSpPr>
        <p:spPr>
          <a:xfrm>
            <a:off x="6400217" y="238327"/>
            <a:ext cx="461481" cy="6391073"/>
          </a:xfrm>
          <a:custGeom>
            <a:avLst/>
            <a:gdLst>
              <a:gd name="connsiteX0" fmla="*/ 0 w 461481"/>
              <a:gd name="connsiteY0" fmla="*/ 0 h 6391073"/>
              <a:gd name="connsiteX1" fmla="*/ 455811 w 461481"/>
              <a:gd name="connsiteY1" fmla="*/ 3190673 h 6391073"/>
              <a:gd name="connsiteX2" fmla="*/ 461481 w 461481"/>
              <a:gd name="connsiteY2" fmla="*/ 3190673 h 6391073"/>
              <a:gd name="connsiteX3" fmla="*/ 4281 w 461481"/>
              <a:gd name="connsiteY3" fmla="*/ 6391073 h 6391073"/>
              <a:gd name="connsiteX4" fmla="*/ 4281 w 461481"/>
              <a:gd name="connsiteY4" fmla="*/ 3200400 h 6391073"/>
              <a:gd name="connsiteX5" fmla="*/ 0 w 461481"/>
              <a:gd name="connsiteY5" fmla="*/ 3200400 h 6391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1481" h="6391073">
                <a:moveTo>
                  <a:pt x="0" y="0"/>
                </a:moveTo>
                <a:lnTo>
                  <a:pt x="455811" y="3190673"/>
                </a:lnTo>
                <a:lnTo>
                  <a:pt x="461481" y="3190673"/>
                </a:lnTo>
                <a:lnTo>
                  <a:pt x="4281" y="6391073"/>
                </a:lnTo>
                <a:lnTo>
                  <a:pt x="4281" y="3200400"/>
                </a:lnTo>
                <a:lnTo>
                  <a:pt x="0" y="32004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134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2587752" y="2519720"/>
            <a:ext cx="747064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Week 1 </a:t>
            </a:r>
          </a:p>
          <a:p>
            <a:r>
              <a:rPr lang="en-US" sz="4400"/>
              <a:t>Week 1 learnings</a:t>
            </a:r>
          </a:p>
        </p:txBody>
      </p:sp>
    </p:spTree>
    <p:extLst>
      <p:ext uri="{BB962C8B-B14F-4D97-AF65-F5344CB8AC3E}">
        <p14:creationId xmlns:p14="http://schemas.microsoft.com/office/powerpoint/2010/main" val="2045729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FF09A0-D246-875C-C70F-0F0B547E5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ilent Movie Silent Film Title Card: Free Download — CopyCatFilms">
            <a:extLst>
              <a:ext uri="{FF2B5EF4-FFF2-40B4-BE49-F238E27FC236}">
                <a16:creationId xmlns:a16="http://schemas.microsoft.com/office/drawing/2014/main" id="{55845E4F-0226-83BA-C360-A050FE11D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1"/>
            <a:ext cx="12192000" cy="685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DA7A9A6-4C6D-A559-60AC-F9241FA8C2E4}"/>
              </a:ext>
            </a:extLst>
          </p:cNvPr>
          <p:cNvSpPr txBox="1"/>
          <p:nvPr/>
        </p:nvSpPr>
        <p:spPr>
          <a:xfrm>
            <a:off x="3408177" y="2876443"/>
            <a:ext cx="5612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Rockwell" panose="02060603020205020403" pitchFamily="18" charset="77"/>
              </a:rPr>
              <a:t>...later next week...</a:t>
            </a:r>
          </a:p>
        </p:txBody>
      </p:sp>
    </p:spTree>
    <p:extLst>
      <p:ext uri="{BB962C8B-B14F-4D97-AF65-F5344CB8AC3E}">
        <p14:creationId xmlns:p14="http://schemas.microsoft.com/office/powerpoint/2010/main" val="35107253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AA6BFD-A211-2CD1-4E07-DAA7872D93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2C4C73-1331-8B94-A16F-B46696BB3A75}"/>
              </a:ext>
            </a:extLst>
          </p:cNvPr>
          <p:cNvSpPr/>
          <p:nvPr/>
        </p:nvSpPr>
        <p:spPr>
          <a:xfrm>
            <a:off x="0" y="0"/>
            <a:ext cx="12201144" cy="68671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>
                <a:solidFill>
                  <a:schemeClr val="tx1">
                    <a:lumMod val="85000"/>
                    <a:lumOff val="15000"/>
                  </a:schemeClr>
                </a:solidFill>
              </a:rPr>
              <a:t>code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8804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7DFCF-7DF9-859F-3A4A-62F027790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4DBC20F-38F1-B876-4396-E3FA8436A22C}"/>
              </a:ext>
            </a:extLst>
          </p:cNvPr>
          <p:cNvSpPr/>
          <p:nvPr/>
        </p:nvSpPr>
        <p:spPr>
          <a:xfrm>
            <a:off x="3277194" y="1119460"/>
            <a:ext cx="4937760" cy="5034118"/>
          </a:xfrm>
          <a:prstGeom prst="roundRect">
            <a:avLst>
              <a:gd name="adj" fmla="val 5778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no">
            <a:extLst>
              <a:ext uri="{FF2B5EF4-FFF2-40B4-BE49-F238E27FC236}">
                <a16:creationId xmlns:a16="http://schemas.microsoft.com/office/drawing/2014/main" id="{61EC0911-59E6-0C17-8BF8-A4C3ED693CB9}"/>
              </a:ext>
            </a:extLst>
          </p:cNvPr>
          <p:cNvSpPr/>
          <p:nvPr/>
        </p:nvSpPr>
        <p:spPr>
          <a:xfrm>
            <a:off x="5999766" y="5413248"/>
            <a:ext cx="1708626" cy="445646"/>
          </a:xfrm>
          <a:prstGeom prst="roundRect">
            <a:avLst>
              <a:gd name="adj" fmla="val 5778"/>
            </a:avLst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yes">
            <a:extLst>
              <a:ext uri="{FF2B5EF4-FFF2-40B4-BE49-F238E27FC236}">
                <a16:creationId xmlns:a16="http://schemas.microsoft.com/office/drawing/2014/main" id="{3BD53F20-16C9-D4C2-436C-F02E21373411}"/>
              </a:ext>
            </a:extLst>
          </p:cNvPr>
          <p:cNvSpPr/>
          <p:nvPr/>
        </p:nvSpPr>
        <p:spPr>
          <a:xfrm>
            <a:off x="3477017" y="5413248"/>
            <a:ext cx="2135102" cy="445646"/>
          </a:xfrm>
          <a:prstGeom prst="roundRect">
            <a:avLst>
              <a:gd name="adj" fmla="val 5778"/>
            </a:avLst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34AE6A-5400-7524-A727-9211732A724A}"/>
              </a:ext>
            </a:extLst>
          </p:cNvPr>
          <p:cNvSpPr txBox="1"/>
          <p:nvPr/>
        </p:nvSpPr>
        <p:spPr>
          <a:xfrm>
            <a:off x="2139696" y="530352"/>
            <a:ext cx="1986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?? WHAT IS THIS ??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94561A-B911-56AB-6DC0-4DC39BE5E2F8}"/>
              </a:ext>
            </a:extLst>
          </p:cNvPr>
          <p:cNvSpPr txBox="1"/>
          <p:nvPr/>
        </p:nvSpPr>
        <p:spPr>
          <a:xfrm>
            <a:off x="6746221" y="2019362"/>
            <a:ext cx="1234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>
                <a:solidFill>
                  <a:srgbClr val="080808"/>
                </a:solidFill>
                <a:effectLst/>
              </a:rPr>
              <a:t>[Customer]</a:t>
            </a:r>
          </a:p>
          <a:p>
            <a:pPr algn="r"/>
            <a:r>
              <a:rPr lang="en-US">
                <a:solidFill>
                  <a:srgbClr val="080808"/>
                </a:solidFill>
                <a:effectLst/>
              </a:rPr>
              <a:t>hi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5E72B5-45AB-CAFB-5D8C-D4D94171EEF2}"/>
              </a:ext>
            </a:extLst>
          </p:cNvPr>
          <p:cNvSpPr txBox="1"/>
          <p:nvPr/>
        </p:nvSpPr>
        <p:spPr>
          <a:xfrm>
            <a:off x="3511296" y="1426468"/>
            <a:ext cx="1271016" cy="722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>
                <a:solidFill>
                  <a:schemeClr val="bg1"/>
                </a:solidFill>
              </a:rPr>
              <a:t>Chat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C614EB-E07C-D90F-DB2E-44199DD60344}"/>
              </a:ext>
            </a:extLst>
          </p:cNvPr>
          <p:cNvSpPr txBox="1"/>
          <p:nvPr/>
        </p:nvSpPr>
        <p:spPr>
          <a:xfrm>
            <a:off x="3511296" y="2841214"/>
            <a:ext cx="34159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80808"/>
                </a:solidFill>
                <a:effectLst/>
              </a:rPr>
              <a:t>[Bot]</a:t>
            </a:r>
          </a:p>
          <a:p>
            <a:r>
              <a:rPr lang="en-US">
                <a:solidFill>
                  <a:srgbClr val="080808"/>
                </a:solidFill>
                <a:effectLst/>
              </a:rPr>
              <a:t>Hi there! I'm your virtual assistant.</a:t>
            </a:r>
          </a:p>
          <a:p>
            <a:r>
              <a:rPr lang="en-US">
                <a:solidFill>
                  <a:srgbClr val="080808"/>
                </a:solidFill>
                <a:effectLst/>
              </a:rPr>
              <a:t>What would you like to do today?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36549C-F5A5-D9E4-6A03-EB6F636406C2}"/>
              </a:ext>
            </a:extLst>
          </p:cNvPr>
          <p:cNvSpPr txBox="1"/>
          <p:nvPr/>
        </p:nvSpPr>
        <p:spPr>
          <a:xfrm>
            <a:off x="6746221" y="3940065"/>
            <a:ext cx="1234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>
                <a:solidFill>
                  <a:srgbClr val="080808"/>
                </a:solidFill>
                <a:effectLst/>
              </a:rPr>
              <a:t>[Customer]</a:t>
            </a:r>
          </a:p>
          <a:p>
            <a:pPr algn="r"/>
            <a:r>
              <a:rPr lang="en-US">
                <a:solidFill>
                  <a:srgbClr val="080808"/>
                </a:solidFill>
                <a:effectLst/>
              </a:rPr>
              <a:t>pay bill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33E803-7E90-E002-189C-09BCD790E0EE}"/>
              </a:ext>
            </a:extLst>
          </p:cNvPr>
          <p:cNvSpPr txBox="1"/>
          <p:nvPr/>
        </p:nvSpPr>
        <p:spPr>
          <a:xfrm>
            <a:off x="3511296" y="4737806"/>
            <a:ext cx="446955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80808"/>
                </a:solidFill>
                <a:effectLst/>
              </a:rPr>
              <a:t>[Bot]</a:t>
            </a:r>
          </a:p>
          <a:p>
            <a:r>
              <a:rPr lang="en-US">
                <a:solidFill>
                  <a:srgbClr val="080808"/>
                </a:solidFill>
                <a:effectLst/>
              </a:rPr>
              <a:t>Are you a customer?</a:t>
            </a:r>
          </a:p>
          <a:p>
            <a:endParaRPr lang="en-US" sz="1050">
              <a:solidFill>
                <a:srgbClr val="080808"/>
              </a:solidFill>
            </a:endParaRPr>
          </a:p>
          <a:p>
            <a:r>
              <a:rPr lang="en-US"/>
              <a:t>Yes, I'm a customer 	No, I'm not</a:t>
            </a:r>
          </a:p>
          <a:p>
            <a:endParaRPr lang="en-US">
              <a:solidFill>
                <a:srgbClr val="080808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554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3" grpId="0"/>
      <p:bldP spid="4" grpId="0"/>
      <p:bldP spid="6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967D93-3CE0-1BFD-D57E-CC890D70D7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84BCFE-B4CF-3C53-9B42-35B94EE8C78E}"/>
              </a:ext>
            </a:extLst>
          </p:cNvPr>
          <p:cNvSpPr txBox="1"/>
          <p:nvPr/>
        </p:nvSpPr>
        <p:spPr>
          <a:xfrm>
            <a:off x="868680" y="786384"/>
            <a:ext cx="1679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Remember this: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ABBD54-F828-AA36-AD96-CD9328E47BC5}"/>
              </a:ext>
            </a:extLst>
          </p:cNvPr>
          <p:cNvSpPr txBox="1"/>
          <p:nvPr/>
        </p:nvSpPr>
        <p:spPr>
          <a:xfrm>
            <a:off x="978408" y="1682496"/>
            <a:ext cx="3524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Put extra work into your printers</a:t>
            </a:r>
          </a:p>
          <a:p>
            <a:endParaRPr lang="en-US"/>
          </a:p>
          <a:p>
            <a:pPr marL="342900" indent="-342900">
              <a:buAutoNum type="arabicPeriod"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8017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573BF9-B17C-55AD-7566-D992D6FB4781}"/>
              </a:ext>
            </a:extLst>
          </p:cNvPr>
          <p:cNvSpPr txBox="1"/>
          <p:nvPr/>
        </p:nvSpPr>
        <p:spPr>
          <a:xfrm>
            <a:off x="1563624" y="594360"/>
            <a:ext cx="1216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Formatting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5F6C7D-F54C-615D-7273-8A50FB11BBEA}"/>
              </a:ext>
            </a:extLst>
          </p:cNvPr>
          <p:cNvSpPr txBox="1"/>
          <p:nvPr/>
        </p:nvSpPr>
        <p:spPr>
          <a:xfrm>
            <a:off x="418614" y="2907792"/>
            <a:ext cx="50513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4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4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[Bot]: Hi </a:t>
            </a:r>
            <a:r>
              <a:rPr lang="en-US" sz="140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there</a:t>
            </a:r>
            <a:r>
              <a:rPr lang="en-US" sz="14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! I'm your virtual assistant.</a:t>
            </a:r>
            <a:br>
              <a:rPr lang="en-US" sz="14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4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[Bot]: What would you like to do today?</a:t>
            </a:r>
            <a:endParaRPr lang="en-US" sz="1400">
              <a:latin typeface="Fira Code" pitchFamily="49" charset="0"/>
              <a:ea typeface="Fira Code" pitchFamily="49" charset="0"/>
              <a:cs typeface="Fira Code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F780E-380C-E94D-9D2B-D3578F58398C}"/>
              </a:ext>
            </a:extLst>
          </p:cNvPr>
          <p:cNvSpPr txBox="1"/>
          <p:nvPr/>
        </p:nvSpPr>
        <p:spPr>
          <a:xfrm>
            <a:off x="6239257" y="2907792"/>
            <a:ext cx="560441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40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40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Hi there! I'm your virtual assistant.</a:t>
            </a:r>
            <a:br>
              <a:rPr lang="en-US" sz="140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40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What would you like to do today?</a:t>
            </a:r>
            <a:endParaRPr lang="en-US" sz="1400">
              <a:latin typeface="Fira Code" pitchFamily="49" charset="0"/>
              <a:ea typeface="Fira Code" pitchFamily="49" charset="0"/>
              <a:cs typeface="Fira Code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A340D34-665B-A772-6EA9-802ABBE5343C}"/>
              </a:ext>
            </a:extLst>
          </p:cNvPr>
          <p:cNvCxnSpPr>
            <a:cxnSpLocks/>
          </p:cNvCxnSpPr>
          <p:nvPr/>
        </p:nvCxnSpPr>
        <p:spPr>
          <a:xfrm>
            <a:off x="5952744" y="594360"/>
            <a:ext cx="0" cy="60258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0153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FF8825-EC20-0C35-C355-C893B2530A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0DBFF4-1D30-30B7-F91A-6D482B1D8AE7}"/>
              </a:ext>
            </a:extLst>
          </p:cNvPr>
          <p:cNvSpPr txBox="1"/>
          <p:nvPr/>
        </p:nvSpPr>
        <p:spPr>
          <a:xfrm>
            <a:off x="1563624" y="594360"/>
            <a:ext cx="1216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Formatting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DFB75D-8685-2FB1-0B13-1BE2BF460D6A}"/>
              </a:ext>
            </a:extLst>
          </p:cNvPr>
          <p:cNvSpPr txBox="1"/>
          <p:nvPr/>
        </p:nvSpPr>
        <p:spPr>
          <a:xfrm>
            <a:off x="379264" y="2367171"/>
            <a:ext cx="538641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[Bot]: Hi there! I'm your virtual assistant.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[Bot]: What would you like to do today?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[Bot]: Hmmm, tell me a little more so I can help you.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What would you like to do today?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[Bot]: Let me try to help you.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[Bot]: Are you a customer?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1) Yes, I'm a customer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2) No, I'm not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EF7316D-A936-D55A-75F6-942D10EC9F6C}"/>
              </a:ext>
            </a:extLst>
          </p:cNvPr>
          <p:cNvCxnSpPr>
            <a:cxnSpLocks/>
          </p:cNvCxnSpPr>
          <p:nvPr/>
        </p:nvCxnSpPr>
        <p:spPr>
          <a:xfrm>
            <a:off x="5952744" y="594360"/>
            <a:ext cx="0" cy="60258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69ACB87-D96D-6FA4-E662-D393BB1FEE39}"/>
              </a:ext>
            </a:extLst>
          </p:cNvPr>
          <p:cNvSpPr txBox="1"/>
          <p:nvPr/>
        </p:nvSpPr>
        <p:spPr>
          <a:xfrm>
            <a:off x="6290307" y="2367171"/>
            <a:ext cx="567014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</a:p>
          <a:p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Hi there! I'm your virtual assistant.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What would you like to do today?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Hmmm, tell me a little more so I can help you.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   ]: What would you like to do today?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Let me try to help you.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Are you a customer?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   ]:   1) Yes, I'm a customer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   ]:   2) No, I'm not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FE6258-8D69-96B4-1F2F-F84C5C72F778}"/>
              </a:ext>
            </a:extLst>
          </p:cNvPr>
          <p:cNvSpPr txBox="1"/>
          <p:nvPr/>
        </p:nvSpPr>
        <p:spPr>
          <a:xfrm>
            <a:off x="8074152" y="6419088"/>
            <a:ext cx="2991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Try more spacing – new lines?</a:t>
            </a:r>
          </a:p>
        </p:txBody>
      </p:sp>
    </p:spTree>
    <p:extLst>
      <p:ext uri="{BB962C8B-B14F-4D97-AF65-F5344CB8AC3E}">
        <p14:creationId xmlns:p14="http://schemas.microsoft.com/office/powerpoint/2010/main" val="13628123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5941BA-CDF3-2EB7-3A47-B8F6C4BBCC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-up of a message&#10;&#10;Description automatically generated">
            <a:extLst>
              <a:ext uri="{FF2B5EF4-FFF2-40B4-BE49-F238E27FC236}">
                <a16:creationId xmlns:a16="http://schemas.microsoft.com/office/drawing/2014/main" id="{BD3CF286-CEAB-A136-BF1A-DC9CCA966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878" y="446061"/>
            <a:ext cx="4198620" cy="836506"/>
          </a:xfrm>
          <a:prstGeom prst="rect">
            <a:avLst/>
          </a:prstGeom>
        </p:spPr>
      </p:pic>
      <p:sp>
        <p:nvSpPr>
          <p:cNvPr id="8" name="Cross 7">
            <a:extLst>
              <a:ext uri="{FF2B5EF4-FFF2-40B4-BE49-F238E27FC236}">
                <a16:creationId xmlns:a16="http://schemas.microsoft.com/office/drawing/2014/main" id="{4EEE01E9-0A80-1B17-8A14-4094B1952508}"/>
              </a:ext>
            </a:extLst>
          </p:cNvPr>
          <p:cNvSpPr/>
          <p:nvPr/>
        </p:nvSpPr>
        <p:spPr>
          <a:xfrm>
            <a:off x="4845364" y="1386294"/>
            <a:ext cx="539496" cy="539496"/>
          </a:xfrm>
          <a:prstGeom prst="plus">
            <a:avLst>
              <a:gd name="adj" fmla="val 4229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!!approval">
            <a:extLst>
              <a:ext uri="{FF2B5EF4-FFF2-40B4-BE49-F238E27FC236}">
                <a16:creationId xmlns:a16="http://schemas.microsoft.com/office/drawing/2014/main" id="{99C0E647-3C39-FD28-9CF8-AA2677BCFF8C}"/>
              </a:ext>
            </a:extLst>
          </p:cNvPr>
          <p:cNvGrpSpPr/>
          <p:nvPr/>
        </p:nvGrpSpPr>
        <p:grpSpPr>
          <a:xfrm>
            <a:off x="7312152" y="446061"/>
            <a:ext cx="3248005" cy="6124754"/>
            <a:chOff x="7312152" y="446061"/>
            <a:chExt cx="3248005" cy="6124754"/>
          </a:xfrm>
        </p:grpSpPr>
        <p:sp>
          <p:nvSpPr>
            <p:cNvPr id="5" name="!!highlight3">
              <a:extLst>
                <a:ext uri="{FF2B5EF4-FFF2-40B4-BE49-F238E27FC236}">
                  <a16:creationId xmlns:a16="http://schemas.microsoft.com/office/drawing/2014/main" id="{3AB78B9E-AD9C-8585-3C90-E53A9A79ADF5}"/>
                </a:ext>
              </a:extLst>
            </p:cNvPr>
            <p:cNvSpPr/>
            <p:nvPr/>
          </p:nvSpPr>
          <p:spPr>
            <a:xfrm>
              <a:off x="8412480" y="1787679"/>
              <a:ext cx="1298448" cy="182880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FF00"/>
                </a:highlight>
              </a:endParaRPr>
            </a:p>
          </p:txBody>
        </p:sp>
        <p:sp>
          <p:nvSpPr>
            <p:cNvPr id="6" name="!!highlight2">
              <a:extLst>
                <a:ext uri="{FF2B5EF4-FFF2-40B4-BE49-F238E27FC236}">
                  <a16:creationId xmlns:a16="http://schemas.microsoft.com/office/drawing/2014/main" id="{B4B590E3-3596-B1DE-95F8-4EC92C5BD3B4}"/>
                </a:ext>
              </a:extLst>
            </p:cNvPr>
            <p:cNvSpPr/>
            <p:nvPr/>
          </p:nvSpPr>
          <p:spPr>
            <a:xfrm>
              <a:off x="8942832" y="3389566"/>
              <a:ext cx="1554480" cy="182880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!!highlight1">
              <a:extLst>
                <a:ext uri="{FF2B5EF4-FFF2-40B4-BE49-F238E27FC236}">
                  <a16:creationId xmlns:a16="http://schemas.microsoft.com/office/drawing/2014/main" id="{ADDE7891-910E-E028-C391-14B652693021}"/>
                </a:ext>
              </a:extLst>
            </p:cNvPr>
            <p:cNvSpPr/>
            <p:nvPr/>
          </p:nvSpPr>
          <p:spPr>
            <a:xfrm>
              <a:off x="8979408" y="4868344"/>
              <a:ext cx="822960" cy="182880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!!approvalText">
              <a:extLst>
                <a:ext uri="{FF2B5EF4-FFF2-40B4-BE49-F238E27FC236}">
                  <a16:creationId xmlns:a16="http://schemas.microsoft.com/office/drawing/2014/main" id="{580070BB-4B7D-8AF6-9E34-02C62313C06F}"/>
                </a:ext>
              </a:extLst>
            </p:cNvPr>
            <p:cNvSpPr txBox="1"/>
            <p:nvPr/>
          </p:nvSpPr>
          <p:spPr>
            <a:xfrm>
              <a:off x="7312152" y="446061"/>
              <a:ext cx="3248005" cy="6124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[Customer]: hi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     Bot]: Hi there! I'm your virtual assistant.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     Bot]: What would you like to do today?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[Customer]: pay bill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     Bot]: Let me try to help you.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     Bot]: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"content":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"type": "vertical",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"elements": [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"type": "text",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"text": "Are you a customer?",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"tooltip": "text tooltip"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},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"type": "horizontal",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"elements": [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"type": "button",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"title": "Yes",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"click":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"actions": [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  "type": "publishText",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  "text": "Yes, I'm a customer"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]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},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"type": "button",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"title": "No",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"click":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"actions": [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  "type": "publishText",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  "text": "No, I'm not"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]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]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]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endPara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endParaRPr>
            </a:p>
            <a:p>
              <a:endParaRPr lang="en-US" sz="800">
                <a:latin typeface="Fira Code" pitchFamily="49" charset="0"/>
                <a:ea typeface="Fira Code" pitchFamily="49" charset="0"/>
                <a:cs typeface="Fira Code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80494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38D003-6A70-4FFF-F867-21906CFCC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-up of a message&#10;&#10;Description automatically generated">
            <a:extLst>
              <a:ext uri="{FF2B5EF4-FFF2-40B4-BE49-F238E27FC236}">
                <a16:creationId xmlns:a16="http://schemas.microsoft.com/office/drawing/2014/main" id="{080F6CD9-00AC-EEE1-E34B-E3CFBEE0B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878" y="446061"/>
            <a:ext cx="4198620" cy="836506"/>
          </a:xfrm>
          <a:prstGeom prst="rect">
            <a:avLst/>
          </a:prstGeom>
        </p:spPr>
      </p:pic>
      <p:sp>
        <p:nvSpPr>
          <p:cNvPr id="8" name="Cross 7">
            <a:extLst>
              <a:ext uri="{FF2B5EF4-FFF2-40B4-BE49-F238E27FC236}">
                <a16:creationId xmlns:a16="http://schemas.microsoft.com/office/drawing/2014/main" id="{A7217CFB-6995-2238-C0BF-C8897EB11CA9}"/>
              </a:ext>
            </a:extLst>
          </p:cNvPr>
          <p:cNvSpPr/>
          <p:nvPr/>
        </p:nvSpPr>
        <p:spPr>
          <a:xfrm>
            <a:off x="4845364" y="1386294"/>
            <a:ext cx="539496" cy="539496"/>
          </a:xfrm>
          <a:prstGeom prst="plus">
            <a:avLst>
              <a:gd name="adj" fmla="val 4229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!!approval">
            <a:extLst>
              <a:ext uri="{FF2B5EF4-FFF2-40B4-BE49-F238E27FC236}">
                <a16:creationId xmlns:a16="http://schemas.microsoft.com/office/drawing/2014/main" id="{7012CE1E-084E-77CC-B81C-0BCBF97CC298}"/>
              </a:ext>
            </a:extLst>
          </p:cNvPr>
          <p:cNvGrpSpPr/>
          <p:nvPr/>
        </p:nvGrpSpPr>
        <p:grpSpPr>
          <a:xfrm>
            <a:off x="6807142" y="494629"/>
            <a:ext cx="5057410" cy="2862322"/>
            <a:chOff x="7410211" y="409485"/>
            <a:chExt cx="5057410" cy="2862322"/>
          </a:xfrm>
        </p:grpSpPr>
        <p:sp>
          <p:nvSpPr>
            <p:cNvPr id="5" name="!!highlight3">
              <a:extLst>
                <a:ext uri="{FF2B5EF4-FFF2-40B4-BE49-F238E27FC236}">
                  <a16:creationId xmlns:a16="http://schemas.microsoft.com/office/drawing/2014/main" id="{DA2705DE-CD48-E1F4-EF26-D277990F9BDF}"/>
                </a:ext>
              </a:extLst>
            </p:cNvPr>
            <p:cNvSpPr/>
            <p:nvPr/>
          </p:nvSpPr>
          <p:spPr>
            <a:xfrm flipV="1">
              <a:off x="8723376" y="2045559"/>
              <a:ext cx="2194560" cy="277019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highlight>
                  <a:srgbClr val="FFFF00"/>
                </a:highlight>
              </a:endParaRPr>
            </a:p>
          </p:txBody>
        </p:sp>
        <p:sp>
          <p:nvSpPr>
            <p:cNvPr id="6" name="!!highlight2">
              <a:extLst>
                <a:ext uri="{FF2B5EF4-FFF2-40B4-BE49-F238E27FC236}">
                  <a16:creationId xmlns:a16="http://schemas.microsoft.com/office/drawing/2014/main" id="{FA9CA0F2-A05A-11B6-62BC-CEAF67A0ADBC}"/>
                </a:ext>
              </a:extLst>
            </p:cNvPr>
            <p:cNvSpPr/>
            <p:nvPr/>
          </p:nvSpPr>
          <p:spPr>
            <a:xfrm>
              <a:off x="8723376" y="2351433"/>
              <a:ext cx="2459301" cy="277018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!!highlight1">
              <a:extLst>
                <a:ext uri="{FF2B5EF4-FFF2-40B4-BE49-F238E27FC236}">
                  <a16:creationId xmlns:a16="http://schemas.microsoft.com/office/drawing/2014/main" id="{CA193369-F9AD-4A77-37A3-1886AFDFBDB7}"/>
                </a:ext>
              </a:extLst>
            </p:cNvPr>
            <p:cNvSpPr/>
            <p:nvPr/>
          </p:nvSpPr>
          <p:spPr>
            <a:xfrm>
              <a:off x="8723376" y="2657305"/>
              <a:ext cx="1563624" cy="274320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!!approvalText">
              <a:extLst>
                <a:ext uri="{FF2B5EF4-FFF2-40B4-BE49-F238E27FC236}">
                  <a16:creationId xmlns:a16="http://schemas.microsoft.com/office/drawing/2014/main" id="{308A4252-C0E3-0FB4-90B3-3D982345D2E9}"/>
                </a:ext>
              </a:extLst>
            </p:cNvPr>
            <p:cNvSpPr txBox="1"/>
            <p:nvPr/>
          </p:nvSpPr>
          <p:spPr>
            <a:xfrm>
              <a:off x="7410211" y="409485"/>
              <a:ext cx="5057410" cy="2862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solidFill>
                    <a:srgbClr val="080808"/>
                  </a:solidFill>
                  <a:effectLst/>
                </a:rPr>
                <a:t>[Customer]: hi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Bot]: Hi there! I'm your virtual assistant.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Bot]: What would you like to do today?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[Customer]: pay bill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Bot]: Let me try to help you.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Bot]: Are you a customer?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      ]:   1) Yes, I'm a customer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      ]:   2) No, I'm not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endParaRPr lang="en-US" sz="2000">
                <a:solidFill>
                  <a:srgbClr val="080808"/>
                </a:solidFill>
                <a:effectLst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2CE86A9-E530-29C9-1895-8E034A194C9F}"/>
              </a:ext>
            </a:extLst>
          </p:cNvPr>
          <p:cNvSpPr txBox="1"/>
          <p:nvPr/>
        </p:nvSpPr>
        <p:spPr>
          <a:xfrm>
            <a:off x="5777000" y="6178705"/>
            <a:ext cx="6250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Should we bring a point that testing json here is testing 2 things?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977C48-40E8-611F-DD68-DAE8B3547C79}"/>
              </a:ext>
            </a:extLst>
          </p:cNvPr>
          <p:cNvSpPr txBox="1"/>
          <p:nvPr/>
        </p:nvSpPr>
        <p:spPr>
          <a:xfrm>
            <a:off x="5777000" y="5809373"/>
            <a:ext cx="4021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this is different tests – might not be clear</a:t>
            </a:r>
          </a:p>
        </p:txBody>
      </p:sp>
    </p:spTree>
    <p:extLst>
      <p:ext uri="{BB962C8B-B14F-4D97-AF65-F5344CB8AC3E}">
        <p14:creationId xmlns:p14="http://schemas.microsoft.com/office/powerpoint/2010/main" val="1526645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34BF9-ABC8-6E95-A72F-2D3FA170E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AA41458-F0A6-4112-C12A-DB7932BB85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03520" y="77724"/>
            <a:ext cx="6702552" cy="670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1581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58A338-4244-195F-0312-161DE0953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ilent Movie Silent Film Title Card: Free Download — CopyCatFilms">
            <a:extLst>
              <a:ext uri="{FF2B5EF4-FFF2-40B4-BE49-F238E27FC236}">
                <a16:creationId xmlns:a16="http://schemas.microsoft.com/office/drawing/2014/main" id="{C3926601-9B5A-A4A5-949E-4E03359ED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1"/>
            <a:ext cx="12192000" cy="685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8EFFC0-895A-4681-4277-2B3BC387DD97}"/>
              </a:ext>
            </a:extLst>
          </p:cNvPr>
          <p:cNvSpPr txBox="1"/>
          <p:nvPr/>
        </p:nvSpPr>
        <p:spPr>
          <a:xfrm>
            <a:off x="3408176" y="2876443"/>
            <a:ext cx="5612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Rockwell" panose="02060603020205020403" pitchFamily="18" charset="77"/>
              </a:rPr>
              <a:t>...later next week...</a:t>
            </a:r>
          </a:p>
        </p:txBody>
      </p:sp>
    </p:spTree>
    <p:extLst>
      <p:ext uri="{BB962C8B-B14F-4D97-AF65-F5344CB8AC3E}">
        <p14:creationId xmlns:p14="http://schemas.microsoft.com/office/powerpoint/2010/main" val="2467477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367822-B99A-4238-D2E2-0E8220E552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F13216-F493-3172-156C-A42DE4576AA8}"/>
              </a:ext>
            </a:extLst>
          </p:cNvPr>
          <p:cNvSpPr/>
          <p:nvPr/>
        </p:nvSpPr>
        <p:spPr>
          <a:xfrm>
            <a:off x="0" y="0"/>
            <a:ext cx="12201144" cy="68671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>
                <a:solidFill>
                  <a:schemeClr val="tx1">
                    <a:lumMod val="85000"/>
                    <a:lumOff val="15000"/>
                  </a:schemeClr>
                </a:solidFill>
              </a:rPr>
              <a:t>code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7032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8BEC2D-B0F9-7D1F-D3F8-691C4104F2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EDFB70-8705-2690-0EA8-3B4B8A342BE1}"/>
              </a:ext>
            </a:extLst>
          </p:cNvPr>
          <p:cNvSpPr txBox="1"/>
          <p:nvPr/>
        </p:nvSpPr>
        <p:spPr>
          <a:xfrm>
            <a:off x="868680" y="786384"/>
            <a:ext cx="1679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Remember this: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67043B-A59E-65D3-8FF2-D0CE4B047731}"/>
              </a:ext>
            </a:extLst>
          </p:cNvPr>
          <p:cNvSpPr txBox="1"/>
          <p:nvPr/>
        </p:nvSpPr>
        <p:spPr>
          <a:xfrm>
            <a:off x="978408" y="1682496"/>
            <a:ext cx="43683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If the output is small, use inline approvals</a:t>
            </a:r>
          </a:p>
          <a:p>
            <a:pPr marL="342900" indent="-342900">
              <a:buAutoNum type="arabicPeriod"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6914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F28ADF-F9A1-BE76-B5A1-DBEEFECEB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784A3B-234D-FF43-0E64-C54043738401}"/>
              </a:ext>
            </a:extLst>
          </p:cNvPr>
          <p:cNvSpPr txBox="1"/>
          <p:nvPr/>
        </p:nvSpPr>
        <p:spPr>
          <a:xfrm>
            <a:off x="4759709" y="314328"/>
            <a:ext cx="2514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inline - everything in test</a:t>
            </a:r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C8E284A-9496-CACB-AFC3-7C221A951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0656" y="1497900"/>
            <a:ext cx="5426183" cy="298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4604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AD1A1A-29BB-6FFC-DA35-805A158E6D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ilent Movie Silent Film Title Card: Free Download — CopyCatFilms">
            <a:extLst>
              <a:ext uri="{FF2B5EF4-FFF2-40B4-BE49-F238E27FC236}">
                <a16:creationId xmlns:a16="http://schemas.microsoft.com/office/drawing/2014/main" id="{0420A4E0-4A4F-4C17-4FA9-EB400F489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1"/>
            <a:ext cx="12192000" cy="685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F2D1E35-A2DB-017D-B172-AFE81CEBD1AE}"/>
              </a:ext>
            </a:extLst>
          </p:cNvPr>
          <p:cNvSpPr txBox="1"/>
          <p:nvPr/>
        </p:nvSpPr>
        <p:spPr>
          <a:xfrm>
            <a:off x="3408176" y="2876443"/>
            <a:ext cx="5612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Rockwell" panose="02060603020205020403" pitchFamily="18" charset="77"/>
              </a:rPr>
              <a:t>...later next week...</a:t>
            </a:r>
          </a:p>
        </p:txBody>
      </p:sp>
    </p:spTree>
    <p:extLst>
      <p:ext uri="{BB962C8B-B14F-4D97-AF65-F5344CB8AC3E}">
        <p14:creationId xmlns:p14="http://schemas.microsoft.com/office/powerpoint/2010/main" val="42169049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AA32C2-CE39-CE40-E42D-822963389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40E7C38-CAFB-366B-0857-FF89488AC047}"/>
              </a:ext>
            </a:extLst>
          </p:cNvPr>
          <p:cNvSpPr/>
          <p:nvPr/>
        </p:nvSpPr>
        <p:spPr>
          <a:xfrm>
            <a:off x="0" y="0"/>
            <a:ext cx="12201144" cy="68671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>
                <a:solidFill>
                  <a:schemeClr val="tx1">
                    <a:lumMod val="85000"/>
                    <a:lumOff val="15000"/>
                  </a:schemeClr>
                </a:solidFill>
              </a:rPr>
              <a:t>code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901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A0996-C852-596F-EA5E-364A03EFA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AB4D35-4B05-7EDE-5BD4-550940E56FCC}"/>
              </a:ext>
            </a:extLst>
          </p:cNvPr>
          <p:cNvSpPr txBox="1"/>
          <p:nvPr/>
        </p:nvSpPr>
        <p:spPr>
          <a:xfrm>
            <a:off x="868680" y="786384"/>
            <a:ext cx="1679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Remember this: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708664-0C28-4B6E-B6B2-12AD1DBFE71F}"/>
              </a:ext>
            </a:extLst>
          </p:cNvPr>
          <p:cNvSpPr txBox="1"/>
          <p:nvPr/>
        </p:nvSpPr>
        <p:spPr>
          <a:xfrm>
            <a:off x="978408" y="1682496"/>
            <a:ext cx="90572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When you have a lot of similar scenarios, allow yourself to see both the forest and the trees</a:t>
            </a:r>
          </a:p>
          <a:p>
            <a:pPr marL="342900" indent="-342900">
              <a:buAutoNum type="arabicPeriod"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4260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hat&#10;&#10;Description automatically generated">
            <a:extLst>
              <a:ext uri="{FF2B5EF4-FFF2-40B4-BE49-F238E27FC236}">
                <a16:creationId xmlns:a16="http://schemas.microsoft.com/office/drawing/2014/main" id="{5F2AF190-141F-A891-5557-27E06F30D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672" y="1035456"/>
            <a:ext cx="7772400" cy="373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6259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ilent Movie Silent Film Title Card: Free Download — CopyCatFilms">
            <a:extLst>
              <a:ext uri="{FF2B5EF4-FFF2-40B4-BE49-F238E27FC236}">
                <a16:creationId xmlns:a16="http://schemas.microsoft.com/office/drawing/2014/main" id="{65DC3069-C79D-A5FF-3756-0C1F3F226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1"/>
            <a:ext cx="12192000" cy="685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12AFC77-F5C7-10A1-50CC-05981BE8F9BC}"/>
              </a:ext>
            </a:extLst>
          </p:cNvPr>
          <p:cNvSpPr txBox="1"/>
          <p:nvPr/>
        </p:nvSpPr>
        <p:spPr>
          <a:xfrm>
            <a:off x="3408176" y="2876443"/>
            <a:ext cx="5612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Rockwell" panose="02060603020205020403" pitchFamily="18" charset="77"/>
              </a:rPr>
              <a:t>...later next week...</a:t>
            </a:r>
          </a:p>
        </p:txBody>
      </p:sp>
    </p:spTree>
    <p:extLst>
      <p:ext uri="{BB962C8B-B14F-4D97-AF65-F5344CB8AC3E}">
        <p14:creationId xmlns:p14="http://schemas.microsoft.com/office/powerpoint/2010/main" val="6879340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C0F5CC-C2FA-79E6-492C-3CD0E6D07B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804635-A67F-6167-8543-DCDA9503CBC9}"/>
              </a:ext>
            </a:extLst>
          </p:cNvPr>
          <p:cNvSpPr/>
          <p:nvPr/>
        </p:nvSpPr>
        <p:spPr>
          <a:xfrm>
            <a:off x="0" y="0"/>
            <a:ext cx="12201144" cy="68671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>
                <a:solidFill>
                  <a:schemeClr val="tx1">
                    <a:lumMod val="85000"/>
                    <a:lumOff val="15000"/>
                  </a:schemeClr>
                </a:solidFill>
              </a:rPr>
              <a:t>code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571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0;p7">
            <a:extLst>
              <a:ext uri="{FF2B5EF4-FFF2-40B4-BE49-F238E27FC236}">
                <a16:creationId xmlns:a16="http://schemas.microsoft.com/office/drawing/2014/main" id="{8EBFE68D-D34D-C436-A65F-05982F70E126}"/>
              </a:ext>
            </a:extLst>
          </p:cNvPr>
          <p:cNvSpPr/>
          <p:nvPr/>
        </p:nvSpPr>
        <p:spPr>
          <a:xfrm>
            <a:off x="2416728" y="1305430"/>
            <a:ext cx="2586054" cy="2162308"/>
          </a:xfrm>
          <a:custGeom>
            <a:avLst/>
            <a:gdLst/>
            <a:ahLst/>
            <a:cxnLst/>
            <a:rect l="l" t="t" r="r" b="b"/>
            <a:pathLst>
              <a:path w="9008" h="7532" extrusionOk="0">
                <a:moveTo>
                  <a:pt x="7959" y="2867"/>
                </a:moveTo>
                <a:lnTo>
                  <a:pt x="7959" y="2867"/>
                </a:lnTo>
                <a:lnTo>
                  <a:pt x="7831" y="2867"/>
                </a:lnTo>
                <a:lnTo>
                  <a:pt x="7638" y="2889"/>
                </a:lnTo>
                <a:lnTo>
                  <a:pt x="7467" y="2910"/>
                </a:lnTo>
                <a:lnTo>
                  <a:pt x="7403" y="2910"/>
                </a:lnTo>
                <a:lnTo>
                  <a:pt x="7360" y="2889"/>
                </a:lnTo>
                <a:lnTo>
                  <a:pt x="7360" y="2889"/>
                </a:lnTo>
                <a:lnTo>
                  <a:pt x="7318" y="2846"/>
                </a:lnTo>
                <a:lnTo>
                  <a:pt x="7296" y="2782"/>
                </a:lnTo>
                <a:lnTo>
                  <a:pt x="7253" y="2589"/>
                </a:lnTo>
                <a:lnTo>
                  <a:pt x="7211" y="2247"/>
                </a:lnTo>
                <a:lnTo>
                  <a:pt x="7211" y="2247"/>
                </a:lnTo>
                <a:lnTo>
                  <a:pt x="7168" y="1969"/>
                </a:lnTo>
                <a:lnTo>
                  <a:pt x="7104" y="1712"/>
                </a:lnTo>
                <a:lnTo>
                  <a:pt x="7039" y="1455"/>
                </a:lnTo>
                <a:lnTo>
                  <a:pt x="6911" y="1198"/>
                </a:lnTo>
                <a:lnTo>
                  <a:pt x="6911" y="1198"/>
                </a:lnTo>
                <a:lnTo>
                  <a:pt x="6825" y="1049"/>
                </a:lnTo>
                <a:lnTo>
                  <a:pt x="6740" y="920"/>
                </a:lnTo>
                <a:lnTo>
                  <a:pt x="6526" y="685"/>
                </a:lnTo>
                <a:lnTo>
                  <a:pt x="6269" y="471"/>
                </a:lnTo>
                <a:lnTo>
                  <a:pt x="5991" y="300"/>
                </a:lnTo>
                <a:lnTo>
                  <a:pt x="5713" y="171"/>
                </a:lnTo>
                <a:lnTo>
                  <a:pt x="5392" y="86"/>
                </a:lnTo>
                <a:lnTo>
                  <a:pt x="5071" y="22"/>
                </a:lnTo>
                <a:lnTo>
                  <a:pt x="4750" y="0"/>
                </a:lnTo>
                <a:lnTo>
                  <a:pt x="4408" y="0"/>
                </a:lnTo>
                <a:lnTo>
                  <a:pt x="4087" y="43"/>
                </a:lnTo>
                <a:lnTo>
                  <a:pt x="3744" y="129"/>
                </a:lnTo>
                <a:lnTo>
                  <a:pt x="3423" y="214"/>
                </a:lnTo>
                <a:lnTo>
                  <a:pt x="3124" y="364"/>
                </a:lnTo>
                <a:lnTo>
                  <a:pt x="2846" y="514"/>
                </a:lnTo>
                <a:lnTo>
                  <a:pt x="2589" y="706"/>
                </a:lnTo>
                <a:lnTo>
                  <a:pt x="2354" y="899"/>
                </a:lnTo>
                <a:lnTo>
                  <a:pt x="2354" y="899"/>
                </a:lnTo>
                <a:lnTo>
                  <a:pt x="2225" y="1049"/>
                </a:lnTo>
                <a:lnTo>
                  <a:pt x="2118" y="1198"/>
                </a:lnTo>
                <a:lnTo>
                  <a:pt x="1926" y="1498"/>
                </a:lnTo>
                <a:lnTo>
                  <a:pt x="1776" y="1840"/>
                </a:lnTo>
                <a:lnTo>
                  <a:pt x="1648" y="2183"/>
                </a:lnTo>
                <a:lnTo>
                  <a:pt x="1648" y="2183"/>
                </a:lnTo>
                <a:lnTo>
                  <a:pt x="1541" y="2504"/>
                </a:lnTo>
                <a:lnTo>
                  <a:pt x="1455" y="2846"/>
                </a:lnTo>
                <a:lnTo>
                  <a:pt x="1455" y="2846"/>
                </a:lnTo>
                <a:lnTo>
                  <a:pt x="1434" y="3060"/>
                </a:lnTo>
                <a:lnTo>
                  <a:pt x="1391" y="3124"/>
                </a:lnTo>
                <a:lnTo>
                  <a:pt x="1305" y="3167"/>
                </a:lnTo>
                <a:lnTo>
                  <a:pt x="1305" y="3167"/>
                </a:lnTo>
                <a:lnTo>
                  <a:pt x="1220" y="3167"/>
                </a:lnTo>
                <a:lnTo>
                  <a:pt x="1113" y="3167"/>
                </a:lnTo>
                <a:lnTo>
                  <a:pt x="1027" y="3167"/>
                </a:lnTo>
                <a:lnTo>
                  <a:pt x="942" y="3167"/>
                </a:lnTo>
                <a:lnTo>
                  <a:pt x="942" y="3167"/>
                </a:lnTo>
                <a:lnTo>
                  <a:pt x="813" y="3231"/>
                </a:lnTo>
                <a:lnTo>
                  <a:pt x="706" y="3295"/>
                </a:lnTo>
                <a:lnTo>
                  <a:pt x="706" y="3295"/>
                </a:lnTo>
                <a:lnTo>
                  <a:pt x="471" y="3466"/>
                </a:lnTo>
                <a:lnTo>
                  <a:pt x="364" y="3573"/>
                </a:lnTo>
                <a:lnTo>
                  <a:pt x="278" y="3680"/>
                </a:lnTo>
                <a:lnTo>
                  <a:pt x="278" y="3680"/>
                </a:lnTo>
                <a:lnTo>
                  <a:pt x="171" y="3937"/>
                </a:lnTo>
                <a:lnTo>
                  <a:pt x="86" y="4215"/>
                </a:lnTo>
                <a:lnTo>
                  <a:pt x="22" y="4515"/>
                </a:lnTo>
                <a:lnTo>
                  <a:pt x="0" y="4793"/>
                </a:lnTo>
                <a:lnTo>
                  <a:pt x="0" y="4793"/>
                </a:lnTo>
                <a:lnTo>
                  <a:pt x="22" y="5114"/>
                </a:lnTo>
                <a:lnTo>
                  <a:pt x="86" y="5456"/>
                </a:lnTo>
                <a:lnTo>
                  <a:pt x="171" y="5777"/>
                </a:lnTo>
                <a:lnTo>
                  <a:pt x="236" y="5927"/>
                </a:lnTo>
                <a:lnTo>
                  <a:pt x="321" y="6077"/>
                </a:lnTo>
                <a:lnTo>
                  <a:pt x="407" y="6205"/>
                </a:lnTo>
                <a:lnTo>
                  <a:pt x="514" y="6312"/>
                </a:lnTo>
                <a:lnTo>
                  <a:pt x="621" y="6419"/>
                </a:lnTo>
                <a:lnTo>
                  <a:pt x="749" y="6505"/>
                </a:lnTo>
                <a:lnTo>
                  <a:pt x="899" y="6569"/>
                </a:lnTo>
                <a:lnTo>
                  <a:pt x="1049" y="6590"/>
                </a:lnTo>
                <a:lnTo>
                  <a:pt x="1220" y="6612"/>
                </a:lnTo>
                <a:lnTo>
                  <a:pt x="1391" y="6569"/>
                </a:lnTo>
                <a:lnTo>
                  <a:pt x="1391" y="6569"/>
                </a:lnTo>
                <a:lnTo>
                  <a:pt x="1583" y="6526"/>
                </a:lnTo>
                <a:lnTo>
                  <a:pt x="1712" y="6419"/>
                </a:lnTo>
                <a:lnTo>
                  <a:pt x="1797" y="6312"/>
                </a:lnTo>
                <a:lnTo>
                  <a:pt x="1862" y="6184"/>
                </a:lnTo>
                <a:lnTo>
                  <a:pt x="1904" y="6034"/>
                </a:lnTo>
                <a:lnTo>
                  <a:pt x="1904" y="5863"/>
                </a:lnTo>
                <a:lnTo>
                  <a:pt x="1926" y="5520"/>
                </a:lnTo>
                <a:lnTo>
                  <a:pt x="1926" y="5520"/>
                </a:lnTo>
                <a:lnTo>
                  <a:pt x="1926" y="4771"/>
                </a:lnTo>
                <a:lnTo>
                  <a:pt x="1926" y="4408"/>
                </a:lnTo>
                <a:lnTo>
                  <a:pt x="1904" y="4023"/>
                </a:lnTo>
                <a:lnTo>
                  <a:pt x="1904" y="4023"/>
                </a:lnTo>
                <a:lnTo>
                  <a:pt x="1883" y="3702"/>
                </a:lnTo>
                <a:lnTo>
                  <a:pt x="1883" y="3359"/>
                </a:lnTo>
                <a:lnTo>
                  <a:pt x="1904" y="3038"/>
                </a:lnTo>
                <a:lnTo>
                  <a:pt x="1947" y="2696"/>
                </a:lnTo>
                <a:lnTo>
                  <a:pt x="2011" y="2354"/>
                </a:lnTo>
                <a:lnTo>
                  <a:pt x="2118" y="2054"/>
                </a:lnTo>
                <a:lnTo>
                  <a:pt x="2268" y="1755"/>
                </a:lnTo>
                <a:lnTo>
                  <a:pt x="2439" y="1477"/>
                </a:lnTo>
                <a:lnTo>
                  <a:pt x="2439" y="1477"/>
                </a:lnTo>
                <a:lnTo>
                  <a:pt x="2568" y="1327"/>
                </a:lnTo>
                <a:lnTo>
                  <a:pt x="2696" y="1198"/>
                </a:lnTo>
                <a:lnTo>
                  <a:pt x="2846" y="1113"/>
                </a:lnTo>
                <a:lnTo>
                  <a:pt x="2996" y="1006"/>
                </a:lnTo>
                <a:lnTo>
                  <a:pt x="3167" y="942"/>
                </a:lnTo>
                <a:lnTo>
                  <a:pt x="3338" y="877"/>
                </a:lnTo>
                <a:lnTo>
                  <a:pt x="3680" y="770"/>
                </a:lnTo>
                <a:lnTo>
                  <a:pt x="3680" y="770"/>
                </a:lnTo>
                <a:lnTo>
                  <a:pt x="4001" y="728"/>
                </a:lnTo>
                <a:lnTo>
                  <a:pt x="4322" y="685"/>
                </a:lnTo>
                <a:lnTo>
                  <a:pt x="4322" y="685"/>
                </a:lnTo>
                <a:lnTo>
                  <a:pt x="4622" y="599"/>
                </a:lnTo>
                <a:lnTo>
                  <a:pt x="4771" y="578"/>
                </a:lnTo>
                <a:lnTo>
                  <a:pt x="4921" y="578"/>
                </a:lnTo>
                <a:lnTo>
                  <a:pt x="4921" y="578"/>
                </a:lnTo>
                <a:lnTo>
                  <a:pt x="5071" y="599"/>
                </a:lnTo>
                <a:lnTo>
                  <a:pt x="5221" y="621"/>
                </a:lnTo>
                <a:lnTo>
                  <a:pt x="5371" y="685"/>
                </a:lnTo>
                <a:lnTo>
                  <a:pt x="5520" y="749"/>
                </a:lnTo>
                <a:lnTo>
                  <a:pt x="5798" y="899"/>
                </a:lnTo>
                <a:lnTo>
                  <a:pt x="6055" y="1091"/>
                </a:lnTo>
                <a:lnTo>
                  <a:pt x="6269" y="1327"/>
                </a:lnTo>
                <a:lnTo>
                  <a:pt x="6462" y="1584"/>
                </a:lnTo>
                <a:lnTo>
                  <a:pt x="6633" y="1840"/>
                </a:lnTo>
                <a:lnTo>
                  <a:pt x="6740" y="2140"/>
                </a:lnTo>
                <a:lnTo>
                  <a:pt x="6740" y="2140"/>
                </a:lnTo>
                <a:lnTo>
                  <a:pt x="6825" y="2504"/>
                </a:lnTo>
                <a:lnTo>
                  <a:pt x="6890" y="2889"/>
                </a:lnTo>
                <a:lnTo>
                  <a:pt x="6954" y="3659"/>
                </a:lnTo>
                <a:lnTo>
                  <a:pt x="6954" y="3659"/>
                </a:lnTo>
                <a:lnTo>
                  <a:pt x="6997" y="4279"/>
                </a:lnTo>
                <a:lnTo>
                  <a:pt x="6997" y="4279"/>
                </a:lnTo>
                <a:lnTo>
                  <a:pt x="7018" y="4429"/>
                </a:lnTo>
                <a:lnTo>
                  <a:pt x="6997" y="4515"/>
                </a:lnTo>
                <a:lnTo>
                  <a:pt x="6932" y="4600"/>
                </a:lnTo>
                <a:lnTo>
                  <a:pt x="6804" y="4665"/>
                </a:lnTo>
                <a:lnTo>
                  <a:pt x="6804" y="4665"/>
                </a:lnTo>
                <a:lnTo>
                  <a:pt x="6654" y="4750"/>
                </a:lnTo>
                <a:lnTo>
                  <a:pt x="6547" y="4771"/>
                </a:lnTo>
                <a:lnTo>
                  <a:pt x="6504" y="4771"/>
                </a:lnTo>
                <a:lnTo>
                  <a:pt x="6483" y="4729"/>
                </a:lnTo>
                <a:lnTo>
                  <a:pt x="6462" y="4665"/>
                </a:lnTo>
                <a:lnTo>
                  <a:pt x="6462" y="4579"/>
                </a:lnTo>
                <a:lnTo>
                  <a:pt x="6462" y="4579"/>
                </a:lnTo>
                <a:lnTo>
                  <a:pt x="6398" y="3894"/>
                </a:lnTo>
                <a:lnTo>
                  <a:pt x="6398" y="3894"/>
                </a:lnTo>
                <a:lnTo>
                  <a:pt x="6376" y="3744"/>
                </a:lnTo>
                <a:lnTo>
                  <a:pt x="6376" y="3573"/>
                </a:lnTo>
                <a:lnTo>
                  <a:pt x="6398" y="3274"/>
                </a:lnTo>
                <a:lnTo>
                  <a:pt x="6419" y="2974"/>
                </a:lnTo>
                <a:lnTo>
                  <a:pt x="6419" y="2824"/>
                </a:lnTo>
                <a:lnTo>
                  <a:pt x="6419" y="2653"/>
                </a:lnTo>
                <a:lnTo>
                  <a:pt x="6419" y="2653"/>
                </a:lnTo>
                <a:lnTo>
                  <a:pt x="6333" y="2332"/>
                </a:lnTo>
                <a:lnTo>
                  <a:pt x="6269" y="2183"/>
                </a:lnTo>
                <a:lnTo>
                  <a:pt x="6205" y="2033"/>
                </a:lnTo>
                <a:lnTo>
                  <a:pt x="6141" y="1883"/>
                </a:lnTo>
                <a:lnTo>
                  <a:pt x="6034" y="1755"/>
                </a:lnTo>
                <a:lnTo>
                  <a:pt x="5927" y="1626"/>
                </a:lnTo>
                <a:lnTo>
                  <a:pt x="5820" y="1519"/>
                </a:lnTo>
                <a:lnTo>
                  <a:pt x="5820" y="1519"/>
                </a:lnTo>
                <a:lnTo>
                  <a:pt x="5584" y="1348"/>
                </a:lnTo>
                <a:lnTo>
                  <a:pt x="5328" y="1198"/>
                </a:lnTo>
                <a:lnTo>
                  <a:pt x="5328" y="1198"/>
                </a:lnTo>
                <a:lnTo>
                  <a:pt x="5178" y="1156"/>
                </a:lnTo>
                <a:lnTo>
                  <a:pt x="5028" y="1134"/>
                </a:lnTo>
                <a:lnTo>
                  <a:pt x="4878" y="1156"/>
                </a:lnTo>
                <a:lnTo>
                  <a:pt x="4707" y="1177"/>
                </a:lnTo>
                <a:lnTo>
                  <a:pt x="4707" y="1177"/>
                </a:lnTo>
                <a:lnTo>
                  <a:pt x="4065" y="1156"/>
                </a:lnTo>
                <a:lnTo>
                  <a:pt x="3916" y="1177"/>
                </a:lnTo>
                <a:lnTo>
                  <a:pt x="3744" y="1198"/>
                </a:lnTo>
                <a:lnTo>
                  <a:pt x="3595" y="1220"/>
                </a:lnTo>
                <a:lnTo>
                  <a:pt x="3445" y="1284"/>
                </a:lnTo>
                <a:lnTo>
                  <a:pt x="3445" y="1284"/>
                </a:lnTo>
                <a:lnTo>
                  <a:pt x="3145" y="1412"/>
                </a:lnTo>
                <a:lnTo>
                  <a:pt x="2889" y="1584"/>
                </a:lnTo>
                <a:lnTo>
                  <a:pt x="2782" y="1669"/>
                </a:lnTo>
                <a:lnTo>
                  <a:pt x="2675" y="1776"/>
                </a:lnTo>
                <a:lnTo>
                  <a:pt x="2568" y="1904"/>
                </a:lnTo>
                <a:lnTo>
                  <a:pt x="2482" y="2033"/>
                </a:lnTo>
                <a:lnTo>
                  <a:pt x="2482" y="2033"/>
                </a:lnTo>
                <a:lnTo>
                  <a:pt x="2311" y="2290"/>
                </a:lnTo>
                <a:lnTo>
                  <a:pt x="2247" y="2418"/>
                </a:lnTo>
                <a:lnTo>
                  <a:pt x="2225" y="2568"/>
                </a:lnTo>
                <a:lnTo>
                  <a:pt x="2225" y="2568"/>
                </a:lnTo>
                <a:lnTo>
                  <a:pt x="2204" y="2739"/>
                </a:lnTo>
                <a:lnTo>
                  <a:pt x="2225" y="2931"/>
                </a:lnTo>
                <a:lnTo>
                  <a:pt x="2290" y="3295"/>
                </a:lnTo>
                <a:lnTo>
                  <a:pt x="2290" y="3295"/>
                </a:lnTo>
                <a:lnTo>
                  <a:pt x="2290" y="3659"/>
                </a:lnTo>
                <a:lnTo>
                  <a:pt x="2290" y="4001"/>
                </a:lnTo>
                <a:lnTo>
                  <a:pt x="2225" y="4729"/>
                </a:lnTo>
                <a:lnTo>
                  <a:pt x="2225" y="4729"/>
                </a:lnTo>
                <a:lnTo>
                  <a:pt x="2225" y="4729"/>
                </a:lnTo>
                <a:lnTo>
                  <a:pt x="2204" y="4771"/>
                </a:lnTo>
                <a:lnTo>
                  <a:pt x="2225" y="4921"/>
                </a:lnTo>
                <a:lnTo>
                  <a:pt x="2290" y="5392"/>
                </a:lnTo>
                <a:lnTo>
                  <a:pt x="2375" y="5884"/>
                </a:lnTo>
                <a:lnTo>
                  <a:pt x="2439" y="6184"/>
                </a:lnTo>
                <a:lnTo>
                  <a:pt x="2439" y="6184"/>
                </a:lnTo>
                <a:lnTo>
                  <a:pt x="2568" y="6505"/>
                </a:lnTo>
                <a:lnTo>
                  <a:pt x="2653" y="6676"/>
                </a:lnTo>
                <a:lnTo>
                  <a:pt x="2739" y="6825"/>
                </a:lnTo>
                <a:lnTo>
                  <a:pt x="2867" y="6975"/>
                </a:lnTo>
                <a:lnTo>
                  <a:pt x="2974" y="7125"/>
                </a:lnTo>
                <a:lnTo>
                  <a:pt x="3124" y="7232"/>
                </a:lnTo>
                <a:lnTo>
                  <a:pt x="3274" y="7296"/>
                </a:lnTo>
                <a:lnTo>
                  <a:pt x="3274" y="7296"/>
                </a:lnTo>
                <a:lnTo>
                  <a:pt x="3616" y="7425"/>
                </a:lnTo>
                <a:lnTo>
                  <a:pt x="3809" y="7467"/>
                </a:lnTo>
                <a:lnTo>
                  <a:pt x="4001" y="7510"/>
                </a:lnTo>
                <a:lnTo>
                  <a:pt x="4194" y="7532"/>
                </a:lnTo>
                <a:lnTo>
                  <a:pt x="4386" y="7532"/>
                </a:lnTo>
                <a:lnTo>
                  <a:pt x="4579" y="7489"/>
                </a:lnTo>
                <a:lnTo>
                  <a:pt x="4750" y="7446"/>
                </a:lnTo>
                <a:lnTo>
                  <a:pt x="4750" y="7446"/>
                </a:lnTo>
                <a:lnTo>
                  <a:pt x="5114" y="7296"/>
                </a:lnTo>
                <a:lnTo>
                  <a:pt x="5456" y="7082"/>
                </a:lnTo>
                <a:lnTo>
                  <a:pt x="5627" y="6975"/>
                </a:lnTo>
                <a:lnTo>
                  <a:pt x="5777" y="6847"/>
                </a:lnTo>
                <a:lnTo>
                  <a:pt x="5927" y="6718"/>
                </a:lnTo>
                <a:lnTo>
                  <a:pt x="6034" y="6569"/>
                </a:lnTo>
                <a:lnTo>
                  <a:pt x="6034" y="6569"/>
                </a:lnTo>
                <a:lnTo>
                  <a:pt x="6226" y="6312"/>
                </a:lnTo>
                <a:lnTo>
                  <a:pt x="6291" y="6184"/>
                </a:lnTo>
                <a:lnTo>
                  <a:pt x="6355" y="6034"/>
                </a:lnTo>
                <a:lnTo>
                  <a:pt x="6355" y="6034"/>
                </a:lnTo>
                <a:lnTo>
                  <a:pt x="6376" y="5905"/>
                </a:lnTo>
                <a:lnTo>
                  <a:pt x="6398" y="5756"/>
                </a:lnTo>
                <a:lnTo>
                  <a:pt x="6440" y="5606"/>
                </a:lnTo>
                <a:lnTo>
                  <a:pt x="6462" y="5542"/>
                </a:lnTo>
                <a:lnTo>
                  <a:pt x="6483" y="5478"/>
                </a:lnTo>
                <a:lnTo>
                  <a:pt x="6483" y="5478"/>
                </a:lnTo>
                <a:lnTo>
                  <a:pt x="6590" y="5392"/>
                </a:lnTo>
                <a:lnTo>
                  <a:pt x="6761" y="5306"/>
                </a:lnTo>
                <a:lnTo>
                  <a:pt x="6932" y="5264"/>
                </a:lnTo>
                <a:lnTo>
                  <a:pt x="7018" y="5264"/>
                </a:lnTo>
                <a:lnTo>
                  <a:pt x="7061" y="5285"/>
                </a:lnTo>
                <a:lnTo>
                  <a:pt x="7061" y="5285"/>
                </a:lnTo>
                <a:lnTo>
                  <a:pt x="7082" y="5328"/>
                </a:lnTo>
                <a:lnTo>
                  <a:pt x="7082" y="5413"/>
                </a:lnTo>
                <a:lnTo>
                  <a:pt x="7082" y="5585"/>
                </a:lnTo>
                <a:lnTo>
                  <a:pt x="7082" y="5777"/>
                </a:lnTo>
                <a:lnTo>
                  <a:pt x="7104" y="5905"/>
                </a:lnTo>
                <a:lnTo>
                  <a:pt x="7104" y="5905"/>
                </a:lnTo>
                <a:lnTo>
                  <a:pt x="7125" y="5970"/>
                </a:lnTo>
                <a:lnTo>
                  <a:pt x="7168" y="6034"/>
                </a:lnTo>
                <a:lnTo>
                  <a:pt x="7232" y="6077"/>
                </a:lnTo>
                <a:lnTo>
                  <a:pt x="7296" y="6119"/>
                </a:lnTo>
                <a:lnTo>
                  <a:pt x="7446" y="6184"/>
                </a:lnTo>
                <a:lnTo>
                  <a:pt x="7617" y="6226"/>
                </a:lnTo>
                <a:lnTo>
                  <a:pt x="7788" y="6226"/>
                </a:lnTo>
                <a:lnTo>
                  <a:pt x="7959" y="6226"/>
                </a:lnTo>
                <a:lnTo>
                  <a:pt x="8131" y="6184"/>
                </a:lnTo>
                <a:lnTo>
                  <a:pt x="8259" y="6141"/>
                </a:lnTo>
                <a:lnTo>
                  <a:pt x="8259" y="6141"/>
                </a:lnTo>
                <a:lnTo>
                  <a:pt x="8387" y="6077"/>
                </a:lnTo>
                <a:lnTo>
                  <a:pt x="8516" y="5948"/>
                </a:lnTo>
                <a:lnTo>
                  <a:pt x="8623" y="5820"/>
                </a:lnTo>
                <a:lnTo>
                  <a:pt x="8730" y="5670"/>
                </a:lnTo>
                <a:lnTo>
                  <a:pt x="8815" y="5520"/>
                </a:lnTo>
                <a:lnTo>
                  <a:pt x="8879" y="5349"/>
                </a:lnTo>
                <a:lnTo>
                  <a:pt x="8965" y="5050"/>
                </a:lnTo>
                <a:lnTo>
                  <a:pt x="8965" y="5050"/>
                </a:lnTo>
                <a:lnTo>
                  <a:pt x="8986" y="4900"/>
                </a:lnTo>
                <a:lnTo>
                  <a:pt x="9008" y="4750"/>
                </a:lnTo>
                <a:lnTo>
                  <a:pt x="8986" y="4429"/>
                </a:lnTo>
                <a:lnTo>
                  <a:pt x="8944" y="4087"/>
                </a:lnTo>
                <a:lnTo>
                  <a:pt x="8837" y="3744"/>
                </a:lnTo>
                <a:lnTo>
                  <a:pt x="8772" y="3595"/>
                </a:lnTo>
                <a:lnTo>
                  <a:pt x="8687" y="3445"/>
                </a:lnTo>
                <a:lnTo>
                  <a:pt x="8601" y="3295"/>
                </a:lnTo>
                <a:lnTo>
                  <a:pt x="8494" y="3188"/>
                </a:lnTo>
                <a:lnTo>
                  <a:pt x="8366" y="3060"/>
                </a:lnTo>
                <a:lnTo>
                  <a:pt x="8259" y="2974"/>
                </a:lnTo>
                <a:lnTo>
                  <a:pt x="8109" y="2910"/>
                </a:lnTo>
                <a:lnTo>
                  <a:pt x="7959" y="2867"/>
                </a:lnTo>
                <a:lnTo>
                  <a:pt x="7959" y="2867"/>
                </a:lnTo>
                <a:close/>
                <a:moveTo>
                  <a:pt x="1434" y="6162"/>
                </a:moveTo>
                <a:lnTo>
                  <a:pt x="1434" y="6162"/>
                </a:lnTo>
                <a:lnTo>
                  <a:pt x="1305" y="6226"/>
                </a:lnTo>
                <a:lnTo>
                  <a:pt x="1284" y="6248"/>
                </a:lnTo>
                <a:lnTo>
                  <a:pt x="1241" y="6248"/>
                </a:lnTo>
                <a:lnTo>
                  <a:pt x="1220" y="6226"/>
                </a:lnTo>
                <a:lnTo>
                  <a:pt x="1220" y="6205"/>
                </a:lnTo>
                <a:lnTo>
                  <a:pt x="1220" y="6119"/>
                </a:lnTo>
                <a:lnTo>
                  <a:pt x="1263" y="5948"/>
                </a:lnTo>
                <a:lnTo>
                  <a:pt x="1305" y="5798"/>
                </a:lnTo>
                <a:lnTo>
                  <a:pt x="1305" y="5798"/>
                </a:lnTo>
                <a:lnTo>
                  <a:pt x="1305" y="5691"/>
                </a:lnTo>
                <a:lnTo>
                  <a:pt x="1263" y="5627"/>
                </a:lnTo>
                <a:lnTo>
                  <a:pt x="1241" y="5606"/>
                </a:lnTo>
                <a:lnTo>
                  <a:pt x="1198" y="5606"/>
                </a:lnTo>
                <a:lnTo>
                  <a:pt x="1091" y="5649"/>
                </a:lnTo>
                <a:lnTo>
                  <a:pt x="1091" y="5649"/>
                </a:lnTo>
                <a:lnTo>
                  <a:pt x="1049" y="5691"/>
                </a:lnTo>
                <a:lnTo>
                  <a:pt x="984" y="5798"/>
                </a:lnTo>
                <a:lnTo>
                  <a:pt x="920" y="5884"/>
                </a:lnTo>
                <a:lnTo>
                  <a:pt x="899" y="5905"/>
                </a:lnTo>
                <a:lnTo>
                  <a:pt x="856" y="5927"/>
                </a:lnTo>
                <a:lnTo>
                  <a:pt x="856" y="5927"/>
                </a:lnTo>
                <a:lnTo>
                  <a:pt x="856" y="5905"/>
                </a:lnTo>
                <a:lnTo>
                  <a:pt x="856" y="5884"/>
                </a:lnTo>
                <a:lnTo>
                  <a:pt x="877" y="5820"/>
                </a:lnTo>
                <a:lnTo>
                  <a:pt x="984" y="5563"/>
                </a:lnTo>
                <a:lnTo>
                  <a:pt x="1113" y="5328"/>
                </a:lnTo>
                <a:lnTo>
                  <a:pt x="1156" y="5221"/>
                </a:lnTo>
                <a:lnTo>
                  <a:pt x="1156" y="5178"/>
                </a:lnTo>
                <a:lnTo>
                  <a:pt x="1156" y="5178"/>
                </a:lnTo>
                <a:lnTo>
                  <a:pt x="1156" y="5135"/>
                </a:lnTo>
                <a:lnTo>
                  <a:pt x="1113" y="5114"/>
                </a:lnTo>
                <a:lnTo>
                  <a:pt x="1091" y="5114"/>
                </a:lnTo>
                <a:lnTo>
                  <a:pt x="1049" y="5114"/>
                </a:lnTo>
                <a:lnTo>
                  <a:pt x="963" y="5135"/>
                </a:lnTo>
                <a:lnTo>
                  <a:pt x="877" y="5221"/>
                </a:lnTo>
                <a:lnTo>
                  <a:pt x="706" y="5392"/>
                </a:lnTo>
                <a:lnTo>
                  <a:pt x="599" y="5520"/>
                </a:lnTo>
                <a:lnTo>
                  <a:pt x="599" y="5520"/>
                </a:lnTo>
                <a:lnTo>
                  <a:pt x="663" y="5392"/>
                </a:lnTo>
                <a:lnTo>
                  <a:pt x="728" y="5264"/>
                </a:lnTo>
                <a:lnTo>
                  <a:pt x="728" y="5264"/>
                </a:lnTo>
                <a:lnTo>
                  <a:pt x="899" y="4985"/>
                </a:lnTo>
                <a:lnTo>
                  <a:pt x="984" y="4857"/>
                </a:lnTo>
                <a:lnTo>
                  <a:pt x="1049" y="4707"/>
                </a:lnTo>
                <a:lnTo>
                  <a:pt x="1049" y="4707"/>
                </a:lnTo>
                <a:lnTo>
                  <a:pt x="1091" y="4600"/>
                </a:lnTo>
                <a:lnTo>
                  <a:pt x="1091" y="4515"/>
                </a:lnTo>
                <a:lnTo>
                  <a:pt x="1091" y="4493"/>
                </a:lnTo>
                <a:lnTo>
                  <a:pt x="1049" y="4472"/>
                </a:lnTo>
                <a:lnTo>
                  <a:pt x="1006" y="4472"/>
                </a:lnTo>
                <a:lnTo>
                  <a:pt x="942" y="4472"/>
                </a:lnTo>
                <a:lnTo>
                  <a:pt x="942" y="4472"/>
                </a:lnTo>
                <a:lnTo>
                  <a:pt x="856" y="4536"/>
                </a:lnTo>
                <a:lnTo>
                  <a:pt x="856" y="4536"/>
                </a:lnTo>
                <a:lnTo>
                  <a:pt x="835" y="4536"/>
                </a:lnTo>
                <a:lnTo>
                  <a:pt x="835" y="4536"/>
                </a:lnTo>
                <a:lnTo>
                  <a:pt x="813" y="4558"/>
                </a:lnTo>
                <a:lnTo>
                  <a:pt x="856" y="4536"/>
                </a:lnTo>
                <a:lnTo>
                  <a:pt x="856" y="4536"/>
                </a:lnTo>
                <a:lnTo>
                  <a:pt x="877" y="4472"/>
                </a:lnTo>
                <a:lnTo>
                  <a:pt x="920" y="4386"/>
                </a:lnTo>
                <a:lnTo>
                  <a:pt x="1049" y="4258"/>
                </a:lnTo>
                <a:lnTo>
                  <a:pt x="1113" y="4172"/>
                </a:lnTo>
                <a:lnTo>
                  <a:pt x="1156" y="4108"/>
                </a:lnTo>
                <a:lnTo>
                  <a:pt x="1177" y="4044"/>
                </a:lnTo>
                <a:lnTo>
                  <a:pt x="1156" y="3958"/>
                </a:lnTo>
                <a:lnTo>
                  <a:pt x="1156" y="3958"/>
                </a:lnTo>
                <a:lnTo>
                  <a:pt x="1134" y="3916"/>
                </a:lnTo>
                <a:lnTo>
                  <a:pt x="1091" y="3894"/>
                </a:lnTo>
                <a:lnTo>
                  <a:pt x="1049" y="3873"/>
                </a:lnTo>
                <a:lnTo>
                  <a:pt x="1027" y="3894"/>
                </a:lnTo>
                <a:lnTo>
                  <a:pt x="942" y="3916"/>
                </a:lnTo>
                <a:lnTo>
                  <a:pt x="856" y="3958"/>
                </a:lnTo>
                <a:lnTo>
                  <a:pt x="685" y="4087"/>
                </a:lnTo>
                <a:lnTo>
                  <a:pt x="621" y="4130"/>
                </a:lnTo>
                <a:lnTo>
                  <a:pt x="578" y="4108"/>
                </a:lnTo>
                <a:lnTo>
                  <a:pt x="578" y="4108"/>
                </a:lnTo>
                <a:lnTo>
                  <a:pt x="556" y="4087"/>
                </a:lnTo>
                <a:lnTo>
                  <a:pt x="556" y="4044"/>
                </a:lnTo>
                <a:lnTo>
                  <a:pt x="599" y="3980"/>
                </a:lnTo>
                <a:lnTo>
                  <a:pt x="663" y="3894"/>
                </a:lnTo>
                <a:lnTo>
                  <a:pt x="770" y="3809"/>
                </a:lnTo>
                <a:lnTo>
                  <a:pt x="984" y="3680"/>
                </a:lnTo>
                <a:lnTo>
                  <a:pt x="1070" y="3638"/>
                </a:lnTo>
                <a:lnTo>
                  <a:pt x="1134" y="3616"/>
                </a:lnTo>
                <a:lnTo>
                  <a:pt x="1134" y="3616"/>
                </a:lnTo>
                <a:lnTo>
                  <a:pt x="1241" y="3638"/>
                </a:lnTo>
                <a:lnTo>
                  <a:pt x="1327" y="3702"/>
                </a:lnTo>
                <a:lnTo>
                  <a:pt x="1391" y="3766"/>
                </a:lnTo>
                <a:lnTo>
                  <a:pt x="1434" y="3873"/>
                </a:lnTo>
                <a:lnTo>
                  <a:pt x="1455" y="3980"/>
                </a:lnTo>
                <a:lnTo>
                  <a:pt x="1455" y="4087"/>
                </a:lnTo>
                <a:lnTo>
                  <a:pt x="1455" y="4301"/>
                </a:lnTo>
                <a:lnTo>
                  <a:pt x="1455" y="4301"/>
                </a:lnTo>
                <a:lnTo>
                  <a:pt x="1476" y="4814"/>
                </a:lnTo>
                <a:lnTo>
                  <a:pt x="1498" y="5349"/>
                </a:lnTo>
                <a:lnTo>
                  <a:pt x="1498" y="5349"/>
                </a:lnTo>
                <a:lnTo>
                  <a:pt x="1541" y="5777"/>
                </a:lnTo>
                <a:lnTo>
                  <a:pt x="1541" y="5905"/>
                </a:lnTo>
                <a:lnTo>
                  <a:pt x="1519" y="6012"/>
                </a:lnTo>
                <a:lnTo>
                  <a:pt x="1476" y="6098"/>
                </a:lnTo>
                <a:lnTo>
                  <a:pt x="1434" y="6162"/>
                </a:lnTo>
                <a:lnTo>
                  <a:pt x="1434" y="6162"/>
                </a:lnTo>
                <a:close/>
                <a:moveTo>
                  <a:pt x="5413" y="1969"/>
                </a:moveTo>
                <a:lnTo>
                  <a:pt x="5413" y="1969"/>
                </a:lnTo>
                <a:lnTo>
                  <a:pt x="5499" y="1969"/>
                </a:lnTo>
                <a:lnTo>
                  <a:pt x="5584" y="2011"/>
                </a:lnTo>
                <a:lnTo>
                  <a:pt x="5649" y="2076"/>
                </a:lnTo>
                <a:lnTo>
                  <a:pt x="5691" y="2161"/>
                </a:lnTo>
                <a:lnTo>
                  <a:pt x="5691" y="2161"/>
                </a:lnTo>
                <a:lnTo>
                  <a:pt x="5670" y="2268"/>
                </a:lnTo>
                <a:lnTo>
                  <a:pt x="5670" y="2332"/>
                </a:lnTo>
                <a:lnTo>
                  <a:pt x="5649" y="2375"/>
                </a:lnTo>
                <a:lnTo>
                  <a:pt x="5649" y="2375"/>
                </a:lnTo>
                <a:lnTo>
                  <a:pt x="5606" y="2290"/>
                </a:lnTo>
                <a:lnTo>
                  <a:pt x="5584" y="2204"/>
                </a:lnTo>
                <a:lnTo>
                  <a:pt x="5563" y="2118"/>
                </a:lnTo>
                <a:lnTo>
                  <a:pt x="5520" y="2076"/>
                </a:lnTo>
                <a:lnTo>
                  <a:pt x="5499" y="2054"/>
                </a:lnTo>
                <a:lnTo>
                  <a:pt x="5499" y="2054"/>
                </a:lnTo>
                <a:lnTo>
                  <a:pt x="5456" y="2033"/>
                </a:lnTo>
                <a:lnTo>
                  <a:pt x="5413" y="2054"/>
                </a:lnTo>
                <a:lnTo>
                  <a:pt x="5392" y="2097"/>
                </a:lnTo>
                <a:lnTo>
                  <a:pt x="5371" y="2097"/>
                </a:lnTo>
                <a:lnTo>
                  <a:pt x="5371" y="2097"/>
                </a:lnTo>
                <a:lnTo>
                  <a:pt x="5328" y="2097"/>
                </a:lnTo>
                <a:lnTo>
                  <a:pt x="5328" y="2076"/>
                </a:lnTo>
                <a:lnTo>
                  <a:pt x="5349" y="2033"/>
                </a:lnTo>
                <a:lnTo>
                  <a:pt x="5392" y="1990"/>
                </a:lnTo>
                <a:lnTo>
                  <a:pt x="5413" y="1969"/>
                </a:lnTo>
                <a:lnTo>
                  <a:pt x="5413" y="1969"/>
                </a:lnTo>
                <a:close/>
                <a:moveTo>
                  <a:pt x="5007" y="1990"/>
                </a:moveTo>
                <a:lnTo>
                  <a:pt x="5007" y="1990"/>
                </a:lnTo>
                <a:lnTo>
                  <a:pt x="4985" y="1840"/>
                </a:lnTo>
                <a:lnTo>
                  <a:pt x="4985" y="1840"/>
                </a:lnTo>
                <a:lnTo>
                  <a:pt x="5007" y="1797"/>
                </a:lnTo>
                <a:lnTo>
                  <a:pt x="5028" y="1776"/>
                </a:lnTo>
                <a:lnTo>
                  <a:pt x="5050" y="1776"/>
                </a:lnTo>
                <a:lnTo>
                  <a:pt x="5050" y="1819"/>
                </a:lnTo>
                <a:lnTo>
                  <a:pt x="5071" y="1904"/>
                </a:lnTo>
                <a:lnTo>
                  <a:pt x="5050" y="1947"/>
                </a:lnTo>
                <a:lnTo>
                  <a:pt x="5007" y="1990"/>
                </a:lnTo>
                <a:lnTo>
                  <a:pt x="5007" y="1990"/>
                </a:lnTo>
                <a:close/>
                <a:moveTo>
                  <a:pt x="3851" y="2397"/>
                </a:moveTo>
                <a:lnTo>
                  <a:pt x="3851" y="2397"/>
                </a:lnTo>
                <a:lnTo>
                  <a:pt x="3873" y="2418"/>
                </a:lnTo>
                <a:lnTo>
                  <a:pt x="3873" y="2461"/>
                </a:lnTo>
                <a:lnTo>
                  <a:pt x="3873" y="2461"/>
                </a:lnTo>
                <a:lnTo>
                  <a:pt x="3851" y="2482"/>
                </a:lnTo>
                <a:lnTo>
                  <a:pt x="3830" y="2461"/>
                </a:lnTo>
                <a:lnTo>
                  <a:pt x="3851" y="2397"/>
                </a:lnTo>
                <a:lnTo>
                  <a:pt x="3851" y="2397"/>
                </a:lnTo>
                <a:close/>
                <a:moveTo>
                  <a:pt x="3103" y="2397"/>
                </a:moveTo>
                <a:lnTo>
                  <a:pt x="3103" y="2397"/>
                </a:lnTo>
                <a:lnTo>
                  <a:pt x="3124" y="2204"/>
                </a:lnTo>
                <a:lnTo>
                  <a:pt x="3145" y="2118"/>
                </a:lnTo>
                <a:lnTo>
                  <a:pt x="3145" y="2118"/>
                </a:lnTo>
                <a:lnTo>
                  <a:pt x="3167" y="2140"/>
                </a:lnTo>
                <a:lnTo>
                  <a:pt x="3188" y="2204"/>
                </a:lnTo>
                <a:lnTo>
                  <a:pt x="3252" y="2418"/>
                </a:lnTo>
                <a:lnTo>
                  <a:pt x="3295" y="2653"/>
                </a:lnTo>
                <a:lnTo>
                  <a:pt x="3295" y="2653"/>
                </a:lnTo>
                <a:lnTo>
                  <a:pt x="3295" y="2803"/>
                </a:lnTo>
                <a:lnTo>
                  <a:pt x="3274" y="2824"/>
                </a:lnTo>
                <a:lnTo>
                  <a:pt x="3274" y="2846"/>
                </a:lnTo>
                <a:lnTo>
                  <a:pt x="3231" y="2803"/>
                </a:lnTo>
                <a:lnTo>
                  <a:pt x="3188" y="2739"/>
                </a:lnTo>
                <a:lnTo>
                  <a:pt x="3124" y="2504"/>
                </a:lnTo>
                <a:lnTo>
                  <a:pt x="3103" y="2418"/>
                </a:lnTo>
                <a:lnTo>
                  <a:pt x="3103" y="2397"/>
                </a:lnTo>
                <a:lnTo>
                  <a:pt x="3103" y="2397"/>
                </a:lnTo>
                <a:close/>
                <a:moveTo>
                  <a:pt x="6077" y="3766"/>
                </a:moveTo>
                <a:lnTo>
                  <a:pt x="6077" y="3766"/>
                </a:lnTo>
                <a:lnTo>
                  <a:pt x="6055" y="4322"/>
                </a:lnTo>
                <a:lnTo>
                  <a:pt x="6034" y="4600"/>
                </a:lnTo>
                <a:lnTo>
                  <a:pt x="5991" y="4878"/>
                </a:lnTo>
                <a:lnTo>
                  <a:pt x="5991" y="4878"/>
                </a:lnTo>
                <a:lnTo>
                  <a:pt x="5970" y="4985"/>
                </a:lnTo>
                <a:lnTo>
                  <a:pt x="5884" y="5050"/>
                </a:lnTo>
                <a:lnTo>
                  <a:pt x="5798" y="5114"/>
                </a:lnTo>
                <a:lnTo>
                  <a:pt x="5713" y="5157"/>
                </a:lnTo>
                <a:lnTo>
                  <a:pt x="5477" y="5221"/>
                </a:lnTo>
                <a:lnTo>
                  <a:pt x="5264" y="5242"/>
                </a:lnTo>
                <a:lnTo>
                  <a:pt x="5264" y="5242"/>
                </a:lnTo>
                <a:lnTo>
                  <a:pt x="5028" y="5328"/>
                </a:lnTo>
                <a:lnTo>
                  <a:pt x="4921" y="5349"/>
                </a:lnTo>
                <a:lnTo>
                  <a:pt x="4814" y="5349"/>
                </a:lnTo>
                <a:lnTo>
                  <a:pt x="4814" y="5349"/>
                </a:lnTo>
                <a:lnTo>
                  <a:pt x="4707" y="5306"/>
                </a:lnTo>
                <a:lnTo>
                  <a:pt x="4622" y="5264"/>
                </a:lnTo>
                <a:lnTo>
                  <a:pt x="4515" y="5199"/>
                </a:lnTo>
                <a:lnTo>
                  <a:pt x="4408" y="5178"/>
                </a:lnTo>
                <a:lnTo>
                  <a:pt x="4408" y="5178"/>
                </a:lnTo>
                <a:lnTo>
                  <a:pt x="4301" y="5178"/>
                </a:lnTo>
                <a:lnTo>
                  <a:pt x="4194" y="5178"/>
                </a:lnTo>
                <a:lnTo>
                  <a:pt x="4087" y="5221"/>
                </a:lnTo>
                <a:lnTo>
                  <a:pt x="4001" y="5264"/>
                </a:lnTo>
                <a:lnTo>
                  <a:pt x="3916" y="5328"/>
                </a:lnTo>
                <a:lnTo>
                  <a:pt x="3830" y="5413"/>
                </a:lnTo>
                <a:lnTo>
                  <a:pt x="3766" y="5499"/>
                </a:lnTo>
                <a:lnTo>
                  <a:pt x="3723" y="5585"/>
                </a:lnTo>
                <a:lnTo>
                  <a:pt x="3723" y="5585"/>
                </a:lnTo>
                <a:lnTo>
                  <a:pt x="3702" y="5691"/>
                </a:lnTo>
                <a:lnTo>
                  <a:pt x="3702" y="5798"/>
                </a:lnTo>
                <a:lnTo>
                  <a:pt x="3723" y="5884"/>
                </a:lnTo>
                <a:lnTo>
                  <a:pt x="3744" y="5991"/>
                </a:lnTo>
                <a:lnTo>
                  <a:pt x="3809" y="6077"/>
                </a:lnTo>
                <a:lnTo>
                  <a:pt x="3873" y="6141"/>
                </a:lnTo>
                <a:lnTo>
                  <a:pt x="3937" y="6226"/>
                </a:lnTo>
                <a:lnTo>
                  <a:pt x="4023" y="6291"/>
                </a:lnTo>
                <a:lnTo>
                  <a:pt x="4108" y="6333"/>
                </a:lnTo>
                <a:lnTo>
                  <a:pt x="4194" y="6376"/>
                </a:lnTo>
                <a:lnTo>
                  <a:pt x="4301" y="6398"/>
                </a:lnTo>
                <a:lnTo>
                  <a:pt x="4386" y="6398"/>
                </a:lnTo>
                <a:lnTo>
                  <a:pt x="4493" y="6398"/>
                </a:lnTo>
                <a:lnTo>
                  <a:pt x="4579" y="6376"/>
                </a:lnTo>
                <a:lnTo>
                  <a:pt x="4664" y="6333"/>
                </a:lnTo>
                <a:lnTo>
                  <a:pt x="4750" y="6248"/>
                </a:lnTo>
                <a:lnTo>
                  <a:pt x="4750" y="6248"/>
                </a:lnTo>
                <a:lnTo>
                  <a:pt x="4814" y="6162"/>
                </a:lnTo>
                <a:lnTo>
                  <a:pt x="4857" y="6055"/>
                </a:lnTo>
                <a:lnTo>
                  <a:pt x="4900" y="5970"/>
                </a:lnTo>
                <a:lnTo>
                  <a:pt x="4943" y="5884"/>
                </a:lnTo>
                <a:lnTo>
                  <a:pt x="4943" y="5884"/>
                </a:lnTo>
                <a:lnTo>
                  <a:pt x="5007" y="5820"/>
                </a:lnTo>
                <a:lnTo>
                  <a:pt x="5092" y="5798"/>
                </a:lnTo>
                <a:lnTo>
                  <a:pt x="5285" y="5777"/>
                </a:lnTo>
                <a:lnTo>
                  <a:pt x="5285" y="5777"/>
                </a:lnTo>
                <a:lnTo>
                  <a:pt x="5435" y="5734"/>
                </a:lnTo>
                <a:lnTo>
                  <a:pt x="5649" y="5670"/>
                </a:lnTo>
                <a:lnTo>
                  <a:pt x="5756" y="5649"/>
                </a:lnTo>
                <a:lnTo>
                  <a:pt x="5841" y="5649"/>
                </a:lnTo>
                <a:lnTo>
                  <a:pt x="5927" y="5691"/>
                </a:lnTo>
                <a:lnTo>
                  <a:pt x="5927" y="5713"/>
                </a:lnTo>
                <a:lnTo>
                  <a:pt x="5948" y="5734"/>
                </a:lnTo>
                <a:lnTo>
                  <a:pt x="5948" y="5734"/>
                </a:lnTo>
                <a:lnTo>
                  <a:pt x="5948" y="5798"/>
                </a:lnTo>
                <a:lnTo>
                  <a:pt x="5927" y="5863"/>
                </a:lnTo>
                <a:lnTo>
                  <a:pt x="5841" y="6012"/>
                </a:lnTo>
                <a:lnTo>
                  <a:pt x="5670" y="6248"/>
                </a:lnTo>
                <a:lnTo>
                  <a:pt x="5670" y="6248"/>
                </a:lnTo>
                <a:lnTo>
                  <a:pt x="5520" y="6419"/>
                </a:lnTo>
                <a:lnTo>
                  <a:pt x="5349" y="6569"/>
                </a:lnTo>
                <a:lnTo>
                  <a:pt x="5349" y="6569"/>
                </a:lnTo>
                <a:lnTo>
                  <a:pt x="5157" y="6697"/>
                </a:lnTo>
                <a:lnTo>
                  <a:pt x="4964" y="6825"/>
                </a:lnTo>
                <a:lnTo>
                  <a:pt x="4750" y="6911"/>
                </a:lnTo>
                <a:lnTo>
                  <a:pt x="4536" y="6975"/>
                </a:lnTo>
                <a:lnTo>
                  <a:pt x="4536" y="6975"/>
                </a:lnTo>
                <a:lnTo>
                  <a:pt x="4408" y="6997"/>
                </a:lnTo>
                <a:lnTo>
                  <a:pt x="4301" y="6997"/>
                </a:lnTo>
                <a:lnTo>
                  <a:pt x="4065" y="6975"/>
                </a:lnTo>
                <a:lnTo>
                  <a:pt x="3851" y="6911"/>
                </a:lnTo>
                <a:lnTo>
                  <a:pt x="3680" y="6804"/>
                </a:lnTo>
                <a:lnTo>
                  <a:pt x="3509" y="6676"/>
                </a:lnTo>
                <a:lnTo>
                  <a:pt x="3359" y="6505"/>
                </a:lnTo>
                <a:lnTo>
                  <a:pt x="3210" y="6312"/>
                </a:lnTo>
                <a:lnTo>
                  <a:pt x="3103" y="6119"/>
                </a:lnTo>
                <a:lnTo>
                  <a:pt x="3103" y="6119"/>
                </a:lnTo>
                <a:lnTo>
                  <a:pt x="3017" y="5863"/>
                </a:lnTo>
                <a:lnTo>
                  <a:pt x="2931" y="5585"/>
                </a:lnTo>
                <a:lnTo>
                  <a:pt x="2867" y="5328"/>
                </a:lnTo>
                <a:lnTo>
                  <a:pt x="2824" y="5071"/>
                </a:lnTo>
                <a:lnTo>
                  <a:pt x="2782" y="4515"/>
                </a:lnTo>
                <a:lnTo>
                  <a:pt x="2717" y="3980"/>
                </a:lnTo>
                <a:lnTo>
                  <a:pt x="2717" y="3980"/>
                </a:lnTo>
                <a:lnTo>
                  <a:pt x="2696" y="3830"/>
                </a:lnTo>
                <a:lnTo>
                  <a:pt x="2696" y="3680"/>
                </a:lnTo>
                <a:lnTo>
                  <a:pt x="2696" y="3616"/>
                </a:lnTo>
                <a:lnTo>
                  <a:pt x="2717" y="3552"/>
                </a:lnTo>
                <a:lnTo>
                  <a:pt x="2760" y="3509"/>
                </a:lnTo>
                <a:lnTo>
                  <a:pt x="2803" y="3445"/>
                </a:lnTo>
                <a:lnTo>
                  <a:pt x="2803" y="3445"/>
                </a:lnTo>
                <a:lnTo>
                  <a:pt x="2889" y="3424"/>
                </a:lnTo>
                <a:lnTo>
                  <a:pt x="2974" y="3381"/>
                </a:lnTo>
                <a:lnTo>
                  <a:pt x="3167" y="3338"/>
                </a:lnTo>
                <a:lnTo>
                  <a:pt x="3167" y="3338"/>
                </a:lnTo>
                <a:lnTo>
                  <a:pt x="3381" y="3252"/>
                </a:lnTo>
                <a:lnTo>
                  <a:pt x="3595" y="3167"/>
                </a:lnTo>
                <a:lnTo>
                  <a:pt x="3595" y="3167"/>
                </a:lnTo>
                <a:lnTo>
                  <a:pt x="3830" y="3017"/>
                </a:lnTo>
                <a:lnTo>
                  <a:pt x="4044" y="2867"/>
                </a:lnTo>
                <a:lnTo>
                  <a:pt x="4237" y="2696"/>
                </a:lnTo>
                <a:lnTo>
                  <a:pt x="4429" y="2525"/>
                </a:lnTo>
                <a:lnTo>
                  <a:pt x="4429" y="2525"/>
                </a:lnTo>
                <a:lnTo>
                  <a:pt x="4515" y="2439"/>
                </a:lnTo>
                <a:lnTo>
                  <a:pt x="4557" y="2418"/>
                </a:lnTo>
                <a:lnTo>
                  <a:pt x="4600" y="2439"/>
                </a:lnTo>
                <a:lnTo>
                  <a:pt x="4664" y="2504"/>
                </a:lnTo>
                <a:lnTo>
                  <a:pt x="4664" y="2504"/>
                </a:lnTo>
                <a:lnTo>
                  <a:pt x="4750" y="2568"/>
                </a:lnTo>
                <a:lnTo>
                  <a:pt x="4814" y="2653"/>
                </a:lnTo>
                <a:lnTo>
                  <a:pt x="4900" y="2739"/>
                </a:lnTo>
                <a:lnTo>
                  <a:pt x="4985" y="2803"/>
                </a:lnTo>
                <a:lnTo>
                  <a:pt x="4985" y="2803"/>
                </a:lnTo>
                <a:lnTo>
                  <a:pt x="5071" y="2867"/>
                </a:lnTo>
                <a:lnTo>
                  <a:pt x="5178" y="2931"/>
                </a:lnTo>
                <a:lnTo>
                  <a:pt x="5413" y="3017"/>
                </a:lnTo>
                <a:lnTo>
                  <a:pt x="5863" y="3124"/>
                </a:lnTo>
                <a:lnTo>
                  <a:pt x="5863" y="3124"/>
                </a:lnTo>
                <a:lnTo>
                  <a:pt x="5948" y="3167"/>
                </a:lnTo>
                <a:lnTo>
                  <a:pt x="6012" y="3231"/>
                </a:lnTo>
                <a:lnTo>
                  <a:pt x="6055" y="3295"/>
                </a:lnTo>
                <a:lnTo>
                  <a:pt x="6077" y="3381"/>
                </a:lnTo>
                <a:lnTo>
                  <a:pt x="6077" y="3573"/>
                </a:lnTo>
                <a:lnTo>
                  <a:pt x="6077" y="3766"/>
                </a:lnTo>
                <a:lnTo>
                  <a:pt x="6077" y="3766"/>
                </a:lnTo>
                <a:close/>
                <a:moveTo>
                  <a:pt x="8473" y="5028"/>
                </a:moveTo>
                <a:lnTo>
                  <a:pt x="8473" y="5028"/>
                </a:lnTo>
                <a:lnTo>
                  <a:pt x="8451" y="5178"/>
                </a:lnTo>
                <a:lnTo>
                  <a:pt x="8409" y="5371"/>
                </a:lnTo>
                <a:lnTo>
                  <a:pt x="8387" y="5478"/>
                </a:lnTo>
                <a:lnTo>
                  <a:pt x="8345" y="5563"/>
                </a:lnTo>
                <a:lnTo>
                  <a:pt x="8280" y="5627"/>
                </a:lnTo>
                <a:lnTo>
                  <a:pt x="8216" y="5670"/>
                </a:lnTo>
                <a:lnTo>
                  <a:pt x="8216" y="5670"/>
                </a:lnTo>
                <a:lnTo>
                  <a:pt x="8173" y="5691"/>
                </a:lnTo>
                <a:lnTo>
                  <a:pt x="8109" y="5670"/>
                </a:lnTo>
                <a:lnTo>
                  <a:pt x="8045" y="5670"/>
                </a:lnTo>
                <a:lnTo>
                  <a:pt x="7981" y="5670"/>
                </a:lnTo>
                <a:lnTo>
                  <a:pt x="7981" y="5670"/>
                </a:lnTo>
                <a:lnTo>
                  <a:pt x="7917" y="5691"/>
                </a:lnTo>
                <a:lnTo>
                  <a:pt x="7874" y="5713"/>
                </a:lnTo>
                <a:lnTo>
                  <a:pt x="7831" y="5756"/>
                </a:lnTo>
                <a:lnTo>
                  <a:pt x="7767" y="5734"/>
                </a:lnTo>
                <a:lnTo>
                  <a:pt x="7767" y="5734"/>
                </a:lnTo>
                <a:lnTo>
                  <a:pt x="7745" y="5713"/>
                </a:lnTo>
                <a:lnTo>
                  <a:pt x="7745" y="5691"/>
                </a:lnTo>
                <a:lnTo>
                  <a:pt x="7745" y="5627"/>
                </a:lnTo>
                <a:lnTo>
                  <a:pt x="7788" y="5542"/>
                </a:lnTo>
                <a:lnTo>
                  <a:pt x="7831" y="5456"/>
                </a:lnTo>
                <a:lnTo>
                  <a:pt x="7959" y="5264"/>
                </a:lnTo>
                <a:lnTo>
                  <a:pt x="8002" y="5199"/>
                </a:lnTo>
                <a:lnTo>
                  <a:pt x="8024" y="5135"/>
                </a:lnTo>
                <a:lnTo>
                  <a:pt x="8024" y="5135"/>
                </a:lnTo>
                <a:lnTo>
                  <a:pt x="8024" y="5050"/>
                </a:lnTo>
                <a:lnTo>
                  <a:pt x="8002" y="5007"/>
                </a:lnTo>
                <a:lnTo>
                  <a:pt x="7959" y="4964"/>
                </a:lnTo>
                <a:lnTo>
                  <a:pt x="7895" y="4921"/>
                </a:lnTo>
                <a:lnTo>
                  <a:pt x="7895" y="4921"/>
                </a:lnTo>
                <a:lnTo>
                  <a:pt x="7831" y="4921"/>
                </a:lnTo>
                <a:lnTo>
                  <a:pt x="7788" y="4921"/>
                </a:lnTo>
                <a:lnTo>
                  <a:pt x="7724" y="4985"/>
                </a:lnTo>
                <a:lnTo>
                  <a:pt x="7681" y="5050"/>
                </a:lnTo>
                <a:lnTo>
                  <a:pt x="7638" y="5092"/>
                </a:lnTo>
                <a:lnTo>
                  <a:pt x="7638" y="5092"/>
                </a:lnTo>
                <a:lnTo>
                  <a:pt x="7574" y="5178"/>
                </a:lnTo>
                <a:lnTo>
                  <a:pt x="7553" y="5221"/>
                </a:lnTo>
                <a:lnTo>
                  <a:pt x="7510" y="5242"/>
                </a:lnTo>
                <a:lnTo>
                  <a:pt x="7510" y="5242"/>
                </a:lnTo>
                <a:lnTo>
                  <a:pt x="7531" y="5199"/>
                </a:lnTo>
                <a:lnTo>
                  <a:pt x="7574" y="5135"/>
                </a:lnTo>
                <a:lnTo>
                  <a:pt x="7660" y="5050"/>
                </a:lnTo>
                <a:lnTo>
                  <a:pt x="7660" y="5050"/>
                </a:lnTo>
                <a:lnTo>
                  <a:pt x="7917" y="4665"/>
                </a:lnTo>
                <a:lnTo>
                  <a:pt x="7917" y="4665"/>
                </a:lnTo>
                <a:lnTo>
                  <a:pt x="8024" y="4493"/>
                </a:lnTo>
                <a:lnTo>
                  <a:pt x="8066" y="4386"/>
                </a:lnTo>
                <a:lnTo>
                  <a:pt x="8045" y="4344"/>
                </a:lnTo>
                <a:lnTo>
                  <a:pt x="8045" y="4301"/>
                </a:lnTo>
                <a:lnTo>
                  <a:pt x="8045" y="4301"/>
                </a:lnTo>
                <a:lnTo>
                  <a:pt x="7981" y="4237"/>
                </a:lnTo>
                <a:lnTo>
                  <a:pt x="7917" y="4215"/>
                </a:lnTo>
                <a:lnTo>
                  <a:pt x="7831" y="4194"/>
                </a:lnTo>
                <a:lnTo>
                  <a:pt x="7810" y="4215"/>
                </a:lnTo>
                <a:lnTo>
                  <a:pt x="7788" y="4237"/>
                </a:lnTo>
                <a:lnTo>
                  <a:pt x="7788" y="4237"/>
                </a:lnTo>
                <a:lnTo>
                  <a:pt x="7852" y="4130"/>
                </a:lnTo>
                <a:lnTo>
                  <a:pt x="7938" y="4023"/>
                </a:lnTo>
                <a:lnTo>
                  <a:pt x="8002" y="3894"/>
                </a:lnTo>
                <a:lnTo>
                  <a:pt x="8024" y="3830"/>
                </a:lnTo>
                <a:lnTo>
                  <a:pt x="8024" y="3787"/>
                </a:lnTo>
                <a:lnTo>
                  <a:pt x="8024" y="3787"/>
                </a:lnTo>
                <a:lnTo>
                  <a:pt x="8002" y="3680"/>
                </a:lnTo>
                <a:lnTo>
                  <a:pt x="7981" y="3659"/>
                </a:lnTo>
                <a:lnTo>
                  <a:pt x="7938" y="3659"/>
                </a:lnTo>
                <a:lnTo>
                  <a:pt x="7874" y="3659"/>
                </a:lnTo>
                <a:lnTo>
                  <a:pt x="7788" y="3702"/>
                </a:lnTo>
                <a:lnTo>
                  <a:pt x="7617" y="3809"/>
                </a:lnTo>
                <a:lnTo>
                  <a:pt x="7489" y="3894"/>
                </a:lnTo>
                <a:lnTo>
                  <a:pt x="7489" y="3894"/>
                </a:lnTo>
                <a:lnTo>
                  <a:pt x="7467" y="3830"/>
                </a:lnTo>
                <a:lnTo>
                  <a:pt x="7467" y="3744"/>
                </a:lnTo>
                <a:lnTo>
                  <a:pt x="7510" y="3616"/>
                </a:lnTo>
                <a:lnTo>
                  <a:pt x="7596" y="3488"/>
                </a:lnTo>
                <a:lnTo>
                  <a:pt x="7703" y="3381"/>
                </a:lnTo>
                <a:lnTo>
                  <a:pt x="7703" y="3381"/>
                </a:lnTo>
                <a:lnTo>
                  <a:pt x="7767" y="3338"/>
                </a:lnTo>
                <a:lnTo>
                  <a:pt x="7831" y="3317"/>
                </a:lnTo>
                <a:lnTo>
                  <a:pt x="7895" y="3317"/>
                </a:lnTo>
                <a:lnTo>
                  <a:pt x="7981" y="3317"/>
                </a:lnTo>
                <a:lnTo>
                  <a:pt x="8045" y="3338"/>
                </a:lnTo>
                <a:lnTo>
                  <a:pt x="8109" y="3402"/>
                </a:lnTo>
                <a:lnTo>
                  <a:pt x="8152" y="3445"/>
                </a:lnTo>
                <a:lnTo>
                  <a:pt x="8216" y="3531"/>
                </a:lnTo>
                <a:lnTo>
                  <a:pt x="8216" y="3531"/>
                </a:lnTo>
                <a:lnTo>
                  <a:pt x="8280" y="3702"/>
                </a:lnTo>
                <a:lnTo>
                  <a:pt x="8345" y="3873"/>
                </a:lnTo>
                <a:lnTo>
                  <a:pt x="8387" y="4237"/>
                </a:lnTo>
                <a:lnTo>
                  <a:pt x="8387" y="4237"/>
                </a:lnTo>
                <a:lnTo>
                  <a:pt x="8473" y="4622"/>
                </a:lnTo>
                <a:lnTo>
                  <a:pt x="8473" y="4836"/>
                </a:lnTo>
                <a:lnTo>
                  <a:pt x="8473" y="5028"/>
                </a:lnTo>
                <a:lnTo>
                  <a:pt x="8473" y="5028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46;p7">
            <a:extLst>
              <a:ext uri="{FF2B5EF4-FFF2-40B4-BE49-F238E27FC236}">
                <a16:creationId xmlns:a16="http://schemas.microsoft.com/office/drawing/2014/main" id="{B3CEDBC2-2FF1-2AD3-0C89-B4BA152F3464}"/>
              </a:ext>
            </a:extLst>
          </p:cNvPr>
          <p:cNvSpPr/>
          <p:nvPr/>
        </p:nvSpPr>
        <p:spPr>
          <a:xfrm>
            <a:off x="6419265" y="1989068"/>
            <a:ext cx="2230960" cy="2204778"/>
          </a:xfrm>
          <a:custGeom>
            <a:avLst/>
            <a:gdLst/>
            <a:ahLst/>
            <a:cxnLst/>
            <a:rect l="l" t="t" r="r" b="b"/>
            <a:pathLst>
              <a:path w="8902" h="8089" extrusionOk="0">
                <a:moveTo>
                  <a:pt x="6612" y="1969"/>
                </a:moveTo>
                <a:lnTo>
                  <a:pt x="6655" y="1990"/>
                </a:lnTo>
                <a:lnTo>
                  <a:pt x="6698" y="2033"/>
                </a:lnTo>
                <a:lnTo>
                  <a:pt x="6698" y="2097"/>
                </a:lnTo>
                <a:lnTo>
                  <a:pt x="6698" y="2226"/>
                </a:lnTo>
                <a:lnTo>
                  <a:pt x="6676" y="2290"/>
                </a:lnTo>
                <a:lnTo>
                  <a:pt x="6633" y="2333"/>
                </a:lnTo>
                <a:lnTo>
                  <a:pt x="6526" y="2333"/>
                </a:lnTo>
                <a:lnTo>
                  <a:pt x="6484" y="2311"/>
                </a:lnTo>
                <a:lnTo>
                  <a:pt x="6441" y="2269"/>
                </a:lnTo>
                <a:lnTo>
                  <a:pt x="6419" y="2226"/>
                </a:lnTo>
                <a:lnTo>
                  <a:pt x="6398" y="2162"/>
                </a:lnTo>
                <a:lnTo>
                  <a:pt x="6441" y="2076"/>
                </a:lnTo>
                <a:lnTo>
                  <a:pt x="6505" y="2012"/>
                </a:lnTo>
                <a:lnTo>
                  <a:pt x="6569" y="1969"/>
                </a:lnTo>
                <a:close/>
                <a:moveTo>
                  <a:pt x="4087" y="2397"/>
                </a:moveTo>
                <a:lnTo>
                  <a:pt x="4151" y="2461"/>
                </a:lnTo>
                <a:lnTo>
                  <a:pt x="4173" y="2547"/>
                </a:lnTo>
                <a:lnTo>
                  <a:pt x="4151" y="2632"/>
                </a:lnTo>
                <a:lnTo>
                  <a:pt x="4109" y="2675"/>
                </a:lnTo>
                <a:lnTo>
                  <a:pt x="4066" y="2697"/>
                </a:lnTo>
                <a:lnTo>
                  <a:pt x="4045" y="2697"/>
                </a:lnTo>
                <a:lnTo>
                  <a:pt x="4002" y="2675"/>
                </a:lnTo>
                <a:lnTo>
                  <a:pt x="3980" y="2632"/>
                </a:lnTo>
                <a:lnTo>
                  <a:pt x="3980" y="2568"/>
                </a:lnTo>
                <a:lnTo>
                  <a:pt x="3980" y="2504"/>
                </a:lnTo>
                <a:lnTo>
                  <a:pt x="4002" y="2440"/>
                </a:lnTo>
                <a:lnTo>
                  <a:pt x="4023" y="2397"/>
                </a:lnTo>
                <a:close/>
                <a:moveTo>
                  <a:pt x="2782" y="3253"/>
                </a:moveTo>
                <a:lnTo>
                  <a:pt x="2804" y="3274"/>
                </a:lnTo>
                <a:lnTo>
                  <a:pt x="2825" y="3317"/>
                </a:lnTo>
                <a:lnTo>
                  <a:pt x="2825" y="3360"/>
                </a:lnTo>
                <a:lnTo>
                  <a:pt x="2825" y="3403"/>
                </a:lnTo>
                <a:lnTo>
                  <a:pt x="2782" y="3467"/>
                </a:lnTo>
                <a:lnTo>
                  <a:pt x="2761" y="3488"/>
                </a:lnTo>
                <a:lnTo>
                  <a:pt x="2739" y="3488"/>
                </a:lnTo>
                <a:lnTo>
                  <a:pt x="2697" y="3467"/>
                </a:lnTo>
                <a:lnTo>
                  <a:pt x="2675" y="3424"/>
                </a:lnTo>
                <a:lnTo>
                  <a:pt x="2697" y="3360"/>
                </a:lnTo>
                <a:lnTo>
                  <a:pt x="2739" y="3274"/>
                </a:lnTo>
                <a:lnTo>
                  <a:pt x="2761" y="3253"/>
                </a:lnTo>
                <a:close/>
                <a:moveTo>
                  <a:pt x="5264" y="3595"/>
                </a:moveTo>
                <a:lnTo>
                  <a:pt x="5307" y="3638"/>
                </a:lnTo>
                <a:lnTo>
                  <a:pt x="5285" y="3724"/>
                </a:lnTo>
                <a:lnTo>
                  <a:pt x="5243" y="3745"/>
                </a:lnTo>
                <a:lnTo>
                  <a:pt x="5221" y="3724"/>
                </a:lnTo>
                <a:lnTo>
                  <a:pt x="5200" y="3681"/>
                </a:lnTo>
                <a:lnTo>
                  <a:pt x="5200" y="3638"/>
                </a:lnTo>
                <a:lnTo>
                  <a:pt x="5221" y="3617"/>
                </a:lnTo>
                <a:lnTo>
                  <a:pt x="5264" y="3595"/>
                </a:lnTo>
                <a:close/>
                <a:moveTo>
                  <a:pt x="6591" y="1627"/>
                </a:moveTo>
                <a:lnTo>
                  <a:pt x="6505" y="1648"/>
                </a:lnTo>
                <a:lnTo>
                  <a:pt x="6419" y="1670"/>
                </a:lnTo>
                <a:lnTo>
                  <a:pt x="6270" y="1755"/>
                </a:lnTo>
                <a:lnTo>
                  <a:pt x="6163" y="1883"/>
                </a:lnTo>
                <a:lnTo>
                  <a:pt x="6120" y="1948"/>
                </a:lnTo>
                <a:lnTo>
                  <a:pt x="6099" y="2033"/>
                </a:lnTo>
                <a:lnTo>
                  <a:pt x="6077" y="2119"/>
                </a:lnTo>
                <a:lnTo>
                  <a:pt x="6077" y="2226"/>
                </a:lnTo>
                <a:lnTo>
                  <a:pt x="6077" y="2311"/>
                </a:lnTo>
                <a:lnTo>
                  <a:pt x="6056" y="2397"/>
                </a:lnTo>
                <a:lnTo>
                  <a:pt x="6013" y="2483"/>
                </a:lnTo>
                <a:lnTo>
                  <a:pt x="5949" y="2568"/>
                </a:lnTo>
                <a:lnTo>
                  <a:pt x="5799" y="2718"/>
                </a:lnTo>
                <a:lnTo>
                  <a:pt x="5671" y="2868"/>
                </a:lnTo>
                <a:lnTo>
                  <a:pt x="5564" y="3039"/>
                </a:lnTo>
                <a:lnTo>
                  <a:pt x="5499" y="3103"/>
                </a:lnTo>
                <a:lnTo>
                  <a:pt x="5414" y="3167"/>
                </a:lnTo>
                <a:lnTo>
                  <a:pt x="5350" y="3210"/>
                </a:lnTo>
                <a:lnTo>
                  <a:pt x="5264" y="3253"/>
                </a:lnTo>
                <a:lnTo>
                  <a:pt x="5072" y="3253"/>
                </a:lnTo>
                <a:lnTo>
                  <a:pt x="5007" y="3231"/>
                </a:lnTo>
                <a:lnTo>
                  <a:pt x="4943" y="3167"/>
                </a:lnTo>
                <a:lnTo>
                  <a:pt x="4815" y="3039"/>
                </a:lnTo>
                <a:lnTo>
                  <a:pt x="4708" y="2889"/>
                </a:lnTo>
                <a:lnTo>
                  <a:pt x="4601" y="2761"/>
                </a:lnTo>
                <a:lnTo>
                  <a:pt x="4515" y="2611"/>
                </a:lnTo>
                <a:lnTo>
                  <a:pt x="4472" y="2547"/>
                </a:lnTo>
                <a:lnTo>
                  <a:pt x="4472" y="2461"/>
                </a:lnTo>
                <a:lnTo>
                  <a:pt x="4451" y="2376"/>
                </a:lnTo>
                <a:lnTo>
                  <a:pt x="4430" y="2290"/>
                </a:lnTo>
                <a:lnTo>
                  <a:pt x="4387" y="2204"/>
                </a:lnTo>
                <a:lnTo>
                  <a:pt x="4323" y="2140"/>
                </a:lnTo>
                <a:lnTo>
                  <a:pt x="4258" y="2097"/>
                </a:lnTo>
                <a:lnTo>
                  <a:pt x="4173" y="2055"/>
                </a:lnTo>
                <a:lnTo>
                  <a:pt x="4002" y="2055"/>
                </a:lnTo>
                <a:lnTo>
                  <a:pt x="3916" y="2076"/>
                </a:lnTo>
                <a:lnTo>
                  <a:pt x="3831" y="2140"/>
                </a:lnTo>
                <a:lnTo>
                  <a:pt x="3766" y="2183"/>
                </a:lnTo>
                <a:lnTo>
                  <a:pt x="3724" y="2247"/>
                </a:lnTo>
                <a:lnTo>
                  <a:pt x="3702" y="2376"/>
                </a:lnTo>
                <a:lnTo>
                  <a:pt x="3681" y="2504"/>
                </a:lnTo>
                <a:lnTo>
                  <a:pt x="3681" y="2568"/>
                </a:lnTo>
                <a:lnTo>
                  <a:pt x="3638" y="2632"/>
                </a:lnTo>
                <a:lnTo>
                  <a:pt x="3595" y="2697"/>
                </a:lnTo>
                <a:lnTo>
                  <a:pt x="3531" y="2761"/>
                </a:lnTo>
                <a:lnTo>
                  <a:pt x="3317" y="2868"/>
                </a:lnTo>
                <a:lnTo>
                  <a:pt x="3103" y="2953"/>
                </a:lnTo>
                <a:lnTo>
                  <a:pt x="2932" y="2975"/>
                </a:lnTo>
                <a:lnTo>
                  <a:pt x="2632" y="2975"/>
                </a:lnTo>
                <a:lnTo>
                  <a:pt x="2568" y="2996"/>
                </a:lnTo>
                <a:lnTo>
                  <a:pt x="2525" y="3039"/>
                </a:lnTo>
                <a:lnTo>
                  <a:pt x="2461" y="3103"/>
                </a:lnTo>
                <a:lnTo>
                  <a:pt x="2418" y="3210"/>
                </a:lnTo>
                <a:lnTo>
                  <a:pt x="2376" y="3296"/>
                </a:lnTo>
                <a:lnTo>
                  <a:pt x="2376" y="3403"/>
                </a:lnTo>
                <a:lnTo>
                  <a:pt x="2376" y="3488"/>
                </a:lnTo>
                <a:lnTo>
                  <a:pt x="2397" y="3595"/>
                </a:lnTo>
                <a:lnTo>
                  <a:pt x="2440" y="3659"/>
                </a:lnTo>
                <a:lnTo>
                  <a:pt x="2504" y="3745"/>
                </a:lnTo>
                <a:lnTo>
                  <a:pt x="2590" y="3788"/>
                </a:lnTo>
                <a:lnTo>
                  <a:pt x="2675" y="3809"/>
                </a:lnTo>
                <a:lnTo>
                  <a:pt x="2782" y="3809"/>
                </a:lnTo>
                <a:lnTo>
                  <a:pt x="2868" y="3788"/>
                </a:lnTo>
                <a:lnTo>
                  <a:pt x="2932" y="3745"/>
                </a:lnTo>
                <a:lnTo>
                  <a:pt x="2975" y="3681"/>
                </a:lnTo>
                <a:lnTo>
                  <a:pt x="3039" y="3552"/>
                </a:lnTo>
                <a:lnTo>
                  <a:pt x="3103" y="3403"/>
                </a:lnTo>
                <a:lnTo>
                  <a:pt x="3146" y="3317"/>
                </a:lnTo>
                <a:lnTo>
                  <a:pt x="3210" y="3253"/>
                </a:lnTo>
                <a:lnTo>
                  <a:pt x="3381" y="3124"/>
                </a:lnTo>
                <a:lnTo>
                  <a:pt x="3574" y="3039"/>
                </a:lnTo>
                <a:lnTo>
                  <a:pt x="3659" y="3017"/>
                </a:lnTo>
                <a:lnTo>
                  <a:pt x="3745" y="2996"/>
                </a:lnTo>
                <a:lnTo>
                  <a:pt x="3852" y="3017"/>
                </a:lnTo>
                <a:lnTo>
                  <a:pt x="3959" y="3017"/>
                </a:lnTo>
                <a:lnTo>
                  <a:pt x="4066" y="3039"/>
                </a:lnTo>
                <a:lnTo>
                  <a:pt x="4173" y="3039"/>
                </a:lnTo>
                <a:lnTo>
                  <a:pt x="4301" y="3017"/>
                </a:lnTo>
                <a:lnTo>
                  <a:pt x="4344" y="3017"/>
                </a:lnTo>
                <a:lnTo>
                  <a:pt x="4408" y="3060"/>
                </a:lnTo>
                <a:lnTo>
                  <a:pt x="4472" y="3103"/>
                </a:lnTo>
                <a:lnTo>
                  <a:pt x="4537" y="3167"/>
                </a:lnTo>
                <a:lnTo>
                  <a:pt x="4665" y="3360"/>
                </a:lnTo>
                <a:lnTo>
                  <a:pt x="4751" y="3531"/>
                </a:lnTo>
                <a:lnTo>
                  <a:pt x="4815" y="3724"/>
                </a:lnTo>
                <a:lnTo>
                  <a:pt x="4879" y="3873"/>
                </a:lnTo>
                <a:lnTo>
                  <a:pt x="4965" y="4002"/>
                </a:lnTo>
                <a:lnTo>
                  <a:pt x="5029" y="4044"/>
                </a:lnTo>
                <a:lnTo>
                  <a:pt x="5093" y="4087"/>
                </a:lnTo>
                <a:lnTo>
                  <a:pt x="5178" y="4109"/>
                </a:lnTo>
                <a:lnTo>
                  <a:pt x="5264" y="4109"/>
                </a:lnTo>
                <a:lnTo>
                  <a:pt x="5371" y="4087"/>
                </a:lnTo>
                <a:lnTo>
                  <a:pt x="5457" y="4044"/>
                </a:lnTo>
                <a:lnTo>
                  <a:pt x="5521" y="4002"/>
                </a:lnTo>
                <a:lnTo>
                  <a:pt x="5564" y="3937"/>
                </a:lnTo>
                <a:lnTo>
                  <a:pt x="5585" y="3852"/>
                </a:lnTo>
                <a:lnTo>
                  <a:pt x="5606" y="3766"/>
                </a:lnTo>
                <a:lnTo>
                  <a:pt x="5606" y="3595"/>
                </a:lnTo>
                <a:lnTo>
                  <a:pt x="5628" y="3510"/>
                </a:lnTo>
                <a:lnTo>
                  <a:pt x="5649" y="3424"/>
                </a:lnTo>
                <a:lnTo>
                  <a:pt x="5713" y="3274"/>
                </a:lnTo>
                <a:lnTo>
                  <a:pt x="5820" y="3146"/>
                </a:lnTo>
                <a:lnTo>
                  <a:pt x="5949" y="3017"/>
                </a:lnTo>
                <a:lnTo>
                  <a:pt x="6120" y="2825"/>
                </a:lnTo>
                <a:lnTo>
                  <a:pt x="6205" y="2718"/>
                </a:lnTo>
                <a:lnTo>
                  <a:pt x="6291" y="2675"/>
                </a:lnTo>
                <a:lnTo>
                  <a:pt x="6398" y="2675"/>
                </a:lnTo>
                <a:lnTo>
                  <a:pt x="6484" y="2697"/>
                </a:lnTo>
                <a:lnTo>
                  <a:pt x="6591" y="2718"/>
                </a:lnTo>
                <a:lnTo>
                  <a:pt x="6676" y="2697"/>
                </a:lnTo>
                <a:lnTo>
                  <a:pt x="6762" y="2675"/>
                </a:lnTo>
                <a:lnTo>
                  <a:pt x="6826" y="2632"/>
                </a:lnTo>
                <a:lnTo>
                  <a:pt x="6890" y="2568"/>
                </a:lnTo>
                <a:lnTo>
                  <a:pt x="6933" y="2483"/>
                </a:lnTo>
                <a:lnTo>
                  <a:pt x="6976" y="2418"/>
                </a:lnTo>
                <a:lnTo>
                  <a:pt x="6997" y="2333"/>
                </a:lnTo>
                <a:lnTo>
                  <a:pt x="7019" y="2162"/>
                </a:lnTo>
                <a:lnTo>
                  <a:pt x="6997" y="1948"/>
                </a:lnTo>
                <a:lnTo>
                  <a:pt x="6954" y="1862"/>
                </a:lnTo>
                <a:lnTo>
                  <a:pt x="6912" y="1777"/>
                </a:lnTo>
                <a:lnTo>
                  <a:pt x="6869" y="1712"/>
                </a:lnTo>
                <a:lnTo>
                  <a:pt x="6783" y="1670"/>
                </a:lnTo>
                <a:lnTo>
                  <a:pt x="6698" y="1648"/>
                </a:lnTo>
                <a:lnTo>
                  <a:pt x="6591" y="1627"/>
                </a:lnTo>
                <a:close/>
                <a:moveTo>
                  <a:pt x="6997" y="429"/>
                </a:moveTo>
                <a:lnTo>
                  <a:pt x="7147" y="450"/>
                </a:lnTo>
                <a:lnTo>
                  <a:pt x="7254" y="471"/>
                </a:lnTo>
                <a:lnTo>
                  <a:pt x="7361" y="514"/>
                </a:lnTo>
                <a:lnTo>
                  <a:pt x="7468" y="578"/>
                </a:lnTo>
                <a:lnTo>
                  <a:pt x="7532" y="643"/>
                </a:lnTo>
                <a:lnTo>
                  <a:pt x="7596" y="707"/>
                </a:lnTo>
                <a:lnTo>
                  <a:pt x="7660" y="771"/>
                </a:lnTo>
                <a:lnTo>
                  <a:pt x="7703" y="856"/>
                </a:lnTo>
                <a:lnTo>
                  <a:pt x="7767" y="1049"/>
                </a:lnTo>
                <a:lnTo>
                  <a:pt x="7789" y="1263"/>
                </a:lnTo>
                <a:lnTo>
                  <a:pt x="7789" y="1498"/>
                </a:lnTo>
                <a:lnTo>
                  <a:pt x="7789" y="1734"/>
                </a:lnTo>
                <a:lnTo>
                  <a:pt x="7789" y="2269"/>
                </a:lnTo>
                <a:lnTo>
                  <a:pt x="7810" y="2804"/>
                </a:lnTo>
                <a:lnTo>
                  <a:pt x="7832" y="3338"/>
                </a:lnTo>
                <a:lnTo>
                  <a:pt x="7810" y="3595"/>
                </a:lnTo>
                <a:lnTo>
                  <a:pt x="7789" y="3852"/>
                </a:lnTo>
                <a:lnTo>
                  <a:pt x="7746" y="3980"/>
                </a:lnTo>
                <a:lnTo>
                  <a:pt x="7725" y="4109"/>
                </a:lnTo>
                <a:lnTo>
                  <a:pt x="7660" y="4216"/>
                </a:lnTo>
                <a:lnTo>
                  <a:pt x="7618" y="4301"/>
                </a:lnTo>
                <a:lnTo>
                  <a:pt x="7553" y="4387"/>
                </a:lnTo>
                <a:lnTo>
                  <a:pt x="7468" y="4451"/>
                </a:lnTo>
                <a:lnTo>
                  <a:pt x="7297" y="4558"/>
                </a:lnTo>
                <a:lnTo>
                  <a:pt x="7104" y="4622"/>
                </a:lnTo>
                <a:lnTo>
                  <a:pt x="6890" y="4665"/>
                </a:lnTo>
                <a:lnTo>
                  <a:pt x="6676" y="4686"/>
                </a:lnTo>
                <a:lnTo>
                  <a:pt x="6419" y="4665"/>
                </a:lnTo>
                <a:lnTo>
                  <a:pt x="5906" y="4644"/>
                </a:lnTo>
                <a:lnTo>
                  <a:pt x="5371" y="4644"/>
                </a:lnTo>
                <a:lnTo>
                  <a:pt x="4858" y="4622"/>
                </a:lnTo>
                <a:lnTo>
                  <a:pt x="4323" y="4579"/>
                </a:lnTo>
                <a:lnTo>
                  <a:pt x="3852" y="4537"/>
                </a:lnTo>
                <a:lnTo>
                  <a:pt x="3360" y="4494"/>
                </a:lnTo>
                <a:lnTo>
                  <a:pt x="3103" y="4515"/>
                </a:lnTo>
                <a:lnTo>
                  <a:pt x="2846" y="4515"/>
                </a:lnTo>
                <a:lnTo>
                  <a:pt x="2590" y="4537"/>
                </a:lnTo>
                <a:lnTo>
                  <a:pt x="2311" y="4558"/>
                </a:lnTo>
                <a:lnTo>
                  <a:pt x="2119" y="4558"/>
                </a:lnTo>
                <a:lnTo>
                  <a:pt x="1884" y="4537"/>
                </a:lnTo>
                <a:lnTo>
                  <a:pt x="1777" y="4515"/>
                </a:lnTo>
                <a:lnTo>
                  <a:pt x="1670" y="4494"/>
                </a:lnTo>
                <a:lnTo>
                  <a:pt x="1563" y="4451"/>
                </a:lnTo>
                <a:lnTo>
                  <a:pt x="1477" y="4387"/>
                </a:lnTo>
                <a:lnTo>
                  <a:pt x="1456" y="4344"/>
                </a:lnTo>
                <a:lnTo>
                  <a:pt x="1413" y="4258"/>
                </a:lnTo>
                <a:lnTo>
                  <a:pt x="1327" y="4023"/>
                </a:lnTo>
                <a:lnTo>
                  <a:pt x="1284" y="3788"/>
                </a:lnTo>
                <a:lnTo>
                  <a:pt x="1284" y="3724"/>
                </a:lnTo>
                <a:lnTo>
                  <a:pt x="1306" y="3681"/>
                </a:lnTo>
                <a:lnTo>
                  <a:pt x="1349" y="2590"/>
                </a:lnTo>
                <a:lnTo>
                  <a:pt x="1391" y="1498"/>
                </a:lnTo>
                <a:lnTo>
                  <a:pt x="1391" y="1263"/>
                </a:lnTo>
                <a:lnTo>
                  <a:pt x="1413" y="1006"/>
                </a:lnTo>
                <a:lnTo>
                  <a:pt x="1456" y="899"/>
                </a:lnTo>
                <a:lnTo>
                  <a:pt x="1498" y="792"/>
                </a:lnTo>
                <a:lnTo>
                  <a:pt x="1563" y="707"/>
                </a:lnTo>
                <a:lnTo>
                  <a:pt x="1670" y="643"/>
                </a:lnTo>
                <a:lnTo>
                  <a:pt x="1798" y="600"/>
                </a:lnTo>
                <a:lnTo>
                  <a:pt x="1948" y="557"/>
                </a:lnTo>
                <a:lnTo>
                  <a:pt x="2247" y="514"/>
                </a:lnTo>
                <a:lnTo>
                  <a:pt x="2547" y="493"/>
                </a:lnTo>
                <a:lnTo>
                  <a:pt x="4965" y="493"/>
                </a:lnTo>
                <a:lnTo>
                  <a:pt x="5478" y="471"/>
                </a:lnTo>
                <a:lnTo>
                  <a:pt x="5992" y="450"/>
                </a:lnTo>
                <a:lnTo>
                  <a:pt x="6505" y="429"/>
                </a:lnTo>
                <a:close/>
                <a:moveTo>
                  <a:pt x="6783" y="1"/>
                </a:moveTo>
                <a:lnTo>
                  <a:pt x="6462" y="22"/>
                </a:lnTo>
                <a:lnTo>
                  <a:pt x="5820" y="43"/>
                </a:lnTo>
                <a:lnTo>
                  <a:pt x="5178" y="43"/>
                </a:lnTo>
                <a:lnTo>
                  <a:pt x="4601" y="22"/>
                </a:lnTo>
                <a:lnTo>
                  <a:pt x="4023" y="22"/>
                </a:lnTo>
                <a:lnTo>
                  <a:pt x="3445" y="43"/>
                </a:lnTo>
                <a:lnTo>
                  <a:pt x="2868" y="86"/>
                </a:lnTo>
                <a:lnTo>
                  <a:pt x="1841" y="86"/>
                </a:lnTo>
                <a:lnTo>
                  <a:pt x="1563" y="129"/>
                </a:lnTo>
                <a:lnTo>
                  <a:pt x="1456" y="150"/>
                </a:lnTo>
                <a:lnTo>
                  <a:pt x="1327" y="193"/>
                </a:lnTo>
                <a:lnTo>
                  <a:pt x="1220" y="236"/>
                </a:lnTo>
                <a:lnTo>
                  <a:pt x="1135" y="322"/>
                </a:lnTo>
                <a:lnTo>
                  <a:pt x="1049" y="407"/>
                </a:lnTo>
                <a:lnTo>
                  <a:pt x="985" y="493"/>
                </a:lnTo>
                <a:lnTo>
                  <a:pt x="942" y="643"/>
                </a:lnTo>
                <a:lnTo>
                  <a:pt x="899" y="771"/>
                </a:lnTo>
                <a:lnTo>
                  <a:pt x="878" y="1092"/>
                </a:lnTo>
                <a:lnTo>
                  <a:pt x="857" y="1391"/>
                </a:lnTo>
                <a:lnTo>
                  <a:pt x="857" y="1691"/>
                </a:lnTo>
                <a:lnTo>
                  <a:pt x="835" y="1990"/>
                </a:lnTo>
                <a:lnTo>
                  <a:pt x="835" y="2290"/>
                </a:lnTo>
                <a:lnTo>
                  <a:pt x="878" y="2889"/>
                </a:lnTo>
                <a:lnTo>
                  <a:pt x="878" y="3124"/>
                </a:lnTo>
                <a:lnTo>
                  <a:pt x="857" y="3424"/>
                </a:lnTo>
                <a:lnTo>
                  <a:pt x="857" y="3724"/>
                </a:lnTo>
                <a:lnTo>
                  <a:pt x="857" y="4023"/>
                </a:lnTo>
                <a:lnTo>
                  <a:pt x="899" y="4323"/>
                </a:lnTo>
                <a:lnTo>
                  <a:pt x="942" y="4451"/>
                </a:lnTo>
                <a:lnTo>
                  <a:pt x="985" y="4579"/>
                </a:lnTo>
                <a:lnTo>
                  <a:pt x="1049" y="4686"/>
                </a:lnTo>
                <a:lnTo>
                  <a:pt x="1135" y="4793"/>
                </a:lnTo>
                <a:lnTo>
                  <a:pt x="1220" y="4879"/>
                </a:lnTo>
                <a:lnTo>
                  <a:pt x="1349" y="4922"/>
                </a:lnTo>
                <a:lnTo>
                  <a:pt x="1456" y="4964"/>
                </a:lnTo>
                <a:lnTo>
                  <a:pt x="1584" y="4986"/>
                </a:lnTo>
                <a:lnTo>
                  <a:pt x="1841" y="5007"/>
                </a:lnTo>
                <a:lnTo>
                  <a:pt x="2097" y="5007"/>
                </a:lnTo>
                <a:lnTo>
                  <a:pt x="2354" y="4986"/>
                </a:lnTo>
                <a:lnTo>
                  <a:pt x="2868" y="4943"/>
                </a:lnTo>
                <a:lnTo>
                  <a:pt x="3146" y="4922"/>
                </a:lnTo>
                <a:lnTo>
                  <a:pt x="3403" y="4922"/>
                </a:lnTo>
                <a:lnTo>
                  <a:pt x="4644" y="5007"/>
                </a:lnTo>
                <a:lnTo>
                  <a:pt x="5885" y="5071"/>
                </a:lnTo>
                <a:lnTo>
                  <a:pt x="6398" y="5114"/>
                </a:lnTo>
                <a:lnTo>
                  <a:pt x="6698" y="5136"/>
                </a:lnTo>
                <a:lnTo>
                  <a:pt x="6997" y="5136"/>
                </a:lnTo>
                <a:lnTo>
                  <a:pt x="7297" y="5114"/>
                </a:lnTo>
                <a:lnTo>
                  <a:pt x="7425" y="5071"/>
                </a:lnTo>
                <a:lnTo>
                  <a:pt x="7553" y="5029"/>
                </a:lnTo>
                <a:lnTo>
                  <a:pt x="7682" y="4986"/>
                </a:lnTo>
                <a:lnTo>
                  <a:pt x="7789" y="4900"/>
                </a:lnTo>
                <a:lnTo>
                  <a:pt x="7896" y="4815"/>
                </a:lnTo>
                <a:lnTo>
                  <a:pt x="7981" y="4729"/>
                </a:lnTo>
                <a:lnTo>
                  <a:pt x="8046" y="4601"/>
                </a:lnTo>
                <a:lnTo>
                  <a:pt x="8110" y="4472"/>
                </a:lnTo>
                <a:lnTo>
                  <a:pt x="8195" y="4216"/>
                </a:lnTo>
                <a:lnTo>
                  <a:pt x="8238" y="3916"/>
                </a:lnTo>
                <a:lnTo>
                  <a:pt x="8259" y="3617"/>
                </a:lnTo>
                <a:lnTo>
                  <a:pt x="8259" y="3317"/>
                </a:lnTo>
                <a:lnTo>
                  <a:pt x="8238" y="3017"/>
                </a:lnTo>
                <a:lnTo>
                  <a:pt x="8238" y="2483"/>
                </a:lnTo>
                <a:lnTo>
                  <a:pt x="8238" y="1862"/>
                </a:lnTo>
                <a:lnTo>
                  <a:pt x="8238" y="1156"/>
                </a:lnTo>
                <a:lnTo>
                  <a:pt x="8195" y="856"/>
                </a:lnTo>
                <a:lnTo>
                  <a:pt x="8152" y="728"/>
                </a:lnTo>
                <a:lnTo>
                  <a:pt x="8110" y="578"/>
                </a:lnTo>
                <a:lnTo>
                  <a:pt x="8067" y="450"/>
                </a:lnTo>
                <a:lnTo>
                  <a:pt x="7981" y="322"/>
                </a:lnTo>
                <a:lnTo>
                  <a:pt x="7874" y="215"/>
                </a:lnTo>
                <a:lnTo>
                  <a:pt x="7767" y="129"/>
                </a:lnTo>
                <a:lnTo>
                  <a:pt x="7618" y="65"/>
                </a:lnTo>
                <a:lnTo>
                  <a:pt x="7468" y="22"/>
                </a:lnTo>
                <a:lnTo>
                  <a:pt x="7297" y="1"/>
                </a:lnTo>
                <a:close/>
                <a:moveTo>
                  <a:pt x="4858" y="6526"/>
                </a:moveTo>
                <a:lnTo>
                  <a:pt x="4943" y="6548"/>
                </a:lnTo>
                <a:lnTo>
                  <a:pt x="5007" y="6591"/>
                </a:lnTo>
                <a:lnTo>
                  <a:pt x="5050" y="6633"/>
                </a:lnTo>
                <a:lnTo>
                  <a:pt x="5072" y="6719"/>
                </a:lnTo>
                <a:lnTo>
                  <a:pt x="5029" y="6805"/>
                </a:lnTo>
                <a:lnTo>
                  <a:pt x="4986" y="6847"/>
                </a:lnTo>
                <a:lnTo>
                  <a:pt x="4900" y="6869"/>
                </a:lnTo>
                <a:lnTo>
                  <a:pt x="4815" y="6869"/>
                </a:lnTo>
                <a:lnTo>
                  <a:pt x="4622" y="6847"/>
                </a:lnTo>
                <a:lnTo>
                  <a:pt x="4451" y="6826"/>
                </a:lnTo>
                <a:lnTo>
                  <a:pt x="4045" y="6826"/>
                </a:lnTo>
                <a:lnTo>
                  <a:pt x="3938" y="6805"/>
                </a:lnTo>
                <a:lnTo>
                  <a:pt x="3852" y="6762"/>
                </a:lnTo>
                <a:lnTo>
                  <a:pt x="3831" y="6740"/>
                </a:lnTo>
                <a:lnTo>
                  <a:pt x="3809" y="6719"/>
                </a:lnTo>
                <a:lnTo>
                  <a:pt x="3809" y="6698"/>
                </a:lnTo>
                <a:lnTo>
                  <a:pt x="3809" y="6655"/>
                </a:lnTo>
                <a:lnTo>
                  <a:pt x="3873" y="6612"/>
                </a:lnTo>
                <a:lnTo>
                  <a:pt x="3959" y="6591"/>
                </a:lnTo>
                <a:lnTo>
                  <a:pt x="4194" y="6548"/>
                </a:lnTo>
                <a:lnTo>
                  <a:pt x="4665" y="6548"/>
                </a:lnTo>
                <a:lnTo>
                  <a:pt x="4858" y="6526"/>
                </a:lnTo>
                <a:close/>
                <a:moveTo>
                  <a:pt x="3873" y="6184"/>
                </a:moveTo>
                <a:lnTo>
                  <a:pt x="3724" y="6248"/>
                </a:lnTo>
                <a:lnTo>
                  <a:pt x="3638" y="6270"/>
                </a:lnTo>
                <a:lnTo>
                  <a:pt x="3574" y="6334"/>
                </a:lnTo>
                <a:lnTo>
                  <a:pt x="3531" y="6377"/>
                </a:lnTo>
                <a:lnTo>
                  <a:pt x="3488" y="6462"/>
                </a:lnTo>
                <a:lnTo>
                  <a:pt x="3445" y="6548"/>
                </a:lnTo>
                <a:lnTo>
                  <a:pt x="3424" y="6633"/>
                </a:lnTo>
                <a:lnTo>
                  <a:pt x="3424" y="6740"/>
                </a:lnTo>
                <a:lnTo>
                  <a:pt x="3424" y="6826"/>
                </a:lnTo>
                <a:lnTo>
                  <a:pt x="3467" y="6890"/>
                </a:lnTo>
                <a:lnTo>
                  <a:pt x="3488" y="6954"/>
                </a:lnTo>
                <a:lnTo>
                  <a:pt x="3552" y="6997"/>
                </a:lnTo>
                <a:lnTo>
                  <a:pt x="3617" y="7040"/>
                </a:lnTo>
                <a:lnTo>
                  <a:pt x="3766" y="7083"/>
                </a:lnTo>
                <a:lnTo>
                  <a:pt x="3938" y="7104"/>
                </a:lnTo>
                <a:lnTo>
                  <a:pt x="4109" y="7083"/>
                </a:lnTo>
                <a:lnTo>
                  <a:pt x="4451" y="7083"/>
                </a:lnTo>
                <a:lnTo>
                  <a:pt x="4558" y="7061"/>
                </a:lnTo>
                <a:lnTo>
                  <a:pt x="5157" y="7061"/>
                </a:lnTo>
                <a:lnTo>
                  <a:pt x="5307" y="7018"/>
                </a:lnTo>
                <a:lnTo>
                  <a:pt x="5350" y="6997"/>
                </a:lnTo>
                <a:lnTo>
                  <a:pt x="5392" y="6954"/>
                </a:lnTo>
                <a:lnTo>
                  <a:pt x="5414" y="6911"/>
                </a:lnTo>
                <a:lnTo>
                  <a:pt x="5414" y="6847"/>
                </a:lnTo>
                <a:lnTo>
                  <a:pt x="5414" y="6698"/>
                </a:lnTo>
                <a:lnTo>
                  <a:pt x="5371" y="6505"/>
                </a:lnTo>
                <a:lnTo>
                  <a:pt x="5307" y="6377"/>
                </a:lnTo>
                <a:lnTo>
                  <a:pt x="5243" y="6291"/>
                </a:lnTo>
                <a:lnTo>
                  <a:pt x="5136" y="6248"/>
                </a:lnTo>
                <a:lnTo>
                  <a:pt x="5029" y="6227"/>
                </a:lnTo>
                <a:lnTo>
                  <a:pt x="4879" y="6205"/>
                </a:lnTo>
                <a:lnTo>
                  <a:pt x="4579" y="6205"/>
                </a:lnTo>
                <a:lnTo>
                  <a:pt x="4237" y="6184"/>
                </a:lnTo>
                <a:close/>
                <a:moveTo>
                  <a:pt x="4066" y="5585"/>
                </a:moveTo>
                <a:lnTo>
                  <a:pt x="5114" y="5628"/>
                </a:lnTo>
                <a:lnTo>
                  <a:pt x="5649" y="5649"/>
                </a:lnTo>
                <a:lnTo>
                  <a:pt x="6184" y="5692"/>
                </a:lnTo>
                <a:lnTo>
                  <a:pt x="6719" y="5735"/>
                </a:lnTo>
                <a:lnTo>
                  <a:pt x="7446" y="5735"/>
                </a:lnTo>
                <a:lnTo>
                  <a:pt x="7618" y="5756"/>
                </a:lnTo>
                <a:lnTo>
                  <a:pt x="7703" y="5778"/>
                </a:lnTo>
                <a:lnTo>
                  <a:pt x="7789" y="5799"/>
                </a:lnTo>
                <a:lnTo>
                  <a:pt x="7853" y="5863"/>
                </a:lnTo>
                <a:lnTo>
                  <a:pt x="7917" y="5927"/>
                </a:lnTo>
                <a:lnTo>
                  <a:pt x="8003" y="6098"/>
                </a:lnTo>
                <a:lnTo>
                  <a:pt x="8110" y="6291"/>
                </a:lnTo>
                <a:lnTo>
                  <a:pt x="8259" y="6655"/>
                </a:lnTo>
                <a:lnTo>
                  <a:pt x="8345" y="6826"/>
                </a:lnTo>
                <a:lnTo>
                  <a:pt x="8431" y="7018"/>
                </a:lnTo>
                <a:lnTo>
                  <a:pt x="8431" y="7104"/>
                </a:lnTo>
                <a:lnTo>
                  <a:pt x="8431" y="7190"/>
                </a:lnTo>
                <a:lnTo>
                  <a:pt x="8388" y="7254"/>
                </a:lnTo>
                <a:lnTo>
                  <a:pt x="8302" y="7297"/>
                </a:lnTo>
                <a:lnTo>
                  <a:pt x="8110" y="7361"/>
                </a:lnTo>
                <a:lnTo>
                  <a:pt x="7853" y="7382"/>
                </a:lnTo>
                <a:lnTo>
                  <a:pt x="7404" y="7382"/>
                </a:lnTo>
                <a:lnTo>
                  <a:pt x="6954" y="7361"/>
                </a:lnTo>
                <a:lnTo>
                  <a:pt x="6505" y="7297"/>
                </a:lnTo>
                <a:lnTo>
                  <a:pt x="6056" y="7254"/>
                </a:lnTo>
                <a:lnTo>
                  <a:pt x="5606" y="7232"/>
                </a:lnTo>
                <a:lnTo>
                  <a:pt x="4665" y="7211"/>
                </a:lnTo>
                <a:lnTo>
                  <a:pt x="4194" y="7211"/>
                </a:lnTo>
                <a:lnTo>
                  <a:pt x="3724" y="7232"/>
                </a:lnTo>
                <a:lnTo>
                  <a:pt x="3253" y="7275"/>
                </a:lnTo>
                <a:lnTo>
                  <a:pt x="3039" y="7254"/>
                </a:lnTo>
                <a:lnTo>
                  <a:pt x="2804" y="7232"/>
                </a:lnTo>
                <a:lnTo>
                  <a:pt x="2354" y="7232"/>
                </a:lnTo>
                <a:lnTo>
                  <a:pt x="1926" y="7275"/>
                </a:lnTo>
                <a:lnTo>
                  <a:pt x="1584" y="7297"/>
                </a:lnTo>
                <a:lnTo>
                  <a:pt x="1349" y="7318"/>
                </a:lnTo>
                <a:lnTo>
                  <a:pt x="1113" y="7318"/>
                </a:lnTo>
                <a:lnTo>
                  <a:pt x="899" y="7297"/>
                </a:lnTo>
                <a:lnTo>
                  <a:pt x="707" y="7254"/>
                </a:lnTo>
                <a:lnTo>
                  <a:pt x="643" y="7211"/>
                </a:lnTo>
                <a:lnTo>
                  <a:pt x="578" y="7168"/>
                </a:lnTo>
                <a:lnTo>
                  <a:pt x="557" y="7104"/>
                </a:lnTo>
                <a:lnTo>
                  <a:pt x="536" y="7018"/>
                </a:lnTo>
                <a:lnTo>
                  <a:pt x="536" y="6933"/>
                </a:lnTo>
                <a:lnTo>
                  <a:pt x="578" y="6826"/>
                </a:lnTo>
                <a:lnTo>
                  <a:pt x="664" y="6612"/>
                </a:lnTo>
                <a:lnTo>
                  <a:pt x="878" y="6205"/>
                </a:lnTo>
                <a:lnTo>
                  <a:pt x="964" y="6056"/>
                </a:lnTo>
                <a:lnTo>
                  <a:pt x="1071" y="5906"/>
                </a:lnTo>
                <a:lnTo>
                  <a:pt x="1199" y="5756"/>
                </a:lnTo>
                <a:lnTo>
                  <a:pt x="1263" y="5713"/>
                </a:lnTo>
                <a:lnTo>
                  <a:pt x="1327" y="5671"/>
                </a:lnTo>
                <a:lnTo>
                  <a:pt x="1413" y="5628"/>
                </a:lnTo>
                <a:lnTo>
                  <a:pt x="1520" y="5606"/>
                </a:lnTo>
                <a:lnTo>
                  <a:pt x="1755" y="5606"/>
                </a:lnTo>
                <a:lnTo>
                  <a:pt x="2204" y="5585"/>
                </a:lnTo>
                <a:close/>
                <a:moveTo>
                  <a:pt x="2162" y="5050"/>
                </a:moveTo>
                <a:lnTo>
                  <a:pt x="1905" y="5071"/>
                </a:lnTo>
                <a:lnTo>
                  <a:pt x="1648" y="5114"/>
                </a:lnTo>
                <a:lnTo>
                  <a:pt x="1413" y="5178"/>
                </a:lnTo>
                <a:lnTo>
                  <a:pt x="1199" y="5264"/>
                </a:lnTo>
                <a:lnTo>
                  <a:pt x="1092" y="5307"/>
                </a:lnTo>
                <a:lnTo>
                  <a:pt x="1006" y="5392"/>
                </a:lnTo>
                <a:lnTo>
                  <a:pt x="857" y="5585"/>
                </a:lnTo>
                <a:lnTo>
                  <a:pt x="578" y="5991"/>
                </a:lnTo>
                <a:lnTo>
                  <a:pt x="322" y="6419"/>
                </a:lnTo>
                <a:lnTo>
                  <a:pt x="193" y="6655"/>
                </a:lnTo>
                <a:lnTo>
                  <a:pt x="86" y="6890"/>
                </a:lnTo>
                <a:lnTo>
                  <a:pt x="22" y="7125"/>
                </a:lnTo>
                <a:lnTo>
                  <a:pt x="1" y="7404"/>
                </a:lnTo>
                <a:lnTo>
                  <a:pt x="1" y="7532"/>
                </a:lnTo>
                <a:lnTo>
                  <a:pt x="22" y="7660"/>
                </a:lnTo>
                <a:lnTo>
                  <a:pt x="65" y="7789"/>
                </a:lnTo>
                <a:lnTo>
                  <a:pt x="129" y="7874"/>
                </a:lnTo>
                <a:lnTo>
                  <a:pt x="193" y="7917"/>
                </a:lnTo>
                <a:lnTo>
                  <a:pt x="300" y="7960"/>
                </a:lnTo>
                <a:lnTo>
                  <a:pt x="536" y="8003"/>
                </a:lnTo>
                <a:lnTo>
                  <a:pt x="792" y="8045"/>
                </a:lnTo>
                <a:lnTo>
                  <a:pt x="1006" y="8067"/>
                </a:lnTo>
                <a:lnTo>
                  <a:pt x="1584" y="8067"/>
                </a:lnTo>
                <a:lnTo>
                  <a:pt x="2162" y="8045"/>
                </a:lnTo>
                <a:lnTo>
                  <a:pt x="2761" y="8024"/>
                </a:lnTo>
                <a:lnTo>
                  <a:pt x="3039" y="8045"/>
                </a:lnTo>
                <a:lnTo>
                  <a:pt x="3338" y="8045"/>
                </a:lnTo>
                <a:lnTo>
                  <a:pt x="3895" y="8088"/>
                </a:lnTo>
                <a:lnTo>
                  <a:pt x="4451" y="8067"/>
                </a:lnTo>
                <a:lnTo>
                  <a:pt x="5007" y="8045"/>
                </a:lnTo>
                <a:lnTo>
                  <a:pt x="5564" y="8045"/>
                </a:lnTo>
                <a:lnTo>
                  <a:pt x="6141" y="8067"/>
                </a:lnTo>
                <a:lnTo>
                  <a:pt x="6719" y="8088"/>
                </a:lnTo>
                <a:lnTo>
                  <a:pt x="7211" y="8067"/>
                </a:lnTo>
                <a:lnTo>
                  <a:pt x="7703" y="8045"/>
                </a:lnTo>
                <a:lnTo>
                  <a:pt x="7746" y="8067"/>
                </a:lnTo>
                <a:lnTo>
                  <a:pt x="7853" y="8067"/>
                </a:lnTo>
                <a:lnTo>
                  <a:pt x="8174" y="8045"/>
                </a:lnTo>
                <a:lnTo>
                  <a:pt x="8516" y="8003"/>
                </a:lnTo>
                <a:lnTo>
                  <a:pt x="8645" y="7960"/>
                </a:lnTo>
                <a:lnTo>
                  <a:pt x="8709" y="7938"/>
                </a:lnTo>
                <a:lnTo>
                  <a:pt x="8794" y="7853"/>
                </a:lnTo>
                <a:lnTo>
                  <a:pt x="8837" y="7746"/>
                </a:lnTo>
                <a:lnTo>
                  <a:pt x="8880" y="7618"/>
                </a:lnTo>
                <a:lnTo>
                  <a:pt x="8901" y="7489"/>
                </a:lnTo>
                <a:lnTo>
                  <a:pt x="8901" y="7339"/>
                </a:lnTo>
                <a:lnTo>
                  <a:pt x="8901" y="7211"/>
                </a:lnTo>
                <a:lnTo>
                  <a:pt x="8880" y="7083"/>
                </a:lnTo>
                <a:lnTo>
                  <a:pt x="8859" y="6997"/>
                </a:lnTo>
                <a:lnTo>
                  <a:pt x="8752" y="6698"/>
                </a:lnTo>
                <a:lnTo>
                  <a:pt x="8623" y="6419"/>
                </a:lnTo>
                <a:lnTo>
                  <a:pt x="8345" y="5863"/>
                </a:lnTo>
                <a:lnTo>
                  <a:pt x="8238" y="5649"/>
                </a:lnTo>
                <a:lnTo>
                  <a:pt x="8174" y="5542"/>
                </a:lnTo>
                <a:lnTo>
                  <a:pt x="8088" y="5478"/>
                </a:lnTo>
                <a:lnTo>
                  <a:pt x="8024" y="5414"/>
                </a:lnTo>
                <a:lnTo>
                  <a:pt x="7917" y="5350"/>
                </a:lnTo>
                <a:lnTo>
                  <a:pt x="7810" y="5328"/>
                </a:lnTo>
                <a:lnTo>
                  <a:pt x="7682" y="5307"/>
                </a:lnTo>
                <a:lnTo>
                  <a:pt x="7125" y="5243"/>
                </a:lnTo>
                <a:lnTo>
                  <a:pt x="6548" y="5221"/>
                </a:lnTo>
                <a:lnTo>
                  <a:pt x="5414" y="5178"/>
                </a:lnTo>
                <a:lnTo>
                  <a:pt x="4515" y="5178"/>
                </a:lnTo>
                <a:lnTo>
                  <a:pt x="4216" y="5157"/>
                </a:lnTo>
                <a:lnTo>
                  <a:pt x="3681" y="5093"/>
                </a:lnTo>
                <a:lnTo>
                  <a:pt x="3146" y="5071"/>
                </a:lnTo>
                <a:lnTo>
                  <a:pt x="2675" y="5071"/>
                </a:lnTo>
                <a:lnTo>
                  <a:pt x="2162" y="505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7C97AC-8CD1-82BD-B345-DE458D992279}"/>
              </a:ext>
            </a:extLst>
          </p:cNvPr>
          <p:cNvSpPr/>
          <p:nvPr/>
        </p:nvSpPr>
        <p:spPr>
          <a:xfrm>
            <a:off x="6940296" y="2344114"/>
            <a:ext cx="1344168" cy="85953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D084B340-F0FD-8FCC-B0BB-BD5D1699447F}"/>
              </a:ext>
            </a:extLst>
          </p:cNvPr>
          <p:cNvSpPr/>
          <p:nvPr/>
        </p:nvSpPr>
        <p:spPr>
          <a:xfrm>
            <a:off x="6871007" y="2248350"/>
            <a:ext cx="1258009" cy="516388"/>
          </a:xfrm>
          <a:prstGeom prst="wedgeRoundRectCallout">
            <a:avLst>
              <a:gd name="adj1" fmla="val -41185"/>
              <a:gd name="adj2" fmla="val 83749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C9293D-9046-5F9B-FB0B-613CC3B50F8C}"/>
              </a:ext>
            </a:extLst>
          </p:cNvPr>
          <p:cNvSpPr txBox="1"/>
          <p:nvPr/>
        </p:nvSpPr>
        <p:spPr>
          <a:xfrm>
            <a:off x="3880715" y="4193846"/>
            <a:ext cx="12202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Ink Free" panose="020F0502020204030204" pitchFamily="34" charset="0"/>
                <a:ea typeface="Heiti TC Medium" pitchFamily="2" charset="-128"/>
              </a:rPr>
              <a:t>Clear</a:t>
            </a:r>
          </a:p>
          <a:p>
            <a:r>
              <a:rPr lang="en-US">
                <a:latin typeface="Ink Free" panose="020F0502020204030204" pitchFamily="34" charset="0"/>
                <a:ea typeface="Heiti TC Medium" pitchFamily="2" charset="-128"/>
              </a:rPr>
              <a:t>Expressive</a:t>
            </a:r>
          </a:p>
          <a:p>
            <a:r>
              <a:rPr lang="en-US">
                <a:latin typeface="Ink Free" panose="020F0502020204030204" pitchFamily="34" charset="0"/>
                <a:ea typeface="Heiti TC Medium" pitchFamily="2" charset="-128"/>
              </a:rPr>
              <a:t>Simple</a:t>
            </a:r>
          </a:p>
        </p:txBody>
      </p:sp>
      <p:sp>
        <p:nvSpPr>
          <p:cNvPr id="11" name="Google Shape;95;p7">
            <a:extLst>
              <a:ext uri="{FF2B5EF4-FFF2-40B4-BE49-F238E27FC236}">
                <a16:creationId xmlns:a16="http://schemas.microsoft.com/office/drawing/2014/main" id="{774A3B7C-1C3D-AFE0-3875-233B809019D0}"/>
              </a:ext>
            </a:extLst>
          </p:cNvPr>
          <p:cNvSpPr/>
          <p:nvPr/>
        </p:nvSpPr>
        <p:spPr>
          <a:xfrm>
            <a:off x="9455806" y="3729797"/>
            <a:ext cx="1958976" cy="2448178"/>
          </a:xfrm>
          <a:custGeom>
            <a:avLst/>
            <a:gdLst/>
            <a:ahLst/>
            <a:cxnLst/>
            <a:rect l="l" t="t" r="r" b="b"/>
            <a:pathLst>
              <a:path w="8666" h="8559" extrusionOk="0">
                <a:moveTo>
                  <a:pt x="3424" y="6655"/>
                </a:moveTo>
                <a:lnTo>
                  <a:pt x="3424" y="6655"/>
                </a:lnTo>
                <a:lnTo>
                  <a:pt x="3060" y="6676"/>
                </a:lnTo>
                <a:lnTo>
                  <a:pt x="2717" y="6655"/>
                </a:lnTo>
                <a:lnTo>
                  <a:pt x="2011" y="6633"/>
                </a:lnTo>
                <a:lnTo>
                  <a:pt x="2011" y="6633"/>
                </a:lnTo>
                <a:lnTo>
                  <a:pt x="1755" y="6633"/>
                </a:lnTo>
                <a:lnTo>
                  <a:pt x="1477" y="6633"/>
                </a:lnTo>
                <a:lnTo>
                  <a:pt x="1348" y="6590"/>
                </a:lnTo>
                <a:lnTo>
                  <a:pt x="1241" y="6548"/>
                </a:lnTo>
                <a:lnTo>
                  <a:pt x="1134" y="6462"/>
                </a:lnTo>
                <a:lnTo>
                  <a:pt x="1049" y="6334"/>
                </a:lnTo>
                <a:lnTo>
                  <a:pt x="1049" y="6334"/>
                </a:lnTo>
                <a:lnTo>
                  <a:pt x="1006" y="6184"/>
                </a:lnTo>
                <a:lnTo>
                  <a:pt x="984" y="6013"/>
                </a:lnTo>
                <a:lnTo>
                  <a:pt x="963" y="5670"/>
                </a:lnTo>
                <a:lnTo>
                  <a:pt x="963" y="5670"/>
                </a:lnTo>
                <a:lnTo>
                  <a:pt x="920" y="4943"/>
                </a:lnTo>
                <a:lnTo>
                  <a:pt x="920" y="4943"/>
                </a:lnTo>
                <a:lnTo>
                  <a:pt x="877" y="4258"/>
                </a:lnTo>
                <a:lnTo>
                  <a:pt x="835" y="3595"/>
                </a:lnTo>
                <a:lnTo>
                  <a:pt x="835" y="3595"/>
                </a:lnTo>
                <a:lnTo>
                  <a:pt x="813" y="3360"/>
                </a:lnTo>
                <a:lnTo>
                  <a:pt x="792" y="3082"/>
                </a:lnTo>
                <a:lnTo>
                  <a:pt x="792" y="2953"/>
                </a:lnTo>
                <a:lnTo>
                  <a:pt x="813" y="2825"/>
                </a:lnTo>
                <a:lnTo>
                  <a:pt x="856" y="2718"/>
                </a:lnTo>
                <a:lnTo>
                  <a:pt x="920" y="2654"/>
                </a:lnTo>
                <a:lnTo>
                  <a:pt x="920" y="2654"/>
                </a:lnTo>
                <a:lnTo>
                  <a:pt x="1027" y="2632"/>
                </a:lnTo>
                <a:lnTo>
                  <a:pt x="1156" y="2611"/>
                </a:lnTo>
                <a:lnTo>
                  <a:pt x="1434" y="2611"/>
                </a:lnTo>
                <a:lnTo>
                  <a:pt x="1434" y="2611"/>
                </a:lnTo>
                <a:lnTo>
                  <a:pt x="1776" y="2568"/>
                </a:lnTo>
                <a:lnTo>
                  <a:pt x="2118" y="2547"/>
                </a:lnTo>
                <a:lnTo>
                  <a:pt x="2118" y="2547"/>
                </a:lnTo>
                <a:lnTo>
                  <a:pt x="2717" y="2547"/>
                </a:lnTo>
                <a:lnTo>
                  <a:pt x="3317" y="2547"/>
                </a:lnTo>
                <a:lnTo>
                  <a:pt x="3317" y="2547"/>
                </a:lnTo>
                <a:lnTo>
                  <a:pt x="4643" y="2482"/>
                </a:lnTo>
                <a:lnTo>
                  <a:pt x="5991" y="2418"/>
                </a:lnTo>
                <a:lnTo>
                  <a:pt x="5991" y="2418"/>
                </a:lnTo>
                <a:lnTo>
                  <a:pt x="6269" y="2354"/>
                </a:lnTo>
                <a:lnTo>
                  <a:pt x="6419" y="2354"/>
                </a:lnTo>
                <a:lnTo>
                  <a:pt x="6505" y="2354"/>
                </a:lnTo>
                <a:lnTo>
                  <a:pt x="6547" y="2376"/>
                </a:lnTo>
                <a:lnTo>
                  <a:pt x="6547" y="2376"/>
                </a:lnTo>
                <a:lnTo>
                  <a:pt x="6633" y="2418"/>
                </a:lnTo>
                <a:lnTo>
                  <a:pt x="6654" y="2482"/>
                </a:lnTo>
                <a:lnTo>
                  <a:pt x="6676" y="2568"/>
                </a:lnTo>
                <a:lnTo>
                  <a:pt x="6676" y="2654"/>
                </a:lnTo>
                <a:lnTo>
                  <a:pt x="6676" y="2654"/>
                </a:lnTo>
                <a:lnTo>
                  <a:pt x="6676" y="3916"/>
                </a:lnTo>
                <a:lnTo>
                  <a:pt x="6676" y="3916"/>
                </a:lnTo>
                <a:lnTo>
                  <a:pt x="6676" y="4216"/>
                </a:lnTo>
                <a:lnTo>
                  <a:pt x="6676" y="4365"/>
                </a:lnTo>
                <a:lnTo>
                  <a:pt x="6718" y="4408"/>
                </a:lnTo>
                <a:lnTo>
                  <a:pt x="6761" y="4451"/>
                </a:lnTo>
                <a:lnTo>
                  <a:pt x="6761" y="4451"/>
                </a:lnTo>
                <a:lnTo>
                  <a:pt x="6847" y="4472"/>
                </a:lnTo>
                <a:lnTo>
                  <a:pt x="6975" y="4472"/>
                </a:lnTo>
                <a:lnTo>
                  <a:pt x="7082" y="4451"/>
                </a:lnTo>
                <a:lnTo>
                  <a:pt x="7168" y="4408"/>
                </a:lnTo>
                <a:lnTo>
                  <a:pt x="7168" y="4408"/>
                </a:lnTo>
                <a:lnTo>
                  <a:pt x="7168" y="4387"/>
                </a:lnTo>
                <a:lnTo>
                  <a:pt x="7189" y="4323"/>
                </a:lnTo>
                <a:lnTo>
                  <a:pt x="7189" y="4194"/>
                </a:lnTo>
                <a:lnTo>
                  <a:pt x="7168" y="3937"/>
                </a:lnTo>
                <a:lnTo>
                  <a:pt x="7168" y="3937"/>
                </a:lnTo>
                <a:lnTo>
                  <a:pt x="7189" y="3296"/>
                </a:lnTo>
                <a:lnTo>
                  <a:pt x="7189" y="3296"/>
                </a:lnTo>
                <a:lnTo>
                  <a:pt x="7211" y="1926"/>
                </a:lnTo>
                <a:lnTo>
                  <a:pt x="7211" y="1926"/>
                </a:lnTo>
                <a:lnTo>
                  <a:pt x="7253" y="1391"/>
                </a:lnTo>
                <a:lnTo>
                  <a:pt x="7232" y="1263"/>
                </a:lnTo>
                <a:lnTo>
                  <a:pt x="7232" y="1135"/>
                </a:lnTo>
                <a:lnTo>
                  <a:pt x="7211" y="1006"/>
                </a:lnTo>
                <a:lnTo>
                  <a:pt x="7146" y="899"/>
                </a:lnTo>
                <a:lnTo>
                  <a:pt x="7146" y="899"/>
                </a:lnTo>
                <a:lnTo>
                  <a:pt x="7061" y="792"/>
                </a:lnTo>
                <a:lnTo>
                  <a:pt x="6954" y="728"/>
                </a:lnTo>
                <a:lnTo>
                  <a:pt x="6825" y="685"/>
                </a:lnTo>
                <a:lnTo>
                  <a:pt x="6697" y="664"/>
                </a:lnTo>
                <a:lnTo>
                  <a:pt x="6697" y="664"/>
                </a:lnTo>
                <a:lnTo>
                  <a:pt x="6526" y="664"/>
                </a:lnTo>
                <a:lnTo>
                  <a:pt x="6440" y="642"/>
                </a:lnTo>
                <a:lnTo>
                  <a:pt x="6376" y="621"/>
                </a:lnTo>
                <a:lnTo>
                  <a:pt x="6376" y="621"/>
                </a:lnTo>
                <a:lnTo>
                  <a:pt x="6355" y="557"/>
                </a:lnTo>
                <a:lnTo>
                  <a:pt x="6333" y="471"/>
                </a:lnTo>
                <a:lnTo>
                  <a:pt x="6248" y="236"/>
                </a:lnTo>
                <a:lnTo>
                  <a:pt x="6205" y="129"/>
                </a:lnTo>
                <a:lnTo>
                  <a:pt x="6141" y="65"/>
                </a:lnTo>
                <a:lnTo>
                  <a:pt x="6098" y="65"/>
                </a:lnTo>
                <a:lnTo>
                  <a:pt x="6034" y="65"/>
                </a:lnTo>
                <a:lnTo>
                  <a:pt x="5991" y="86"/>
                </a:lnTo>
                <a:lnTo>
                  <a:pt x="5927" y="129"/>
                </a:lnTo>
                <a:lnTo>
                  <a:pt x="5927" y="129"/>
                </a:lnTo>
                <a:lnTo>
                  <a:pt x="5884" y="215"/>
                </a:lnTo>
                <a:lnTo>
                  <a:pt x="5863" y="322"/>
                </a:lnTo>
                <a:lnTo>
                  <a:pt x="5863" y="514"/>
                </a:lnTo>
                <a:lnTo>
                  <a:pt x="5841" y="600"/>
                </a:lnTo>
                <a:lnTo>
                  <a:pt x="5798" y="664"/>
                </a:lnTo>
                <a:lnTo>
                  <a:pt x="5756" y="685"/>
                </a:lnTo>
                <a:lnTo>
                  <a:pt x="5713" y="685"/>
                </a:lnTo>
                <a:lnTo>
                  <a:pt x="5563" y="664"/>
                </a:lnTo>
                <a:lnTo>
                  <a:pt x="5563" y="664"/>
                </a:lnTo>
                <a:lnTo>
                  <a:pt x="5478" y="621"/>
                </a:lnTo>
                <a:lnTo>
                  <a:pt x="5435" y="557"/>
                </a:lnTo>
                <a:lnTo>
                  <a:pt x="5413" y="493"/>
                </a:lnTo>
                <a:lnTo>
                  <a:pt x="5392" y="407"/>
                </a:lnTo>
                <a:lnTo>
                  <a:pt x="5349" y="236"/>
                </a:lnTo>
                <a:lnTo>
                  <a:pt x="5328" y="150"/>
                </a:lnTo>
                <a:lnTo>
                  <a:pt x="5242" y="86"/>
                </a:lnTo>
                <a:lnTo>
                  <a:pt x="5242" y="86"/>
                </a:lnTo>
                <a:lnTo>
                  <a:pt x="5178" y="22"/>
                </a:lnTo>
                <a:lnTo>
                  <a:pt x="5114" y="1"/>
                </a:lnTo>
                <a:lnTo>
                  <a:pt x="5071" y="1"/>
                </a:lnTo>
                <a:lnTo>
                  <a:pt x="5028" y="1"/>
                </a:lnTo>
                <a:lnTo>
                  <a:pt x="4985" y="22"/>
                </a:lnTo>
                <a:lnTo>
                  <a:pt x="4964" y="65"/>
                </a:lnTo>
                <a:lnTo>
                  <a:pt x="4943" y="150"/>
                </a:lnTo>
                <a:lnTo>
                  <a:pt x="4900" y="386"/>
                </a:lnTo>
                <a:lnTo>
                  <a:pt x="4878" y="493"/>
                </a:lnTo>
                <a:lnTo>
                  <a:pt x="4857" y="557"/>
                </a:lnTo>
                <a:lnTo>
                  <a:pt x="4857" y="557"/>
                </a:lnTo>
                <a:lnTo>
                  <a:pt x="4814" y="600"/>
                </a:lnTo>
                <a:lnTo>
                  <a:pt x="4707" y="642"/>
                </a:lnTo>
                <a:lnTo>
                  <a:pt x="4622" y="642"/>
                </a:lnTo>
                <a:lnTo>
                  <a:pt x="4536" y="642"/>
                </a:lnTo>
                <a:lnTo>
                  <a:pt x="4536" y="642"/>
                </a:lnTo>
                <a:lnTo>
                  <a:pt x="4493" y="621"/>
                </a:lnTo>
                <a:lnTo>
                  <a:pt x="4472" y="578"/>
                </a:lnTo>
                <a:lnTo>
                  <a:pt x="4429" y="514"/>
                </a:lnTo>
                <a:lnTo>
                  <a:pt x="4408" y="407"/>
                </a:lnTo>
                <a:lnTo>
                  <a:pt x="4386" y="322"/>
                </a:lnTo>
                <a:lnTo>
                  <a:pt x="4386" y="322"/>
                </a:lnTo>
                <a:lnTo>
                  <a:pt x="4279" y="193"/>
                </a:lnTo>
                <a:lnTo>
                  <a:pt x="4215" y="108"/>
                </a:lnTo>
                <a:lnTo>
                  <a:pt x="4151" y="65"/>
                </a:lnTo>
                <a:lnTo>
                  <a:pt x="4065" y="22"/>
                </a:lnTo>
                <a:lnTo>
                  <a:pt x="4001" y="22"/>
                </a:lnTo>
                <a:lnTo>
                  <a:pt x="3937" y="65"/>
                </a:lnTo>
                <a:lnTo>
                  <a:pt x="3873" y="129"/>
                </a:lnTo>
                <a:lnTo>
                  <a:pt x="3873" y="129"/>
                </a:lnTo>
                <a:lnTo>
                  <a:pt x="3851" y="193"/>
                </a:lnTo>
                <a:lnTo>
                  <a:pt x="3851" y="257"/>
                </a:lnTo>
                <a:lnTo>
                  <a:pt x="3894" y="407"/>
                </a:lnTo>
                <a:lnTo>
                  <a:pt x="3894" y="535"/>
                </a:lnTo>
                <a:lnTo>
                  <a:pt x="3894" y="600"/>
                </a:lnTo>
                <a:lnTo>
                  <a:pt x="3873" y="664"/>
                </a:lnTo>
                <a:lnTo>
                  <a:pt x="3873" y="664"/>
                </a:lnTo>
                <a:lnTo>
                  <a:pt x="3851" y="685"/>
                </a:lnTo>
                <a:lnTo>
                  <a:pt x="3809" y="707"/>
                </a:lnTo>
                <a:lnTo>
                  <a:pt x="3702" y="749"/>
                </a:lnTo>
                <a:lnTo>
                  <a:pt x="3573" y="749"/>
                </a:lnTo>
                <a:lnTo>
                  <a:pt x="3488" y="728"/>
                </a:lnTo>
                <a:lnTo>
                  <a:pt x="3488" y="728"/>
                </a:lnTo>
                <a:lnTo>
                  <a:pt x="3445" y="707"/>
                </a:lnTo>
                <a:lnTo>
                  <a:pt x="3402" y="664"/>
                </a:lnTo>
                <a:lnTo>
                  <a:pt x="3359" y="535"/>
                </a:lnTo>
                <a:lnTo>
                  <a:pt x="3252" y="257"/>
                </a:lnTo>
                <a:lnTo>
                  <a:pt x="3188" y="150"/>
                </a:lnTo>
                <a:lnTo>
                  <a:pt x="3145" y="108"/>
                </a:lnTo>
                <a:lnTo>
                  <a:pt x="3103" y="86"/>
                </a:lnTo>
                <a:lnTo>
                  <a:pt x="3060" y="65"/>
                </a:lnTo>
                <a:lnTo>
                  <a:pt x="2996" y="86"/>
                </a:lnTo>
                <a:lnTo>
                  <a:pt x="2910" y="129"/>
                </a:lnTo>
                <a:lnTo>
                  <a:pt x="2824" y="172"/>
                </a:lnTo>
                <a:lnTo>
                  <a:pt x="2824" y="172"/>
                </a:lnTo>
                <a:lnTo>
                  <a:pt x="2782" y="257"/>
                </a:lnTo>
                <a:lnTo>
                  <a:pt x="2739" y="343"/>
                </a:lnTo>
                <a:lnTo>
                  <a:pt x="2739" y="514"/>
                </a:lnTo>
                <a:lnTo>
                  <a:pt x="2739" y="600"/>
                </a:lnTo>
                <a:lnTo>
                  <a:pt x="2717" y="685"/>
                </a:lnTo>
                <a:lnTo>
                  <a:pt x="2653" y="728"/>
                </a:lnTo>
                <a:lnTo>
                  <a:pt x="2568" y="771"/>
                </a:lnTo>
                <a:lnTo>
                  <a:pt x="2568" y="771"/>
                </a:lnTo>
                <a:lnTo>
                  <a:pt x="2418" y="771"/>
                </a:lnTo>
                <a:lnTo>
                  <a:pt x="2375" y="749"/>
                </a:lnTo>
                <a:lnTo>
                  <a:pt x="2332" y="728"/>
                </a:lnTo>
                <a:lnTo>
                  <a:pt x="2290" y="642"/>
                </a:lnTo>
                <a:lnTo>
                  <a:pt x="2268" y="557"/>
                </a:lnTo>
                <a:lnTo>
                  <a:pt x="2268" y="450"/>
                </a:lnTo>
                <a:lnTo>
                  <a:pt x="2247" y="343"/>
                </a:lnTo>
                <a:lnTo>
                  <a:pt x="2183" y="257"/>
                </a:lnTo>
                <a:lnTo>
                  <a:pt x="2140" y="215"/>
                </a:lnTo>
                <a:lnTo>
                  <a:pt x="2097" y="193"/>
                </a:lnTo>
                <a:lnTo>
                  <a:pt x="2097" y="193"/>
                </a:lnTo>
                <a:lnTo>
                  <a:pt x="1969" y="150"/>
                </a:lnTo>
                <a:lnTo>
                  <a:pt x="1926" y="172"/>
                </a:lnTo>
                <a:lnTo>
                  <a:pt x="1883" y="193"/>
                </a:lnTo>
                <a:lnTo>
                  <a:pt x="1840" y="257"/>
                </a:lnTo>
                <a:lnTo>
                  <a:pt x="1819" y="343"/>
                </a:lnTo>
                <a:lnTo>
                  <a:pt x="1797" y="535"/>
                </a:lnTo>
                <a:lnTo>
                  <a:pt x="1797" y="642"/>
                </a:lnTo>
                <a:lnTo>
                  <a:pt x="1797" y="707"/>
                </a:lnTo>
                <a:lnTo>
                  <a:pt x="1797" y="707"/>
                </a:lnTo>
                <a:lnTo>
                  <a:pt x="1755" y="771"/>
                </a:lnTo>
                <a:lnTo>
                  <a:pt x="1712" y="792"/>
                </a:lnTo>
                <a:lnTo>
                  <a:pt x="1648" y="814"/>
                </a:lnTo>
                <a:lnTo>
                  <a:pt x="1583" y="814"/>
                </a:lnTo>
                <a:lnTo>
                  <a:pt x="1583" y="814"/>
                </a:lnTo>
                <a:lnTo>
                  <a:pt x="1477" y="814"/>
                </a:lnTo>
                <a:lnTo>
                  <a:pt x="1434" y="792"/>
                </a:lnTo>
                <a:lnTo>
                  <a:pt x="1412" y="749"/>
                </a:lnTo>
                <a:lnTo>
                  <a:pt x="1370" y="664"/>
                </a:lnTo>
                <a:lnTo>
                  <a:pt x="1370" y="664"/>
                </a:lnTo>
                <a:lnTo>
                  <a:pt x="1348" y="557"/>
                </a:lnTo>
                <a:lnTo>
                  <a:pt x="1327" y="450"/>
                </a:lnTo>
                <a:lnTo>
                  <a:pt x="1305" y="407"/>
                </a:lnTo>
                <a:lnTo>
                  <a:pt x="1284" y="343"/>
                </a:lnTo>
                <a:lnTo>
                  <a:pt x="1241" y="322"/>
                </a:lnTo>
                <a:lnTo>
                  <a:pt x="1177" y="279"/>
                </a:lnTo>
                <a:lnTo>
                  <a:pt x="1177" y="279"/>
                </a:lnTo>
                <a:lnTo>
                  <a:pt x="1091" y="279"/>
                </a:lnTo>
                <a:lnTo>
                  <a:pt x="1006" y="300"/>
                </a:lnTo>
                <a:lnTo>
                  <a:pt x="942" y="386"/>
                </a:lnTo>
                <a:lnTo>
                  <a:pt x="899" y="471"/>
                </a:lnTo>
                <a:lnTo>
                  <a:pt x="899" y="471"/>
                </a:lnTo>
                <a:lnTo>
                  <a:pt x="899" y="557"/>
                </a:lnTo>
                <a:lnTo>
                  <a:pt x="899" y="664"/>
                </a:lnTo>
                <a:lnTo>
                  <a:pt x="899" y="771"/>
                </a:lnTo>
                <a:lnTo>
                  <a:pt x="899" y="814"/>
                </a:lnTo>
                <a:lnTo>
                  <a:pt x="856" y="835"/>
                </a:lnTo>
                <a:lnTo>
                  <a:pt x="856" y="835"/>
                </a:lnTo>
                <a:lnTo>
                  <a:pt x="813" y="856"/>
                </a:lnTo>
                <a:lnTo>
                  <a:pt x="749" y="878"/>
                </a:lnTo>
                <a:lnTo>
                  <a:pt x="578" y="878"/>
                </a:lnTo>
                <a:lnTo>
                  <a:pt x="407" y="878"/>
                </a:lnTo>
                <a:lnTo>
                  <a:pt x="278" y="878"/>
                </a:lnTo>
                <a:lnTo>
                  <a:pt x="278" y="878"/>
                </a:lnTo>
                <a:lnTo>
                  <a:pt x="150" y="921"/>
                </a:lnTo>
                <a:lnTo>
                  <a:pt x="64" y="963"/>
                </a:lnTo>
                <a:lnTo>
                  <a:pt x="22" y="1049"/>
                </a:lnTo>
                <a:lnTo>
                  <a:pt x="0" y="1135"/>
                </a:lnTo>
                <a:lnTo>
                  <a:pt x="0" y="1242"/>
                </a:lnTo>
                <a:lnTo>
                  <a:pt x="22" y="1349"/>
                </a:lnTo>
                <a:lnTo>
                  <a:pt x="43" y="1584"/>
                </a:lnTo>
                <a:lnTo>
                  <a:pt x="43" y="1584"/>
                </a:lnTo>
                <a:lnTo>
                  <a:pt x="43" y="2247"/>
                </a:lnTo>
                <a:lnTo>
                  <a:pt x="43" y="2910"/>
                </a:lnTo>
                <a:lnTo>
                  <a:pt x="22" y="3595"/>
                </a:lnTo>
                <a:lnTo>
                  <a:pt x="43" y="4258"/>
                </a:lnTo>
                <a:lnTo>
                  <a:pt x="43" y="4258"/>
                </a:lnTo>
                <a:lnTo>
                  <a:pt x="150" y="5585"/>
                </a:lnTo>
                <a:lnTo>
                  <a:pt x="150" y="5585"/>
                </a:lnTo>
                <a:lnTo>
                  <a:pt x="171" y="6141"/>
                </a:lnTo>
                <a:lnTo>
                  <a:pt x="214" y="6419"/>
                </a:lnTo>
                <a:lnTo>
                  <a:pt x="236" y="6569"/>
                </a:lnTo>
                <a:lnTo>
                  <a:pt x="278" y="6697"/>
                </a:lnTo>
                <a:lnTo>
                  <a:pt x="278" y="6697"/>
                </a:lnTo>
                <a:lnTo>
                  <a:pt x="364" y="6804"/>
                </a:lnTo>
                <a:lnTo>
                  <a:pt x="450" y="6911"/>
                </a:lnTo>
                <a:lnTo>
                  <a:pt x="556" y="6976"/>
                </a:lnTo>
                <a:lnTo>
                  <a:pt x="685" y="7040"/>
                </a:lnTo>
                <a:lnTo>
                  <a:pt x="813" y="7083"/>
                </a:lnTo>
                <a:lnTo>
                  <a:pt x="942" y="7104"/>
                </a:lnTo>
                <a:lnTo>
                  <a:pt x="1220" y="7125"/>
                </a:lnTo>
                <a:lnTo>
                  <a:pt x="1220" y="7125"/>
                </a:lnTo>
                <a:lnTo>
                  <a:pt x="2610" y="7147"/>
                </a:lnTo>
                <a:lnTo>
                  <a:pt x="2610" y="7147"/>
                </a:lnTo>
                <a:lnTo>
                  <a:pt x="2675" y="7168"/>
                </a:lnTo>
                <a:lnTo>
                  <a:pt x="2803" y="7168"/>
                </a:lnTo>
                <a:lnTo>
                  <a:pt x="3231" y="7147"/>
                </a:lnTo>
                <a:lnTo>
                  <a:pt x="3958" y="7104"/>
                </a:lnTo>
                <a:lnTo>
                  <a:pt x="3958" y="7104"/>
                </a:lnTo>
                <a:lnTo>
                  <a:pt x="4301" y="7104"/>
                </a:lnTo>
                <a:lnTo>
                  <a:pt x="4472" y="7083"/>
                </a:lnTo>
                <a:lnTo>
                  <a:pt x="4557" y="7083"/>
                </a:lnTo>
                <a:lnTo>
                  <a:pt x="4600" y="7061"/>
                </a:lnTo>
                <a:lnTo>
                  <a:pt x="4600" y="7061"/>
                </a:lnTo>
                <a:lnTo>
                  <a:pt x="4664" y="6976"/>
                </a:lnTo>
                <a:lnTo>
                  <a:pt x="4686" y="6869"/>
                </a:lnTo>
                <a:lnTo>
                  <a:pt x="4686" y="6762"/>
                </a:lnTo>
                <a:lnTo>
                  <a:pt x="4664" y="6655"/>
                </a:lnTo>
                <a:lnTo>
                  <a:pt x="4664" y="6655"/>
                </a:lnTo>
                <a:lnTo>
                  <a:pt x="4643" y="6633"/>
                </a:lnTo>
                <a:lnTo>
                  <a:pt x="4579" y="6612"/>
                </a:lnTo>
                <a:lnTo>
                  <a:pt x="4451" y="6569"/>
                </a:lnTo>
                <a:lnTo>
                  <a:pt x="4279" y="6569"/>
                </a:lnTo>
                <a:lnTo>
                  <a:pt x="4087" y="6590"/>
                </a:lnTo>
                <a:lnTo>
                  <a:pt x="3702" y="6633"/>
                </a:lnTo>
                <a:lnTo>
                  <a:pt x="3424" y="6655"/>
                </a:lnTo>
                <a:lnTo>
                  <a:pt x="3424" y="6655"/>
                </a:lnTo>
                <a:close/>
                <a:moveTo>
                  <a:pt x="899" y="1242"/>
                </a:moveTo>
                <a:lnTo>
                  <a:pt x="899" y="1242"/>
                </a:lnTo>
                <a:lnTo>
                  <a:pt x="920" y="1263"/>
                </a:lnTo>
                <a:lnTo>
                  <a:pt x="942" y="1284"/>
                </a:lnTo>
                <a:lnTo>
                  <a:pt x="963" y="1391"/>
                </a:lnTo>
                <a:lnTo>
                  <a:pt x="984" y="1520"/>
                </a:lnTo>
                <a:lnTo>
                  <a:pt x="1027" y="1605"/>
                </a:lnTo>
                <a:lnTo>
                  <a:pt x="1027" y="1605"/>
                </a:lnTo>
                <a:lnTo>
                  <a:pt x="1070" y="1627"/>
                </a:lnTo>
                <a:lnTo>
                  <a:pt x="1113" y="1648"/>
                </a:lnTo>
                <a:lnTo>
                  <a:pt x="1198" y="1669"/>
                </a:lnTo>
                <a:lnTo>
                  <a:pt x="1284" y="1627"/>
                </a:lnTo>
                <a:lnTo>
                  <a:pt x="1370" y="1562"/>
                </a:lnTo>
                <a:lnTo>
                  <a:pt x="1370" y="1562"/>
                </a:lnTo>
                <a:lnTo>
                  <a:pt x="1391" y="1498"/>
                </a:lnTo>
                <a:lnTo>
                  <a:pt x="1412" y="1455"/>
                </a:lnTo>
                <a:lnTo>
                  <a:pt x="1434" y="1370"/>
                </a:lnTo>
                <a:lnTo>
                  <a:pt x="1434" y="1327"/>
                </a:lnTo>
                <a:lnTo>
                  <a:pt x="1455" y="1306"/>
                </a:lnTo>
                <a:lnTo>
                  <a:pt x="1498" y="1284"/>
                </a:lnTo>
                <a:lnTo>
                  <a:pt x="1562" y="1263"/>
                </a:lnTo>
                <a:lnTo>
                  <a:pt x="1562" y="1263"/>
                </a:lnTo>
                <a:lnTo>
                  <a:pt x="1626" y="1242"/>
                </a:lnTo>
                <a:lnTo>
                  <a:pt x="1669" y="1263"/>
                </a:lnTo>
                <a:lnTo>
                  <a:pt x="1712" y="1263"/>
                </a:lnTo>
                <a:lnTo>
                  <a:pt x="1755" y="1306"/>
                </a:lnTo>
                <a:lnTo>
                  <a:pt x="1819" y="1370"/>
                </a:lnTo>
                <a:lnTo>
                  <a:pt x="1862" y="1455"/>
                </a:lnTo>
                <a:lnTo>
                  <a:pt x="1904" y="1541"/>
                </a:lnTo>
                <a:lnTo>
                  <a:pt x="1969" y="1584"/>
                </a:lnTo>
                <a:lnTo>
                  <a:pt x="2011" y="1605"/>
                </a:lnTo>
                <a:lnTo>
                  <a:pt x="2054" y="1605"/>
                </a:lnTo>
                <a:lnTo>
                  <a:pt x="2161" y="1541"/>
                </a:lnTo>
                <a:lnTo>
                  <a:pt x="2161" y="1541"/>
                </a:lnTo>
                <a:lnTo>
                  <a:pt x="2225" y="1477"/>
                </a:lnTo>
                <a:lnTo>
                  <a:pt x="2268" y="1391"/>
                </a:lnTo>
                <a:lnTo>
                  <a:pt x="2311" y="1327"/>
                </a:lnTo>
                <a:lnTo>
                  <a:pt x="2375" y="1263"/>
                </a:lnTo>
                <a:lnTo>
                  <a:pt x="2375" y="1263"/>
                </a:lnTo>
                <a:lnTo>
                  <a:pt x="2439" y="1263"/>
                </a:lnTo>
                <a:lnTo>
                  <a:pt x="2546" y="1242"/>
                </a:lnTo>
                <a:lnTo>
                  <a:pt x="2675" y="1263"/>
                </a:lnTo>
                <a:lnTo>
                  <a:pt x="2739" y="1284"/>
                </a:lnTo>
                <a:lnTo>
                  <a:pt x="2739" y="1284"/>
                </a:lnTo>
                <a:lnTo>
                  <a:pt x="2782" y="1327"/>
                </a:lnTo>
                <a:lnTo>
                  <a:pt x="2803" y="1391"/>
                </a:lnTo>
                <a:lnTo>
                  <a:pt x="2846" y="1541"/>
                </a:lnTo>
                <a:lnTo>
                  <a:pt x="2867" y="1605"/>
                </a:lnTo>
                <a:lnTo>
                  <a:pt x="2910" y="1669"/>
                </a:lnTo>
                <a:lnTo>
                  <a:pt x="2974" y="1691"/>
                </a:lnTo>
                <a:lnTo>
                  <a:pt x="3081" y="1691"/>
                </a:lnTo>
                <a:lnTo>
                  <a:pt x="3081" y="1691"/>
                </a:lnTo>
                <a:lnTo>
                  <a:pt x="3167" y="1648"/>
                </a:lnTo>
                <a:lnTo>
                  <a:pt x="3231" y="1605"/>
                </a:lnTo>
                <a:lnTo>
                  <a:pt x="3274" y="1520"/>
                </a:lnTo>
                <a:lnTo>
                  <a:pt x="3317" y="1455"/>
                </a:lnTo>
                <a:lnTo>
                  <a:pt x="3381" y="1306"/>
                </a:lnTo>
                <a:lnTo>
                  <a:pt x="3402" y="1220"/>
                </a:lnTo>
                <a:lnTo>
                  <a:pt x="3466" y="1177"/>
                </a:lnTo>
                <a:lnTo>
                  <a:pt x="3466" y="1177"/>
                </a:lnTo>
                <a:lnTo>
                  <a:pt x="3552" y="1156"/>
                </a:lnTo>
                <a:lnTo>
                  <a:pt x="3680" y="1135"/>
                </a:lnTo>
                <a:lnTo>
                  <a:pt x="3809" y="1113"/>
                </a:lnTo>
                <a:lnTo>
                  <a:pt x="3873" y="1135"/>
                </a:lnTo>
                <a:lnTo>
                  <a:pt x="3873" y="1135"/>
                </a:lnTo>
                <a:lnTo>
                  <a:pt x="3916" y="1199"/>
                </a:lnTo>
                <a:lnTo>
                  <a:pt x="3958" y="1263"/>
                </a:lnTo>
                <a:lnTo>
                  <a:pt x="3958" y="1349"/>
                </a:lnTo>
                <a:lnTo>
                  <a:pt x="4001" y="1434"/>
                </a:lnTo>
                <a:lnTo>
                  <a:pt x="4001" y="1434"/>
                </a:lnTo>
                <a:lnTo>
                  <a:pt x="4044" y="1520"/>
                </a:lnTo>
                <a:lnTo>
                  <a:pt x="4108" y="1584"/>
                </a:lnTo>
                <a:lnTo>
                  <a:pt x="4194" y="1627"/>
                </a:lnTo>
                <a:lnTo>
                  <a:pt x="4237" y="1627"/>
                </a:lnTo>
                <a:lnTo>
                  <a:pt x="4301" y="1605"/>
                </a:lnTo>
                <a:lnTo>
                  <a:pt x="4301" y="1605"/>
                </a:lnTo>
                <a:lnTo>
                  <a:pt x="4344" y="1584"/>
                </a:lnTo>
                <a:lnTo>
                  <a:pt x="4386" y="1541"/>
                </a:lnTo>
                <a:lnTo>
                  <a:pt x="4429" y="1434"/>
                </a:lnTo>
                <a:lnTo>
                  <a:pt x="4472" y="1242"/>
                </a:lnTo>
                <a:lnTo>
                  <a:pt x="4472" y="1242"/>
                </a:lnTo>
                <a:lnTo>
                  <a:pt x="4515" y="1113"/>
                </a:lnTo>
                <a:lnTo>
                  <a:pt x="4536" y="1092"/>
                </a:lnTo>
                <a:lnTo>
                  <a:pt x="4579" y="1049"/>
                </a:lnTo>
                <a:lnTo>
                  <a:pt x="4579" y="1049"/>
                </a:lnTo>
                <a:lnTo>
                  <a:pt x="4729" y="1049"/>
                </a:lnTo>
                <a:lnTo>
                  <a:pt x="4814" y="1049"/>
                </a:lnTo>
                <a:lnTo>
                  <a:pt x="4857" y="1070"/>
                </a:lnTo>
                <a:lnTo>
                  <a:pt x="4857" y="1070"/>
                </a:lnTo>
                <a:lnTo>
                  <a:pt x="4921" y="1135"/>
                </a:lnTo>
                <a:lnTo>
                  <a:pt x="4943" y="1199"/>
                </a:lnTo>
                <a:lnTo>
                  <a:pt x="4943" y="1391"/>
                </a:lnTo>
                <a:lnTo>
                  <a:pt x="4964" y="1477"/>
                </a:lnTo>
                <a:lnTo>
                  <a:pt x="5007" y="1541"/>
                </a:lnTo>
                <a:lnTo>
                  <a:pt x="5092" y="1562"/>
                </a:lnTo>
                <a:lnTo>
                  <a:pt x="5221" y="1541"/>
                </a:lnTo>
                <a:lnTo>
                  <a:pt x="5221" y="1541"/>
                </a:lnTo>
                <a:lnTo>
                  <a:pt x="5306" y="1498"/>
                </a:lnTo>
                <a:lnTo>
                  <a:pt x="5371" y="1434"/>
                </a:lnTo>
                <a:lnTo>
                  <a:pt x="5435" y="1349"/>
                </a:lnTo>
                <a:lnTo>
                  <a:pt x="5478" y="1263"/>
                </a:lnTo>
                <a:lnTo>
                  <a:pt x="5478" y="1263"/>
                </a:lnTo>
                <a:lnTo>
                  <a:pt x="5520" y="1113"/>
                </a:lnTo>
                <a:lnTo>
                  <a:pt x="5563" y="1092"/>
                </a:lnTo>
                <a:lnTo>
                  <a:pt x="5670" y="1092"/>
                </a:lnTo>
                <a:lnTo>
                  <a:pt x="5670" y="1092"/>
                </a:lnTo>
                <a:lnTo>
                  <a:pt x="5777" y="1092"/>
                </a:lnTo>
                <a:lnTo>
                  <a:pt x="5863" y="1135"/>
                </a:lnTo>
                <a:lnTo>
                  <a:pt x="5905" y="1177"/>
                </a:lnTo>
                <a:lnTo>
                  <a:pt x="5927" y="1263"/>
                </a:lnTo>
                <a:lnTo>
                  <a:pt x="5927" y="1327"/>
                </a:lnTo>
                <a:lnTo>
                  <a:pt x="5948" y="1413"/>
                </a:lnTo>
                <a:lnTo>
                  <a:pt x="6012" y="1477"/>
                </a:lnTo>
                <a:lnTo>
                  <a:pt x="6077" y="1520"/>
                </a:lnTo>
                <a:lnTo>
                  <a:pt x="6077" y="1520"/>
                </a:lnTo>
                <a:lnTo>
                  <a:pt x="6162" y="1541"/>
                </a:lnTo>
                <a:lnTo>
                  <a:pt x="6248" y="1541"/>
                </a:lnTo>
                <a:lnTo>
                  <a:pt x="6312" y="1498"/>
                </a:lnTo>
                <a:lnTo>
                  <a:pt x="6376" y="1434"/>
                </a:lnTo>
                <a:lnTo>
                  <a:pt x="6376" y="1434"/>
                </a:lnTo>
                <a:lnTo>
                  <a:pt x="6419" y="1370"/>
                </a:lnTo>
                <a:lnTo>
                  <a:pt x="6419" y="1306"/>
                </a:lnTo>
                <a:lnTo>
                  <a:pt x="6462" y="1220"/>
                </a:lnTo>
                <a:lnTo>
                  <a:pt x="6483" y="1177"/>
                </a:lnTo>
                <a:lnTo>
                  <a:pt x="6483" y="1177"/>
                </a:lnTo>
                <a:lnTo>
                  <a:pt x="6526" y="1177"/>
                </a:lnTo>
                <a:lnTo>
                  <a:pt x="6547" y="1199"/>
                </a:lnTo>
                <a:lnTo>
                  <a:pt x="6590" y="1242"/>
                </a:lnTo>
                <a:lnTo>
                  <a:pt x="6611" y="1349"/>
                </a:lnTo>
                <a:lnTo>
                  <a:pt x="6633" y="1477"/>
                </a:lnTo>
                <a:lnTo>
                  <a:pt x="6633" y="1605"/>
                </a:lnTo>
                <a:lnTo>
                  <a:pt x="6611" y="1712"/>
                </a:lnTo>
                <a:lnTo>
                  <a:pt x="6569" y="1819"/>
                </a:lnTo>
                <a:lnTo>
                  <a:pt x="6526" y="1862"/>
                </a:lnTo>
                <a:lnTo>
                  <a:pt x="6526" y="1862"/>
                </a:lnTo>
                <a:lnTo>
                  <a:pt x="6440" y="1883"/>
                </a:lnTo>
                <a:lnTo>
                  <a:pt x="6333" y="1883"/>
                </a:lnTo>
                <a:lnTo>
                  <a:pt x="6119" y="1862"/>
                </a:lnTo>
                <a:lnTo>
                  <a:pt x="6119" y="1862"/>
                </a:lnTo>
                <a:lnTo>
                  <a:pt x="5820" y="1883"/>
                </a:lnTo>
                <a:lnTo>
                  <a:pt x="5520" y="1926"/>
                </a:lnTo>
                <a:lnTo>
                  <a:pt x="5520" y="1926"/>
                </a:lnTo>
                <a:lnTo>
                  <a:pt x="4985" y="1990"/>
                </a:lnTo>
                <a:lnTo>
                  <a:pt x="4472" y="2033"/>
                </a:lnTo>
                <a:lnTo>
                  <a:pt x="3937" y="2055"/>
                </a:lnTo>
                <a:lnTo>
                  <a:pt x="3424" y="2055"/>
                </a:lnTo>
                <a:lnTo>
                  <a:pt x="3424" y="2055"/>
                </a:lnTo>
                <a:lnTo>
                  <a:pt x="2332" y="2076"/>
                </a:lnTo>
                <a:lnTo>
                  <a:pt x="1669" y="2097"/>
                </a:lnTo>
                <a:lnTo>
                  <a:pt x="1477" y="2097"/>
                </a:lnTo>
                <a:lnTo>
                  <a:pt x="1391" y="2119"/>
                </a:lnTo>
                <a:lnTo>
                  <a:pt x="1391" y="2119"/>
                </a:lnTo>
                <a:lnTo>
                  <a:pt x="1113" y="2140"/>
                </a:lnTo>
                <a:lnTo>
                  <a:pt x="963" y="2140"/>
                </a:lnTo>
                <a:lnTo>
                  <a:pt x="899" y="2119"/>
                </a:lnTo>
                <a:lnTo>
                  <a:pt x="856" y="2097"/>
                </a:lnTo>
                <a:lnTo>
                  <a:pt x="856" y="2097"/>
                </a:lnTo>
                <a:lnTo>
                  <a:pt x="835" y="2055"/>
                </a:lnTo>
                <a:lnTo>
                  <a:pt x="835" y="1990"/>
                </a:lnTo>
                <a:lnTo>
                  <a:pt x="813" y="1819"/>
                </a:lnTo>
                <a:lnTo>
                  <a:pt x="835" y="1541"/>
                </a:lnTo>
                <a:lnTo>
                  <a:pt x="835" y="1541"/>
                </a:lnTo>
                <a:lnTo>
                  <a:pt x="835" y="1370"/>
                </a:lnTo>
                <a:lnTo>
                  <a:pt x="856" y="1263"/>
                </a:lnTo>
                <a:lnTo>
                  <a:pt x="877" y="1242"/>
                </a:lnTo>
                <a:lnTo>
                  <a:pt x="899" y="1242"/>
                </a:lnTo>
                <a:lnTo>
                  <a:pt x="899" y="1242"/>
                </a:lnTo>
                <a:close/>
                <a:moveTo>
                  <a:pt x="6997" y="4815"/>
                </a:moveTo>
                <a:lnTo>
                  <a:pt x="6997" y="4815"/>
                </a:lnTo>
                <a:lnTo>
                  <a:pt x="6804" y="4815"/>
                </a:lnTo>
                <a:lnTo>
                  <a:pt x="6611" y="4857"/>
                </a:lnTo>
                <a:lnTo>
                  <a:pt x="6440" y="4900"/>
                </a:lnTo>
                <a:lnTo>
                  <a:pt x="6248" y="4964"/>
                </a:lnTo>
                <a:lnTo>
                  <a:pt x="6077" y="5029"/>
                </a:lnTo>
                <a:lnTo>
                  <a:pt x="5927" y="5114"/>
                </a:lnTo>
                <a:lnTo>
                  <a:pt x="5777" y="5221"/>
                </a:lnTo>
                <a:lnTo>
                  <a:pt x="5627" y="5350"/>
                </a:lnTo>
                <a:lnTo>
                  <a:pt x="5499" y="5478"/>
                </a:lnTo>
                <a:lnTo>
                  <a:pt x="5371" y="5606"/>
                </a:lnTo>
                <a:lnTo>
                  <a:pt x="5285" y="5756"/>
                </a:lnTo>
                <a:lnTo>
                  <a:pt x="5199" y="5927"/>
                </a:lnTo>
                <a:lnTo>
                  <a:pt x="5114" y="6098"/>
                </a:lnTo>
                <a:lnTo>
                  <a:pt x="5071" y="6291"/>
                </a:lnTo>
                <a:lnTo>
                  <a:pt x="5050" y="6483"/>
                </a:lnTo>
                <a:lnTo>
                  <a:pt x="5028" y="6676"/>
                </a:lnTo>
                <a:lnTo>
                  <a:pt x="5028" y="6676"/>
                </a:lnTo>
                <a:lnTo>
                  <a:pt x="5050" y="6869"/>
                </a:lnTo>
                <a:lnTo>
                  <a:pt x="5071" y="7061"/>
                </a:lnTo>
                <a:lnTo>
                  <a:pt x="5092" y="7232"/>
                </a:lnTo>
                <a:lnTo>
                  <a:pt x="5157" y="7404"/>
                </a:lnTo>
                <a:lnTo>
                  <a:pt x="5221" y="7575"/>
                </a:lnTo>
                <a:lnTo>
                  <a:pt x="5306" y="7724"/>
                </a:lnTo>
                <a:lnTo>
                  <a:pt x="5392" y="7874"/>
                </a:lnTo>
                <a:lnTo>
                  <a:pt x="5499" y="8024"/>
                </a:lnTo>
                <a:lnTo>
                  <a:pt x="5606" y="8152"/>
                </a:lnTo>
                <a:lnTo>
                  <a:pt x="5734" y="8259"/>
                </a:lnTo>
                <a:lnTo>
                  <a:pt x="5884" y="8345"/>
                </a:lnTo>
                <a:lnTo>
                  <a:pt x="6034" y="8431"/>
                </a:lnTo>
                <a:lnTo>
                  <a:pt x="6205" y="8495"/>
                </a:lnTo>
                <a:lnTo>
                  <a:pt x="6376" y="8537"/>
                </a:lnTo>
                <a:lnTo>
                  <a:pt x="6569" y="8559"/>
                </a:lnTo>
                <a:lnTo>
                  <a:pt x="6783" y="8559"/>
                </a:lnTo>
                <a:lnTo>
                  <a:pt x="6783" y="8559"/>
                </a:lnTo>
                <a:lnTo>
                  <a:pt x="6975" y="8559"/>
                </a:lnTo>
                <a:lnTo>
                  <a:pt x="7146" y="8516"/>
                </a:lnTo>
                <a:lnTo>
                  <a:pt x="7339" y="8473"/>
                </a:lnTo>
                <a:lnTo>
                  <a:pt x="7510" y="8409"/>
                </a:lnTo>
                <a:lnTo>
                  <a:pt x="7681" y="8345"/>
                </a:lnTo>
                <a:lnTo>
                  <a:pt x="7831" y="8259"/>
                </a:lnTo>
                <a:lnTo>
                  <a:pt x="7981" y="8152"/>
                </a:lnTo>
                <a:lnTo>
                  <a:pt x="8109" y="8045"/>
                </a:lnTo>
                <a:lnTo>
                  <a:pt x="8238" y="7917"/>
                </a:lnTo>
                <a:lnTo>
                  <a:pt x="8345" y="7767"/>
                </a:lnTo>
                <a:lnTo>
                  <a:pt x="8452" y="7617"/>
                </a:lnTo>
                <a:lnTo>
                  <a:pt x="8516" y="7468"/>
                </a:lnTo>
                <a:lnTo>
                  <a:pt x="8580" y="7297"/>
                </a:lnTo>
                <a:lnTo>
                  <a:pt x="8644" y="7125"/>
                </a:lnTo>
                <a:lnTo>
                  <a:pt x="8665" y="6933"/>
                </a:lnTo>
                <a:lnTo>
                  <a:pt x="8665" y="6740"/>
                </a:lnTo>
                <a:lnTo>
                  <a:pt x="8665" y="6740"/>
                </a:lnTo>
                <a:lnTo>
                  <a:pt x="8665" y="6548"/>
                </a:lnTo>
                <a:lnTo>
                  <a:pt x="8644" y="6355"/>
                </a:lnTo>
                <a:lnTo>
                  <a:pt x="8623" y="6163"/>
                </a:lnTo>
                <a:lnTo>
                  <a:pt x="8558" y="5991"/>
                </a:lnTo>
                <a:lnTo>
                  <a:pt x="8516" y="5820"/>
                </a:lnTo>
                <a:lnTo>
                  <a:pt x="8430" y="5670"/>
                </a:lnTo>
                <a:lnTo>
                  <a:pt x="8345" y="5521"/>
                </a:lnTo>
                <a:lnTo>
                  <a:pt x="8259" y="5371"/>
                </a:lnTo>
                <a:lnTo>
                  <a:pt x="8152" y="5243"/>
                </a:lnTo>
                <a:lnTo>
                  <a:pt x="8024" y="5136"/>
                </a:lnTo>
                <a:lnTo>
                  <a:pt x="7895" y="5050"/>
                </a:lnTo>
                <a:lnTo>
                  <a:pt x="7745" y="4964"/>
                </a:lnTo>
                <a:lnTo>
                  <a:pt x="7574" y="4900"/>
                </a:lnTo>
                <a:lnTo>
                  <a:pt x="7403" y="4857"/>
                </a:lnTo>
                <a:lnTo>
                  <a:pt x="7211" y="4815"/>
                </a:lnTo>
                <a:lnTo>
                  <a:pt x="6997" y="4815"/>
                </a:lnTo>
                <a:lnTo>
                  <a:pt x="6997" y="4815"/>
                </a:lnTo>
                <a:close/>
                <a:moveTo>
                  <a:pt x="8131" y="6590"/>
                </a:moveTo>
                <a:lnTo>
                  <a:pt x="8131" y="6590"/>
                </a:lnTo>
                <a:lnTo>
                  <a:pt x="8109" y="6847"/>
                </a:lnTo>
                <a:lnTo>
                  <a:pt x="8088" y="7104"/>
                </a:lnTo>
                <a:lnTo>
                  <a:pt x="8045" y="7232"/>
                </a:lnTo>
                <a:lnTo>
                  <a:pt x="8002" y="7339"/>
                </a:lnTo>
                <a:lnTo>
                  <a:pt x="7938" y="7446"/>
                </a:lnTo>
                <a:lnTo>
                  <a:pt x="7852" y="7553"/>
                </a:lnTo>
                <a:lnTo>
                  <a:pt x="7852" y="7553"/>
                </a:lnTo>
                <a:lnTo>
                  <a:pt x="7745" y="7639"/>
                </a:lnTo>
                <a:lnTo>
                  <a:pt x="7638" y="7724"/>
                </a:lnTo>
                <a:lnTo>
                  <a:pt x="7403" y="7853"/>
                </a:lnTo>
                <a:lnTo>
                  <a:pt x="7146" y="7960"/>
                </a:lnTo>
                <a:lnTo>
                  <a:pt x="6868" y="8003"/>
                </a:lnTo>
                <a:lnTo>
                  <a:pt x="6868" y="8003"/>
                </a:lnTo>
                <a:lnTo>
                  <a:pt x="6718" y="8024"/>
                </a:lnTo>
                <a:lnTo>
                  <a:pt x="6569" y="8003"/>
                </a:lnTo>
                <a:lnTo>
                  <a:pt x="6440" y="8003"/>
                </a:lnTo>
                <a:lnTo>
                  <a:pt x="6333" y="7960"/>
                </a:lnTo>
                <a:lnTo>
                  <a:pt x="6205" y="7917"/>
                </a:lnTo>
                <a:lnTo>
                  <a:pt x="6119" y="7853"/>
                </a:lnTo>
                <a:lnTo>
                  <a:pt x="6012" y="7789"/>
                </a:lnTo>
                <a:lnTo>
                  <a:pt x="5927" y="7703"/>
                </a:lnTo>
                <a:lnTo>
                  <a:pt x="5863" y="7617"/>
                </a:lnTo>
                <a:lnTo>
                  <a:pt x="5798" y="7510"/>
                </a:lnTo>
                <a:lnTo>
                  <a:pt x="5691" y="7275"/>
                </a:lnTo>
                <a:lnTo>
                  <a:pt x="5649" y="7018"/>
                </a:lnTo>
                <a:lnTo>
                  <a:pt x="5606" y="6740"/>
                </a:lnTo>
                <a:lnTo>
                  <a:pt x="5606" y="6740"/>
                </a:lnTo>
                <a:lnTo>
                  <a:pt x="5606" y="6483"/>
                </a:lnTo>
                <a:lnTo>
                  <a:pt x="5649" y="6205"/>
                </a:lnTo>
                <a:lnTo>
                  <a:pt x="5691" y="6077"/>
                </a:lnTo>
                <a:lnTo>
                  <a:pt x="5734" y="5970"/>
                </a:lnTo>
                <a:lnTo>
                  <a:pt x="5798" y="5863"/>
                </a:lnTo>
                <a:lnTo>
                  <a:pt x="5905" y="5756"/>
                </a:lnTo>
                <a:lnTo>
                  <a:pt x="5905" y="5756"/>
                </a:lnTo>
                <a:lnTo>
                  <a:pt x="6119" y="5606"/>
                </a:lnTo>
                <a:lnTo>
                  <a:pt x="6355" y="5478"/>
                </a:lnTo>
                <a:lnTo>
                  <a:pt x="6611" y="5392"/>
                </a:lnTo>
                <a:lnTo>
                  <a:pt x="6868" y="5350"/>
                </a:lnTo>
                <a:lnTo>
                  <a:pt x="6868" y="5350"/>
                </a:lnTo>
                <a:lnTo>
                  <a:pt x="6997" y="5350"/>
                </a:lnTo>
                <a:lnTo>
                  <a:pt x="7146" y="5350"/>
                </a:lnTo>
                <a:lnTo>
                  <a:pt x="7275" y="5371"/>
                </a:lnTo>
                <a:lnTo>
                  <a:pt x="7382" y="5414"/>
                </a:lnTo>
                <a:lnTo>
                  <a:pt x="7510" y="5456"/>
                </a:lnTo>
                <a:lnTo>
                  <a:pt x="7617" y="5499"/>
                </a:lnTo>
                <a:lnTo>
                  <a:pt x="7703" y="5563"/>
                </a:lnTo>
                <a:lnTo>
                  <a:pt x="7810" y="5649"/>
                </a:lnTo>
                <a:lnTo>
                  <a:pt x="7895" y="5735"/>
                </a:lnTo>
                <a:lnTo>
                  <a:pt x="7959" y="5842"/>
                </a:lnTo>
                <a:lnTo>
                  <a:pt x="8024" y="5949"/>
                </a:lnTo>
                <a:lnTo>
                  <a:pt x="8066" y="6056"/>
                </a:lnTo>
                <a:lnTo>
                  <a:pt x="8109" y="6184"/>
                </a:lnTo>
                <a:lnTo>
                  <a:pt x="8131" y="6312"/>
                </a:lnTo>
                <a:lnTo>
                  <a:pt x="8131" y="6441"/>
                </a:lnTo>
                <a:lnTo>
                  <a:pt x="8131" y="6590"/>
                </a:lnTo>
                <a:lnTo>
                  <a:pt x="8131" y="6590"/>
                </a:lnTo>
                <a:close/>
                <a:moveTo>
                  <a:pt x="4771" y="3552"/>
                </a:moveTo>
                <a:lnTo>
                  <a:pt x="4771" y="3552"/>
                </a:lnTo>
                <a:lnTo>
                  <a:pt x="4771" y="3488"/>
                </a:lnTo>
                <a:lnTo>
                  <a:pt x="4750" y="3445"/>
                </a:lnTo>
                <a:lnTo>
                  <a:pt x="4707" y="3403"/>
                </a:lnTo>
                <a:lnTo>
                  <a:pt x="4643" y="3381"/>
                </a:lnTo>
                <a:lnTo>
                  <a:pt x="4536" y="3338"/>
                </a:lnTo>
                <a:lnTo>
                  <a:pt x="4429" y="3317"/>
                </a:lnTo>
                <a:lnTo>
                  <a:pt x="4429" y="3317"/>
                </a:lnTo>
                <a:lnTo>
                  <a:pt x="4301" y="3296"/>
                </a:lnTo>
                <a:lnTo>
                  <a:pt x="4130" y="3296"/>
                </a:lnTo>
                <a:lnTo>
                  <a:pt x="4044" y="3317"/>
                </a:lnTo>
                <a:lnTo>
                  <a:pt x="3958" y="3338"/>
                </a:lnTo>
                <a:lnTo>
                  <a:pt x="3894" y="3381"/>
                </a:lnTo>
                <a:lnTo>
                  <a:pt x="3873" y="3445"/>
                </a:lnTo>
                <a:lnTo>
                  <a:pt x="3873" y="3445"/>
                </a:lnTo>
                <a:lnTo>
                  <a:pt x="3873" y="3509"/>
                </a:lnTo>
                <a:lnTo>
                  <a:pt x="3916" y="3574"/>
                </a:lnTo>
                <a:lnTo>
                  <a:pt x="3980" y="3616"/>
                </a:lnTo>
                <a:lnTo>
                  <a:pt x="4065" y="3638"/>
                </a:lnTo>
                <a:lnTo>
                  <a:pt x="4258" y="3659"/>
                </a:lnTo>
                <a:lnTo>
                  <a:pt x="4408" y="3659"/>
                </a:lnTo>
                <a:lnTo>
                  <a:pt x="4408" y="3659"/>
                </a:lnTo>
                <a:lnTo>
                  <a:pt x="4451" y="3659"/>
                </a:lnTo>
                <a:lnTo>
                  <a:pt x="4579" y="3659"/>
                </a:lnTo>
                <a:lnTo>
                  <a:pt x="4643" y="3638"/>
                </a:lnTo>
                <a:lnTo>
                  <a:pt x="4707" y="3638"/>
                </a:lnTo>
                <a:lnTo>
                  <a:pt x="4750" y="3595"/>
                </a:lnTo>
                <a:lnTo>
                  <a:pt x="4771" y="3552"/>
                </a:lnTo>
                <a:lnTo>
                  <a:pt x="4771" y="3552"/>
                </a:lnTo>
                <a:close/>
                <a:moveTo>
                  <a:pt x="2011" y="3595"/>
                </a:moveTo>
                <a:lnTo>
                  <a:pt x="2011" y="3595"/>
                </a:lnTo>
                <a:lnTo>
                  <a:pt x="1990" y="3531"/>
                </a:lnTo>
                <a:lnTo>
                  <a:pt x="1947" y="3488"/>
                </a:lnTo>
                <a:lnTo>
                  <a:pt x="1904" y="3467"/>
                </a:lnTo>
                <a:lnTo>
                  <a:pt x="1840" y="3467"/>
                </a:lnTo>
                <a:lnTo>
                  <a:pt x="1712" y="3445"/>
                </a:lnTo>
                <a:lnTo>
                  <a:pt x="1583" y="3445"/>
                </a:lnTo>
                <a:lnTo>
                  <a:pt x="1583" y="3445"/>
                </a:lnTo>
                <a:lnTo>
                  <a:pt x="1477" y="3445"/>
                </a:lnTo>
                <a:lnTo>
                  <a:pt x="1305" y="3467"/>
                </a:lnTo>
                <a:lnTo>
                  <a:pt x="1241" y="3488"/>
                </a:lnTo>
                <a:lnTo>
                  <a:pt x="1198" y="3531"/>
                </a:lnTo>
                <a:lnTo>
                  <a:pt x="1177" y="3595"/>
                </a:lnTo>
                <a:lnTo>
                  <a:pt x="1177" y="3659"/>
                </a:lnTo>
                <a:lnTo>
                  <a:pt x="1177" y="3659"/>
                </a:lnTo>
                <a:lnTo>
                  <a:pt x="1220" y="3723"/>
                </a:lnTo>
                <a:lnTo>
                  <a:pt x="1263" y="3766"/>
                </a:lnTo>
                <a:lnTo>
                  <a:pt x="1305" y="3788"/>
                </a:lnTo>
                <a:lnTo>
                  <a:pt x="1370" y="3788"/>
                </a:lnTo>
                <a:lnTo>
                  <a:pt x="1519" y="3809"/>
                </a:lnTo>
                <a:lnTo>
                  <a:pt x="1626" y="3809"/>
                </a:lnTo>
                <a:lnTo>
                  <a:pt x="1626" y="3809"/>
                </a:lnTo>
                <a:lnTo>
                  <a:pt x="1755" y="3809"/>
                </a:lnTo>
                <a:lnTo>
                  <a:pt x="1904" y="3788"/>
                </a:lnTo>
                <a:lnTo>
                  <a:pt x="1969" y="3766"/>
                </a:lnTo>
                <a:lnTo>
                  <a:pt x="2011" y="3723"/>
                </a:lnTo>
                <a:lnTo>
                  <a:pt x="2033" y="3659"/>
                </a:lnTo>
                <a:lnTo>
                  <a:pt x="2011" y="3595"/>
                </a:lnTo>
                <a:lnTo>
                  <a:pt x="2011" y="3595"/>
                </a:lnTo>
                <a:close/>
                <a:moveTo>
                  <a:pt x="4237" y="4708"/>
                </a:moveTo>
                <a:lnTo>
                  <a:pt x="4237" y="4708"/>
                </a:lnTo>
                <a:lnTo>
                  <a:pt x="4365" y="4686"/>
                </a:lnTo>
                <a:lnTo>
                  <a:pt x="4515" y="4665"/>
                </a:lnTo>
                <a:lnTo>
                  <a:pt x="4579" y="4643"/>
                </a:lnTo>
                <a:lnTo>
                  <a:pt x="4643" y="4601"/>
                </a:lnTo>
                <a:lnTo>
                  <a:pt x="4686" y="4558"/>
                </a:lnTo>
                <a:lnTo>
                  <a:pt x="4707" y="4494"/>
                </a:lnTo>
                <a:lnTo>
                  <a:pt x="4707" y="4494"/>
                </a:lnTo>
                <a:lnTo>
                  <a:pt x="4707" y="4451"/>
                </a:lnTo>
                <a:lnTo>
                  <a:pt x="4707" y="4408"/>
                </a:lnTo>
                <a:lnTo>
                  <a:pt x="4664" y="4387"/>
                </a:lnTo>
                <a:lnTo>
                  <a:pt x="4643" y="4365"/>
                </a:lnTo>
                <a:lnTo>
                  <a:pt x="4557" y="4344"/>
                </a:lnTo>
                <a:lnTo>
                  <a:pt x="4472" y="4323"/>
                </a:lnTo>
                <a:lnTo>
                  <a:pt x="4472" y="4323"/>
                </a:lnTo>
                <a:lnTo>
                  <a:pt x="4322" y="4323"/>
                </a:lnTo>
                <a:lnTo>
                  <a:pt x="4194" y="4344"/>
                </a:lnTo>
                <a:lnTo>
                  <a:pt x="4065" y="4408"/>
                </a:lnTo>
                <a:lnTo>
                  <a:pt x="4001" y="4451"/>
                </a:lnTo>
                <a:lnTo>
                  <a:pt x="3958" y="4515"/>
                </a:lnTo>
                <a:lnTo>
                  <a:pt x="3958" y="4558"/>
                </a:lnTo>
                <a:lnTo>
                  <a:pt x="3980" y="4579"/>
                </a:lnTo>
                <a:lnTo>
                  <a:pt x="4065" y="4643"/>
                </a:lnTo>
                <a:lnTo>
                  <a:pt x="4237" y="4708"/>
                </a:lnTo>
                <a:lnTo>
                  <a:pt x="4237" y="4708"/>
                </a:lnTo>
                <a:close/>
                <a:moveTo>
                  <a:pt x="3274" y="3595"/>
                </a:moveTo>
                <a:lnTo>
                  <a:pt x="3274" y="3595"/>
                </a:lnTo>
                <a:lnTo>
                  <a:pt x="3295" y="3552"/>
                </a:lnTo>
                <a:lnTo>
                  <a:pt x="3274" y="3488"/>
                </a:lnTo>
                <a:lnTo>
                  <a:pt x="3231" y="3467"/>
                </a:lnTo>
                <a:lnTo>
                  <a:pt x="3188" y="3445"/>
                </a:lnTo>
                <a:lnTo>
                  <a:pt x="3081" y="3403"/>
                </a:lnTo>
                <a:lnTo>
                  <a:pt x="2974" y="3403"/>
                </a:lnTo>
                <a:lnTo>
                  <a:pt x="2974" y="3403"/>
                </a:lnTo>
                <a:lnTo>
                  <a:pt x="2717" y="3424"/>
                </a:lnTo>
                <a:lnTo>
                  <a:pt x="2589" y="3445"/>
                </a:lnTo>
                <a:lnTo>
                  <a:pt x="2546" y="3488"/>
                </a:lnTo>
                <a:lnTo>
                  <a:pt x="2504" y="3509"/>
                </a:lnTo>
                <a:lnTo>
                  <a:pt x="2504" y="3509"/>
                </a:lnTo>
                <a:lnTo>
                  <a:pt x="2482" y="3574"/>
                </a:lnTo>
                <a:lnTo>
                  <a:pt x="2482" y="3616"/>
                </a:lnTo>
                <a:lnTo>
                  <a:pt x="2504" y="3659"/>
                </a:lnTo>
                <a:lnTo>
                  <a:pt x="2525" y="3702"/>
                </a:lnTo>
                <a:lnTo>
                  <a:pt x="2632" y="3723"/>
                </a:lnTo>
                <a:lnTo>
                  <a:pt x="2739" y="3745"/>
                </a:lnTo>
                <a:lnTo>
                  <a:pt x="2739" y="3745"/>
                </a:lnTo>
                <a:lnTo>
                  <a:pt x="2867" y="3745"/>
                </a:lnTo>
                <a:lnTo>
                  <a:pt x="3038" y="3723"/>
                </a:lnTo>
                <a:lnTo>
                  <a:pt x="3188" y="3681"/>
                </a:lnTo>
                <a:lnTo>
                  <a:pt x="3231" y="3659"/>
                </a:lnTo>
                <a:lnTo>
                  <a:pt x="3274" y="3595"/>
                </a:lnTo>
                <a:lnTo>
                  <a:pt x="3274" y="3595"/>
                </a:lnTo>
                <a:close/>
                <a:moveTo>
                  <a:pt x="4493" y="5307"/>
                </a:moveTo>
                <a:lnTo>
                  <a:pt x="4493" y="5307"/>
                </a:lnTo>
                <a:lnTo>
                  <a:pt x="4386" y="5307"/>
                </a:lnTo>
                <a:lnTo>
                  <a:pt x="4237" y="5328"/>
                </a:lnTo>
                <a:lnTo>
                  <a:pt x="4151" y="5350"/>
                </a:lnTo>
                <a:lnTo>
                  <a:pt x="4087" y="5392"/>
                </a:lnTo>
                <a:lnTo>
                  <a:pt x="4044" y="5435"/>
                </a:lnTo>
                <a:lnTo>
                  <a:pt x="4044" y="5478"/>
                </a:lnTo>
                <a:lnTo>
                  <a:pt x="4044" y="5478"/>
                </a:lnTo>
                <a:lnTo>
                  <a:pt x="4044" y="5542"/>
                </a:lnTo>
                <a:lnTo>
                  <a:pt x="4065" y="5585"/>
                </a:lnTo>
                <a:lnTo>
                  <a:pt x="4087" y="5628"/>
                </a:lnTo>
                <a:lnTo>
                  <a:pt x="4130" y="5628"/>
                </a:lnTo>
                <a:lnTo>
                  <a:pt x="4237" y="5649"/>
                </a:lnTo>
                <a:lnTo>
                  <a:pt x="4344" y="5649"/>
                </a:lnTo>
                <a:lnTo>
                  <a:pt x="4344" y="5649"/>
                </a:lnTo>
                <a:lnTo>
                  <a:pt x="4472" y="5649"/>
                </a:lnTo>
                <a:lnTo>
                  <a:pt x="4622" y="5606"/>
                </a:lnTo>
                <a:lnTo>
                  <a:pt x="4707" y="5585"/>
                </a:lnTo>
                <a:lnTo>
                  <a:pt x="4771" y="5563"/>
                </a:lnTo>
                <a:lnTo>
                  <a:pt x="4814" y="5499"/>
                </a:lnTo>
                <a:lnTo>
                  <a:pt x="4814" y="5435"/>
                </a:lnTo>
                <a:lnTo>
                  <a:pt x="4814" y="5435"/>
                </a:lnTo>
                <a:lnTo>
                  <a:pt x="4793" y="5392"/>
                </a:lnTo>
                <a:lnTo>
                  <a:pt x="4771" y="5350"/>
                </a:lnTo>
                <a:lnTo>
                  <a:pt x="4686" y="5328"/>
                </a:lnTo>
                <a:lnTo>
                  <a:pt x="4579" y="5307"/>
                </a:lnTo>
                <a:lnTo>
                  <a:pt x="4493" y="5307"/>
                </a:lnTo>
                <a:lnTo>
                  <a:pt x="4493" y="5307"/>
                </a:lnTo>
                <a:close/>
                <a:moveTo>
                  <a:pt x="1562" y="5756"/>
                </a:moveTo>
                <a:lnTo>
                  <a:pt x="1562" y="5756"/>
                </a:lnTo>
                <a:lnTo>
                  <a:pt x="1626" y="5756"/>
                </a:lnTo>
                <a:lnTo>
                  <a:pt x="1755" y="5756"/>
                </a:lnTo>
                <a:lnTo>
                  <a:pt x="1926" y="5735"/>
                </a:lnTo>
                <a:lnTo>
                  <a:pt x="1969" y="5692"/>
                </a:lnTo>
                <a:lnTo>
                  <a:pt x="2011" y="5670"/>
                </a:lnTo>
                <a:lnTo>
                  <a:pt x="2011" y="5670"/>
                </a:lnTo>
                <a:lnTo>
                  <a:pt x="2011" y="5606"/>
                </a:lnTo>
                <a:lnTo>
                  <a:pt x="2011" y="5563"/>
                </a:lnTo>
                <a:lnTo>
                  <a:pt x="1990" y="5521"/>
                </a:lnTo>
                <a:lnTo>
                  <a:pt x="1947" y="5499"/>
                </a:lnTo>
                <a:lnTo>
                  <a:pt x="1840" y="5456"/>
                </a:lnTo>
                <a:lnTo>
                  <a:pt x="1733" y="5456"/>
                </a:lnTo>
                <a:lnTo>
                  <a:pt x="1733" y="5456"/>
                </a:lnTo>
                <a:lnTo>
                  <a:pt x="1605" y="5435"/>
                </a:lnTo>
                <a:lnTo>
                  <a:pt x="1455" y="5456"/>
                </a:lnTo>
                <a:lnTo>
                  <a:pt x="1305" y="5478"/>
                </a:lnTo>
                <a:lnTo>
                  <a:pt x="1241" y="5521"/>
                </a:lnTo>
                <a:lnTo>
                  <a:pt x="1198" y="5563"/>
                </a:lnTo>
                <a:lnTo>
                  <a:pt x="1198" y="5563"/>
                </a:lnTo>
                <a:lnTo>
                  <a:pt x="1177" y="5628"/>
                </a:lnTo>
                <a:lnTo>
                  <a:pt x="1198" y="5692"/>
                </a:lnTo>
                <a:lnTo>
                  <a:pt x="1220" y="5713"/>
                </a:lnTo>
                <a:lnTo>
                  <a:pt x="1284" y="5735"/>
                </a:lnTo>
                <a:lnTo>
                  <a:pt x="1434" y="5756"/>
                </a:lnTo>
                <a:lnTo>
                  <a:pt x="1562" y="5756"/>
                </a:lnTo>
                <a:lnTo>
                  <a:pt x="1562" y="5756"/>
                </a:lnTo>
                <a:close/>
                <a:moveTo>
                  <a:pt x="1583" y="4793"/>
                </a:moveTo>
                <a:lnTo>
                  <a:pt x="1583" y="4793"/>
                </a:lnTo>
                <a:lnTo>
                  <a:pt x="1690" y="4793"/>
                </a:lnTo>
                <a:lnTo>
                  <a:pt x="1819" y="4750"/>
                </a:lnTo>
                <a:lnTo>
                  <a:pt x="1862" y="4708"/>
                </a:lnTo>
                <a:lnTo>
                  <a:pt x="1904" y="4665"/>
                </a:lnTo>
                <a:lnTo>
                  <a:pt x="1926" y="4622"/>
                </a:lnTo>
                <a:lnTo>
                  <a:pt x="1926" y="4558"/>
                </a:lnTo>
                <a:lnTo>
                  <a:pt x="1926" y="4558"/>
                </a:lnTo>
                <a:lnTo>
                  <a:pt x="1904" y="4515"/>
                </a:lnTo>
                <a:lnTo>
                  <a:pt x="1862" y="4494"/>
                </a:lnTo>
                <a:lnTo>
                  <a:pt x="1776" y="4451"/>
                </a:lnTo>
                <a:lnTo>
                  <a:pt x="1669" y="4451"/>
                </a:lnTo>
                <a:lnTo>
                  <a:pt x="1583" y="4451"/>
                </a:lnTo>
                <a:lnTo>
                  <a:pt x="1583" y="4451"/>
                </a:lnTo>
                <a:lnTo>
                  <a:pt x="1455" y="4472"/>
                </a:lnTo>
                <a:lnTo>
                  <a:pt x="1327" y="4494"/>
                </a:lnTo>
                <a:lnTo>
                  <a:pt x="1263" y="4515"/>
                </a:lnTo>
                <a:lnTo>
                  <a:pt x="1220" y="4536"/>
                </a:lnTo>
                <a:lnTo>
                  <a:pt x="1177" y="4579"/>
                </a:lnTo>
                <a:lnTo>
                  <a:pt x="1177" y="4665"/>
                </a:lnTo>
                <a:lnTo>
                  <a:pt x="1177" y="4665"/>
                </a:lnTo>
                <a:lnTo>
                  <a:pt x="1198" y="4708"/>
                </a:lnTo>
                <a:lnTo>
                  <a:pt x="1241" y="4729"/>
                </a:lnTo>
                <a:lnTo>
                  <a:pt x="1348" y="4793"/>
                </a:lnTo>
                <a:lnTo>
                  <a:pt x="1477" y="4793"/>
                </a:lnTo>
                <a:lnTo>
                  <a:pt x="1583" y="4793"/>
                </a:lnTo>
                <a:lnTo>
                  <a:pt x="1583" y="4793"/>
                </a:lnTo>
                <a:close/>
                <a:moveTo>
                  <a:pt x="5884" y="4622"/>
                </a:moveTo>
                <a:lnTo>
                  <a:pt x="5884" y="4622"/>
                </a:lnTo>
                <a:lnTo>
                  <a:pt x="5927" y="4601"/>
                </a:lnTo>
                <a:lnTo>
                  <a:pt x="6034" y="4601"/>
                </a:lnTo>
                <a:lnTo>
                  <a:pt x="6141" y="4558"/>
                </a:lnTo>
                <a:lnTo>
                  <a:pt x="6184" y="4515"/>
                </a:lnTo>
                <a:lnTo>
                  <a:pt x="6205" y="4472"/>
                </a:lnTo>
                <a:lnTo>
                  <a:pt x="6205" y="4472"/>
                </a:lnTo>
                <a:lnTo>
                  <a:pt x="6205" y="4430"/>
                </a:lnTo>
                <a:lnTo>
                  <a:pt x="6205" y="4387"/>
                </a:lnTo>
                <a:lnTo>
                  <a:pt x="6162" y="4323"/>
                </a:lnTo>
                <a:lnTo>
                  <a:pt x="6098" y="4280"/>
                </a:lnTo>
                <a:lnTo>
                  <a:pt x="6012" y="4258"/>
                </a:lnTo>
                <a:lnTo>
                  <a:pt x="6012" y="4258"/>
                </a:lnTo>
                <a:lnTo>
                  <a:pt x="5863" y="4258"/>
                </a:lnTo>
                <a:lnTo>
                  <a:pt x="5691" y="4280"/>
                </a:lnTo>
                <a:lnTo>
                  <a:pt x="5606" y="4301"/>
                </a:lnTo>
                <a:lnTo>
                  <a:pt x="5542" y="4344"/>
                </a:lnTo>
                <a:lnTo>
                  <a:pt x="5499" y="4387"/>
                </a:lnTo>
                <a:lnTo>
                  <a:pt x="5478" y="4451"/>
                </a:lnTo>
                <a:lnTo>
                  <a:pt x="5478" y="4451"/>
                </a:lnTo>
                <a:lnTo>
                  <a:pt x="5478" y="4494"/>
                </a:lnTo>
                <a:lnTo>
                  <a:pt x="5520" y="4536"/>
                </a:lnTo>
                <a:lnTo>
                  <a:pt x="5563" y="4558"/>
                </a:lnTo>
                <a:lnTo>
                  <a:pt x="5627" y="4579"/>
                </a:lnTo>
                <a:lnTo>
                  <a:pt x="5884" y="4622"/>
                </a:lnTo>
                <a:lnTo>
                  <a:pt x="5884" y="4622"/>
                </a:lnTo>
                <a:close/>
                <a:moveTo>
                  <a:pt x="6141" y="3445"/>
                </a:moveTo>
                <a:lnTo>
                  <a:pt x="6141" y="3445"/>
                </a:lnTo>
                <a:lnTo>
                  <a:pt x="6141" y="3381"/>
                </a:lnTo>
                <a:lnTo>
                  <a:pt x="6098" y="3338"/>
                </a:lnTo>
                <a:lnTo>
                  <a:pt x="6055" y="3317"/>
                </a:lnTo>
                <a:lnTo>
                  <a:pt x="6012" y="3296"/>
                </a:lnTo>
                <a:lnTo>
                  <a:pt x="5884" y="3296"/>
                </a:lnTo>
                <a:lnTo>
                  <a:pt x="5777" y="3296"/>
                </a:lnTo>
                <a:lnTo>
                  <a:pt x="5777" y="3296"/>
                </a:lnTo>
                <a:lnTo>
                  <a:pt x="5713" y="3296"/>
                </a:lnTo>
                <a:lnTo>
                  <a:pt x="5584" y="3317"/>
                </a:lnTo>
                <a:lnTo>
                  <a:pt x="5456" y="3360"/>
                </a:lnTo>
                <a:lnTo>
                  <a:pt x="5413" y="3381"/>
                </a:lnTo>
                <a:lnTo>
                  <a:pt x="5392" y="3403"/>
                </a:lnTo>
                <a:lnTo>
                  <a:pt x="5392" y="3403"/>
                </a:lnTo>
                <a:lnTo>
                  <a:pt x="5371" y="3445"/>
                </a:lnTo>
                <a:lnTo>
                  <a:pt x="5371" y="3509"/>
                </a:lnTo>
                <a:lnTo>
                  <a:pt x="5392" y="3552"/>
                </a:lnTo>
                <a:lnTo>
                  <a:pt x="5435" y="3574"/>
                </a:lnTo>
                <a:lnTo>
                  <a:pt x="5542" y="3595"/>
                </a:lnTo>
                <a:lnTo>
                  <a:pt x="5649" y="3616"/>
                </a:lnTo>
                <a:lnTo>
                  <a:pt x="5649" y="3616"/>
                </a:lnTo>
                <a:lnTo>
                  <a:pt x="5777" y="3616"/>
                </a:lnTo>
                <a:lnTo>
                  <a:pt x="5927" y="3595"/>
                </a:lnTo>
                <a:lnTo>
                  <a:pt x="5991" y="3595"/>
                </a:lnTo>
                <a:lnTo>
                  <a:pt x="6055" y="3552"/>
                </a:lnTo>
                <a:lnTo>
                  <a:pt x="6098" y="3509"/>
                </a:lnTo>
                <a:lnTo>
                  <a:pt x="6141" y="3445"/>
                </a:lnTo>
                <a:lnTo>
                  <a:pt x="6141" y="3445"/>
                </a:lnTo>
                <a:close/>
                <a:moveTo>
                  <a:pt x="2910" y="4750"/>
                </a:moveTo>
                <a:lnTo>
                  <a:pt x="2910" y="4750"/>
                </a:lnTo>
                <a:lnTo>
                  <a:pt x="3017" y="4750"/>
                </a:lnTo>
                <a:lnTo>
                  <a:pt x="3145" y="4729"/>
                </a:lnTo>
                <a:lnTo>
                  <a:pt x="3210" y="4708"/>
                </a:lnTo>
                <a:lnTo>
                  <a:pt x="3274" y="4686"/>
                </a:lnTo>
                <a:lnTo>
                  <a:pt x="3317" y="4643"/>
                </a:lnTo>
                <a:lnTo>
                  <a:pt x="3317" y="4579"/>
                </a:lnTo>
                <a:lnTo>
                  <a:pt x="3317" y="4579"/>
                </a:lnTo>
                <a:lnTo>
                  <a:pt x="3295" y="4536"/>
                </a:lnTo>
                <a:lnTo>
                  <a:pt x="3274" y="4494"/>
                </a:lnTo>
                <a:lnTo>
                  <a:pt x="3167" y="4472"/>
                </a:lnTo>
                <a:lnTo>
                  <a:pt x="3060" y="4451"/>
                </a:lnTo>
                <a:lnTo>
                  <a:pt x="2974" y="4451"/>
                </a:lnTo>
                <a:lnTo>
                  <a:pt x="2974" y="4451"/>
                </a:lnTo>
                <a:lnTo>
                  <a:pt x="2867" y="4451"/>
                </a:lnTo>
                <a:lnTo>
                  <a:pt x="2717" y="4451"/>
                </a:lnTo>
                <a:lnTo>
                  <a:pt x="2653" y="4472"/>
                </a:lnTo>
                <a:lnTo>
                  <a:pt x="2610" y="4494"/>
                </a:lnTo>
                <a:lnTo>
                  <a:pt x="2568" y="4515"/>
                </a:lnTo>
                <a:lnTo>
                  <a:pt x="2546" y="4579"/>
                </a:lnTo>
                <a:lnTo>
                  <a:pt x="2546" y="4579"/>
                </a:lnTo>
                <a:lnTo>
                  <a:pt x="2568" y="4622"/>
                </a:lnTo>
                <a:lnTo>
                  <a:pt x="2589" y="4665"/>
                </a:lnTo>
                <a:lnTo>
                  <a:pt x="2696" y="4708"/>
                </a:lnTo>
                <a:lnTo>
                  <a:pt x="2824" y="4729"/>
                </a:lnTo>
                <a:lnTo>
                  <a:pt x="2910" y="4750"/>
                </a:lnTo>
                <a:lnTo>
                  <a:pt x="2910" y="4750"/>
                </a:lnTo>
                <a:close/>
                <a:moveTo>
                  <a:pt x="3060" y="5692"/>
                </a:moveTo>
                <a:lnTo>
                  <a:pt x="3060" y="5692"/>
                </a:lnTo>
                <a:lnTo>
                  <a:pt x="3060" y="5713"/>
                </a:lnTo>
                <a:lnTo>
                  <a:pt x="3103" y="5713"/>
                </a:lnTo>
                <a:lnTo>
                  <a:pt x="3210" y="5670"/>
                </a:lnTo>
                <a:lnTo>
                  <a:pt x="3338" y="5628"/>
                </a:lnTo>
                <a:lnTo>
                  <a:pt x="3402" y="5585"/>
                </a:lnTo>
                <a:lnTo>
                  <a:pt x="3402" y="5585"/>
                </a:lnTo>
                <a:lnTo>
                  <a:pt x="3402" y="5521"/>
                </a:lnTo>
                <a:lnTo>
                  <a:pt x="3381" y="5478"/>
                </a:lnTo>
                <a:lnTo>
                  <a:pt x="3338" y="5456"/>
                </a:lnTo>
                <a:lnTo>
                  <a:pt x="3295" y="5414"/>
                </a:lnTo>
                <a:lnTo>
                  <a:pt x="3145" y="5392"/>
                </a:lnTo>
                <a:lnTo>
                  <a:pt x="3038" y="5392"/>
                </a:lnTo>
                <a:lnTo>
                  <a:pt x="3038" y="5392"/>
                </a:lnTo>
                <a:lnTo>
                  <a:pt x="2889" y="5414"/>
                </a:lnTo>
                <a:lnTo>
                  <a:pt x="2782" y="5435"/>
                </a:lnTo>
                <a:lnTo>
                  <a:pt x="2739" y="5478"/>
                </a:lnTo>
                <a:lnTo>
                  <a:pt x="2717" y="5542"/>
                </a:lnTo>
                <a:lnTo>
                  <a:pt x="2739" y="5606"/>
                </a:lnTo>
                <a:lnTo>
                  <a:pt x="2803" y="5649"/>
                </a:lnTo>
                <a:lnTo>
                  <a:pt x="2910" y="5692"/>
                </a:lnTo>
                <a:lnTo>
                  <a:pt x="3060" y="5692"/>
                </a:lnTo>
                <a:lnTo>
                  <a:pt x="3060" y="5692"/>
                </a:lnTo>
                <a:close/>
                <a:moveTo>
                  <a:pt x="7382" y="6655"/>
                </a:moveTo>
                <a:lnTo>
                  <a:pt x="7382" y="6655"/>
                </a:lnTo>
                <a:lnTo>
                  <a:pt x="7232" y="6655"/>
                </a:lnTo>
                <a:lnTo>
                  <a:pt x="7104" y="6676"/>
                </a:lnTo>
                <a:lnTo>
                  <a:pt x="7039" y="6655"/>
                </a:lnTo>
                <a:lnTo>
                  <a:pt x="6997" y="6633"/>
                </a:lnTo>
                <a:lnTo>
                  <a:pt x="6975" y="6590"/>
                </a:lnTo>
                <a:lnTo>
                  <a:pt x="6954" y="6526"/>
                </a:lnTo>
                <a:lnTo>
                  <a:pt x="6954" y="6526"/>
                </a:lnTo>
                <a:lnTo>
                  <a:pt x="6954" y="6441"/>
                </a:lnTo>
                <a:lnTo>
                  <a:pt x="6954" y="6355"/>
                </a:lnTo>
                <a:lnTo>
                  <a:pt x="7018" y="6141"/>
                </a:lnTo>
                <a:lnTo>
                  <a:pt x="7061" y="5949"/>
                </a:lnTo>
                <a:lnTo>
                  <a:pt x="7039" y="5842"/>
                </a:lnTo>
                <a:lnTo>
                  <a:pt x="7018" y="5756"/>
                </a:lnTo>
                <a:lnTo>
                  <a:pt x="7018" y="5756"/>
                </a:lnTo>
                <a:lnTo>
                  <a:pt x="6954" y="5649"/>
                </a:lnTo>
                <a:lnTo>
                  <a:pt x="6847" y="5585"/>
                </a:lnTo>
                <a:lnTo>
                  <a:pt x="6783" y="5563"/>
                </a:lnTo>
                <a:lnTo>
                  <a:pt x="6718" y="5542"/>
                </a:lnTo>
                <a:lnTo>
                  <a:pt x="6654" y="5563"/>
                </a:lnTo>
                <a:lnTo>
                  <a:pt x="6590" y="5606"/>
                </a:lnTo>
                <a:lnTo>
                  <a:pt x="6590" y="5606"/>
                </a:lnTo>
                <a:lnTo>
                  <a:pt x="6547" y="5649"/>
                </a:lnTo>
                <a:lnTo>
                  <a:pt x="6526" y="5735"/>
                </a:lnTo>
                <a:lnTo>
                  <a:pt x="6505" y="5842"/>
                </a:lnTo>
                <a:lnTo>
                  <a:pt x="6505" y="5949"/>
                </a:lnTo>
                <a:lnTo>
                  <a:pt x="6505" y="6355"/>
                </a:lnTo>
                <a:lnTo>
                  <a:pt x="6505" y="6355"/>
                </a:lnTo>
                <a:lnTo>
                  <a:pt x="6462" y="6719"/>
                </a:lnTo>
                <a:lnTo>
                  <a:pt x="6462" y="6911"/>
                </a:lnTo>
                <a:lnTo>
                  <a:pt x="6483" y="6976"/>
                </a:lnTo>
                <a:lnTo>
                  <a:pt x="6526" y="7061"/>
                </a:lnTo>
                <a:lnTo>
                  <a:pt x="6526" y="7061"/>
                </a:lnTo>
                <a:lnTo>
                  <a:pt x="6590" y="7104"/>
                </a:lnTo>
                <a:lnTo>
                  <a:pt x="6676" y="7147"/>
                </a:lnTo>
                <a:lnTo>
                  <a:pt x="6783" y="7168"/>
                </a:lnTo>
                <a:lnTo>
                  <a:pt x="6890" y="7190"/>
                </a:lnTo>
                <a:lnTo>
                  <a:pt x="7275" y="7211"/>
                </a:lnTo>
                <a:lnTo>
                  <a:pt x="7275" y="7211"/>
                </a:lnTo>
                <a:lnTo>
                  <a:pt x="7339" y="7211"/>
                </a:lnTo>
                <a:lnTo>
                  <a:pt x="7489" y="7168"/>
                </a:lnTo>
                <a:lnTo>
                  <a:pt x="7574" y="7147"/>
                </a:lnTo>
                <a:lnTo>
                  <a:pt x="7638" y="7104"/>
                </a:lnTo>
                <a:lnTo>
                  <a:pt x="7703" y="7040"/>
                </a:lnTo>
                <a:lnTo>
                  <a:pt x="7724" y="6976"/>
                </a:lnTo>
                <a:lnTo>
                  <a:pt x="7724" y="6976"/>
                </a:lnTo>
                <a:lnTo>
                  <a:pt x="7724" y="6890"/>
                </a:lnTo>
                <a:lnTo>
                  <a:pt x="7724" y="6826"/>
                </a:lnTo>
                <a:lnTo>
                  <a:pt x="7681" y="6783"/>
                </a:lnTo>
                <a:lnTo>
                  <a:pt x="7638" y="6740"/>
                </a:lnTo>
                <a:lnTo>
                  <a:pt x="7510" y="6697"/>
                </a:lnTo>
                <a:lnTo>
                  <a:pt x="7382" y="6655"/>
                </a:lnTo>
                <a:lnTo>
                  <a:pt x="7382" y="6655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D9EBAD-DE1A-4EBA-C6EF-BC29A63438EB}"/>
              </a:ext>
            </a:extLst>
          </p:cNvPr>
          <p:cNvSpPr/>
          <p:nvPr/>
        </p:nvSpPr>
        <p:spPr>
          <a:xfrm>
            <a:off x="9876072" y="4181452"/>
            <a:ext cx="1958976" cy="244817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oogle Shape;95;p7">
            <a:extLst>
              <a:ext uri="{FF2B5EF4-FFF2-40B4-BE49-F238E27FC236}">
                <a16:creationId xmlns:a16="http://schemas.microsoft.com/office/drawing/2014/main" id="{32E55FB2-8651-069B-8B15-EEFA8748C466}"/>
              </a:ext>
            </a:extLst>
          </p:cNvPr>
          <p:cNvSpPr/>
          <p:nvPr/>
        </p:nvSpPr>
        <p:spPr>
          <a:xfrm>
            <a:off x="9866928" y="4068125"/>
            <a:ext cx="1958976" cy="2448178"/>
          </a:xfrm>
          <a:custGeom>
            <a:avLst/>
            <a:gdLst/>
            <a:ahLst/>
            <a:cxnLst/>
            <a:rect l="l" t="t" r="r" b="b"/>
            <a:pathLst>
              <a:path w="8666" h="8559" extrusionOk="0">
                <a:moveTo>
                  <a:pt x="3424" y="6655"/>
                </a:moveTo>
                <a:lnTo>
                  <a:pt x="3424" y="6655"/>
                </a:lnTo>
                <a:lnTo>
                  <a:pt x="3060" y="6676"/>
                </a:lnTo>
                <a:lnTo>
                  <a:pt x="2717" y="6655"/>
                </a:lnTo>
                <a:lnTo>
                  <a:pt x="2011" y="6633"/>
                </a:lnTo>
                <a:lnTo>
                  <a:pt x="2011" y="6633"/>
                </a:lnTo>
                <a:lnTo>
                  <a:pt x="1755" y="6633"/>
                </a:lnTo>
                <a:lnTo>
                  <a:pt x="1477" y="6633"/>
                </a:lnTo>
                <a:lnTo>
                  <a:pt x="1348" y="6590"/>
                </a:lnTo>
                <a:lnTo>
                  <a:pt x="1241" y="6548"/>
                </a:lnTo>
                <a:lnTo>
                  <a:pt x="1134" y="6462"/>
                </a:lnTo>
                <a:lnTo>
                  <a:pt x="1049" y="6334"/>
                </a:lnTo>
                <a:lnTo>
                  <a:pt x="1049" y="6334"/>
                </a:lnTo>
                <a:lnTo>
                  <a:pt x="1006" y="6184"/>
                </a:lnTo>
                <a:lnTo>
                  <a:pt x="984" y="6013"/>
                </a:lnTo>
                <a:lnTo>
                  <a:pt x="963" y="5670"/>
                </a:lnTo>
                <a:lnTo>
                  <a:pt x="963" y="5670"/>
                </a:lnTo>
                <a:lnTo>
                  <a:pt x="920" y="4943"/>
                </a:lnTo>
                <a:lnTo>
                  <a:pt x="920" y="4943"/>
                </a:lnTo>
                <a:lnTo>
                  <a:pt x="877" y="4258"/>
                </a:lnTo>
                <a:lnTo>
                  <a:pt x="835" y="3595"/>
                </a:lnTo>
                <a:lnTo>
                  <a:pt x="835" y="3595"/>
                </a:lnTo>
                <a:lnTo>
                  <a:pt x="813" y="3360"/>
                </a:lnTo>
                <a:lnTo>
                  <a:pt x="792" y="3082"/>
                </a:lnTo>
                <a:lnTo>
                  <a:pt x="792" y="2953"/>
                </a:lnTo>
                <a:lnTo>
                  <a:pt x="813" y="2825"/>
                </a:lnTo>
                <a:lnTo>
                  <a:pt x="856" y="2718"/>
                </a:lnTo>
                <a:lnTo>
                  <a:pt x="920" y="2654"/>
                </a:lnTo>
                <a:lnTo>
                  <a:pt x="920" y="2654"/>
                </a:lnTo>
                <a:lnTo>
                  <a:pt x="1027" y="2632"/>
                </a:lnTo>
                <a:lnTo>
                  <a:pt x="1156" y="2611"/>
                </a:lnTo>
                <a:lnTo>
                  <a:pt x="1434" y="2611"/>
                </a:lnTo>
                <a:lnTo>
                  <a:pt x="1434" y="2611"/>
                </a:lnTo>
                <a:lnTo>
                  <a:pt x="1776" y="2568"/>
                </a:lnTo>
                <a:lnTo>
                  <a:pt x="2118" y="2547"/>
                </a:lnTo>
                <a:lnTo>
                  <a:pt x="2118" y="2547"/>
                </a:lnTo>
                <a:lnTo>
                  <a:pt x="2717" y="2547"/>
                </a:lnTo>
                <a:lnTo>
                  <a:pt x="3317" y="2547"/>
                </a:lnTo>
                <a:lnTo>
                  <a:pt x="3317" y="2547"/>
                </a:lnTo>
                <a:lnTo>
                  <a:pt x="4643" y="2482"/>
                </a:lnTo>
                <a:lnTo>
                  <a:pt x="5991" y="2418"/>
                </a:lnTo>
                <a:lnTo>
                  <a:pt x="5991" y="2418"/>
                </a:lnTo>
                <a:lnTo>
                  <a:pt x="6269" y="2354"/>
                </a:lnTo>
                <a:lnTo>
                  <a:pt x="6419" y="2354"/>
                </a:lnTo>
                <a:lnTo>
                  <a:pt x="6505" y="2354"/>
                </a:lnTo>
                <a:lnTo>
                  <a:pt x="6547" y="2376"/>
                </a:lnTo>
                <a:lnTo>
                  <a:pt x="6547" y="2376"/>
                </a:lnTo>
                <a:lnTo>
                  <a:pt x="6633" y="2418"/>
                </a:lnTo>
                <a:lnTo>
                  <a:pt x="6654" y="2482"/>
                </a:lnTo>
                <a:lnTo>
                  <a:pt x="6676" y="2568"/>
                </a:lnTo>
                <a:lnTo>
                  <a:pt x="6676" y="2654"/>
                </a:lnTo>
                <a:lnTo>
                  <a:pt x="6676" y="2654"/>
                </a:lnTo>
                <a:lnTo>
                  <a:pt x="6676" y="3916"/>
                </a:lnTo>
                <a:lnTo>
                  <a:pt x="6676" y="3916"/>
                </a:lnTo>
                <a:lnTo>
                  <a:pt x="6676" y="4216"/>
                </a:lnTo>
                <a:lnTo>
                  <a:pt x="6676" y="4365"/>
                </a:lnTo>
                <a:lnTo>
                  <a:pt x="6718" y="4408"/>
                </a:lnTo>
                <a:lnTo>
                  <a:pt x="6761" y="4451"/>
                </a:lnTo>
                <a:lnTo>
                  <a:pt x="6761" y="4451"/>
                </a:lnTo>
                <a:lnTo>
                  <a:pt x="6847" y="4472"/>
                </a:lnTo>
                <a:lnTo>
                  <a:pt x="6975" y="4472"/>
                </a:lnTo>
                <a:lnTo>
                  <a:pt x="7082" y="4451"/>
                </a:lnTo>
                <a:lnTo>
                  <a:pt x="7168" y="4408"/>
                </a:lnTo>
                <a:lnTo>
                  <a:pt x="7168" y="4408"/>
                </a:lnTo>
                <a:lnTo>
                  <a:pt x="7168" y="4387"/>
                </a:lnTo>
                <a:lnTo>
                  <a:pt x="7189" y="4323"/>
                </a:lnTo>
                <a:lnTo>
                  <a:pt x="7189" y="4194"/>
                </a:lnTo>
                <a:lnTo>
                  <a:pt x="7168" y="3937"/>
                </a:lnTo>
                <a:lnTo>
                  <a:pt x="7168" y="3937"/>
                </a:lnTo>
                <a:lnTo>
                  <a:pt x="7189" y="3296"/>
                </a:lnTo>
                <a:lnTo>
                  <a:pt x="7189" y="3296"/>
                </a:lnTo>
                <a:lnTo>
                  <a:pt x="7211" y="1926"/>
                </a:lnTo>
                <a:lnTo>
                  <a:pt x="7211" y="1926"/>
                </a:lnTo>
                <a:lnTo>
                  <a:pt x="7253" y="1391"/>
                </a:lnTo>
                <a:lnTo>
                  <a:pt x="7232" y="1263"/>
                </a:lnTo>
                <a:lnTo>
                  <a:pt x="7232" y="1135"/>
                </a:lnTo>
                <a:lnTo>
                  <a:pt x="7211" y="1006"/>
                </a:lnTo>
                <a:lnTo>
                  <a:pt x="7146" y="899"/>
                </a:lnTo>
                <a:lnTo>
                  <a:pt x="7146" y="899"/>
                </a:lnTo>
                <a:lnTo>
                  <a:pt x="7061" y="792"/>
                </a:lnTo>
                <a:lnTo>
                  <a:pt x="6954" y="728"/>
                </a:lnTo>
                <a:lnTo>
                  <a:pt x="6825" y="685"/>
                </a:lnTo>
                <a:lnTo>
                  <a:pt x="6697" y="664"/>
                </a:lnTo>
                <a:lnTo>
                  <a:pt x="6697" y="664"/>
                </a:lnTo>
                <a:lnTo>
                  <a:pt x="6526" y="664"/>
                </a:lnTo>
                <a:lnTo>
                  <a:pt x="6440" y="642"/>
                </a:lnTo>
                <a:lnTo>
                  <a:pt x="6376" y="621"/>
                </a:lnTo>
                <a:lnTo>
                  <a:pt x="6376" y="621"/>
                </a:lnTo>
                <a:lnTo>
                  <a:pt x="6355" y="557"/>
                </a:lnTo>
                <a:lnTo>
                  <a:pt x="6333" y="471"/>
                </a:lnTo>
                <a:lnTo>
                  <a:pt x="6248" y="236"/>
                </a:lnTo>
                <a:lnTo>
                  <a:pt x="6205" y="129"/>
                </a:lnTo>
                <a:lnTo>
                  <a:pt x="6141" y="65"/>
                </a:lnTo>
                <a:lnTo>
                  <a:pt x="6098" y="65"/>
                </a:lnTo>
                <a:lnTo>
                  <a:pt x="6034" y="65"/>
                </a:lnTo>
                <a:lnTo>
                  <a:pt x="5991" y="86"/>
                </a:lnTo>
                <a:lnTo>
                  <a:pt x="5927" y="129"/>
                </a:lnTo>
                <a:lnTo>
                  <a:pt x="5927" y="129"/>
                </a:lnTo>
                <a:lnTo>
                  <a:pt x="5884" y="215"/>
                </a:lnTo>
                <a:lnTo>
                  <a:pt x="5863" y="322"/>
                </a:lnTo>
                <a:lnTo>
                  <a:pt x="5863" y="514"/>
                </a:lnTo>
                <a:lnTo>
                  <a:pt x="5841" y="600"/>
                </a:lnTo>
                <a:lnTo>
                  <a:pt x="5798" y="664"/>
                </a:lnTo>
                <a:lnTo>
                  <a:pt x="5756" y="685"/>
                </a:lnTo>
                <a:lnTo>
                  <a:pt x="5713" y="685"/>
                </a:lnTo>
                <a:lnTo>
                  <a:pt x="5563" y="664"/>
                </a:lnTo>
                <a:lnTo>
                  <a:pt x="5563" y="664"/>
                </a:lnTo>
                <a:lnTo>
                  <a:pt x="5478" y="621"/>
                </a:lnTo>
                <a:lnTo>
                  <a:pt x="5435" y="557"/>
                </a:lnTo>
                <a:lnTo>
                  <a:pt x="5413" y="493"/>
                </a:lnTo>
                <a:lnTo>
                  <a:pt x="5392" y="407"/>
                </a:lnTo>
                <a:lnTo>
                  <a:pt x="5349" y="236"/>
                </a:lnTo>
                <a:lnTo>
                  <a:pt x="5328" y="150"/>
                </a:lnTo>
                <a:lnTo>
                  <a:pt x="5242" y="86"/>
                </a:lnTo>
                <a:lnTo>
                  <a:pt x="5242" y="86"/>
                </a:lnTo>
                <a:lnTo>
                  <a:pt x="5178" y="22"/>
                </a:lnTo>
                <a:lnTo>
                  <a:pt x="5114" y="1"/>
                </a:lnTo>
                <a:lnTo>
                  <a:pt x="5071" y="1"/>
                </a:lnTo>
                <a:lnTo>
                  <a:pt x="5028" y="1"/>
                </a:lnTo>
                <a:lnTo>
                  <a:pt x="4985" y="22"/>
                </a:lnTo>
                <a:lnTo>
                  <a:pt x="4964" y="65"/>
                </a:lnTo>
                <a:lnTo>
                  <a:pt x="4943" y="150"/>
                </a:lnTo>
                <a:lnTo>
                  <a:pt x="4900" y="386"/>
                </a:lnTo>
                <a:lnTo>
                  <a:pt x="4878" y="493"/>
                </a:lnTo>
                <a:lnTo>
                  <a:pt x="4857" y="557"/>
                </a:lnTo>
                <a:lnTo>
                  <a:pt x="4857" y="557"/>
                </a:lnTo>
                <a:lnTo>
                  <a:pt x="4814" y="600"/>
                </a:lnTo>
                <a:lnTo>
                  <a:pt x="4707" y="642"/>
                </a:lnTo>
                <a:lnTo>
                  <a:pt x="4622" y="642"/>
                </a:lnTo>
                <a:lnTo>
                  <a:pt x="4536" y="642"/>
                </a:lnTo>
                <a:lnTo>
                  <a:pt x="4536" y="642"/>
                </a:lnTo>
                <a:lnTo>
                  <a:pt x="4493" y="621"/>
                </a:lnTo>
                <a:lnTo>
                  <a:pt x="4472" y="578"/>
                </a:lnTo>
                <a:lnTo>
                  <a:pt x="4429" y="514"/>
                </a:lnTo>
                <a:lnTo>
                  <a:pt x="4408" y="407"/>
                </a:lnTo>
                <a:lnTo>
                  <a:pt x="4386" y="322"/>
                </a:lnTo>
                <a:lnTo>
                  <a:pt x="4386" y="322"/>
                </a:lnTo>
                <a:lnTo>
                  <a:pt x="4279" y="193"/>
                </a:lnTo>
                <a:lnTo>
                  <a:pt x="4215" y="108"/>
                </a:lnTo>
                <a:lnTo>
                  <a:pt x="4151" y="65"/>
                </a:lnTo>
                <a:lnTo>
                  <a:pt x="4065" y="22"/>
                </a:lnTo>
                <a:lnTo>
                  <a:pt x="4001" y="22"/>
                </a:lnTo>
                <a:lnTo>
                  <a:pt x="3937" y="65"/>
                </a:lnTo>
                <a:lnTo>
                  <a:pt x="3873" y="129"/>
                </a:lnTo>
                <a:lnTo>
                  <a:pt x="3873" y="129"/>
                </a:lnTo>
                <a:lnTo>
                  <a:pt x="3851" y="193"/>
                </a:lnTo>
                <a:lnTo>
                  <a:pt x="3851" y="257"/>
                </a:lnTo>
                <a:lnTo>
                  <a:pt x="3894" y="407"/>
                </a:lnTo>
                <a:lnTo>
                  <a:pt x="3894" y="535"/>
                </a:lnTo>
                <a:lnTo>
                  <a:pt x="3894" y="600"/>
                </a:lnTo>
                <a:lnTo>
                  <a:pt x="3873" y="664"/>
                </a:lnTo>
                <a:lnTo>
                  <a:pt x="3873" y="664"/>
                </a:lnTo>
                <a:lnTo>
                  <a:pt x="3851" y="685"/>
                </a:lnTo>
                <a:lnTo>
                  <a:pt x="3809" y="707"/>
                </a:lnTo>
                <a:lnTo>
                  <a:pt x="3702" y="749"/>
                </a:lnTo>
                <a:lnTo>
                  <a:pt x="3573" y="749"/>
                </a:lnTo>
                <a:lnTo>
                  <a:pt x="3488" y="728"/>
                </a:lnTo>
                <a:lnTo>
                  <a:pt x="3488" y="728"/>
                </a:lnTo>
                <a:lnTo>
                  <a:pt x="3445" y="707"/>
                </a:lnTo>
                <a:lnTo>
                  <a:pt x="3402" y="664"/>
                </a:lnTo>
                <a:lnTo>
                  <a:pt x="3359" y="535"/>
                </a:lnTo>
                <a:lnTo>
                  <a:pt x="3252" y="257"/>
                </a:lnTo>
                <a:lnTo>
                  <a:pt x="3188" y="150"/>
                </a:lnTo>
                <a:lnTo>
                  <a:pt x="3145" y="108"/>
                </a:lnTo>
                <a:lnTo>
                  <a:pt x="3103" y="86"/>
                </a:lnTo>
                <a:lnTo>
                  <a:pt x="3060" y="65"/>
                </a:lnTo>
                <a:lnTo>
                  <a:pt x="2996" y="86"/>
                </a:lnTo>
                <a:lnTo>
                  <a:pt x="2910" y="129"/>
                </a:lnTo>
                <a:lnTo>
                  <a:pt x="2824" y="172"/>
                </a:lnTo>
                <a:lnTo>
                  <a:pt x="2824" y="172"/>
                </a:lnTo>
                <a:lnTo>
                  <a:pt x="2782" y="257"/>
                </a:lnTo>
                <a:lnTo>
                  <a:pt x="2739" y="343"/>
                </a:lnTo>
                <a:lnTo>
                  <a:pt x="2739" y="514"/>
                </a:lnTo>
                <a:lnTo>
                  <a:pt x="2739" y="600"/>
                </a:lnTo>
                <a:lnTo>
                  <a:pt x="2717" y="685"/>
                </a:lnTo>
                <a:lnTo>
                  <a:pt x="2653" y="728"/>
                </a:lnTo>
                <a:lnTo>
                  <a:pt x="2568" y="771"/>
                </a:lnTo>
                <a:lnTo>
                  <a:pt x="2568" y="771"/>
                </a:lnTo>
                <a:lnTo>
                  <a:pt x="2418" y="771"/>
                </a:lnTo>
                <a:lnTo>
                  <a:pt x="2375" y="749"/>
                </a:lnTo>
                <a:lnTo>
                  <a:pt x="2332" y="728"/>
                </a:lnTo>
                <a:lnTo>
                  <a:pt x="2290" y="642"/>
                </a:lnTo>
                <a:lnTo>
                  <a:pt x="2268" y="557"/>
                </a:lnTo>
                <a:lnTo>
                  <a:pt x="2268" y="450"/>
                </a:lnTo>
                <a:lnTo>
                  <a:pt x="2247" y="343"/>
                </a:lnTo>
                <a:lnTo>
                  <a:pt x="2183" y="257"/>
                </a:lnTo>
                <a:lnTo>
                  <a:pt x="2140" y="215"/>
                </a:lnTo>
                <a:lnTo>
                  <a:pt x="2097" y="193"/>
                </a:lnTo>
                <a:lnTo>
                  <a:pt x="2097" y="193"/>
                </a:lnTo>
                <a:lnTo>
                  <a:pt x="1969" y="150"/>
                </a:lnTo>
                <a:lnTo>
                  <a:pt x="1926" y="172"/>
                </a:lnTo>
                <a:lnTo>
                  <a:pt x="1883" y="193"/>
                </a:lnTo>
                <a:lnTo>
                  <a:pt x="1840" y="257"/>
                </a:lnTo>
                <a:lnTo>
                  <a:pt x="1819" y="343"/>
                </a:lnTo>
                <a:lnTo>
                  <a:pt x="1797" y="535"/>
                </a:lnTo>
                <a:lnTo>
                  <a:pt x="1797" y="642"/>
                </a:lnTo>
                <a:lnTo>
                  <a:pt x="1797" y="707"/>
                </a:lnTo>
                <a:lnTo>
                  <a:pt x="1797" y="707"/>
                </a:lnTo>
                <a:lnTo>
                  <a:pt x="1755" y="771"/>
                </a:lnTo>
                <a:lnTo>
                  <a:pt x="1712" y="792"/>
                </a:lnTo>
                <a:lnTo>
                  <a:pt x="1648" y="814"/>
                </a:lnTo>
                <a:lnTo>
                  <a:pt x="1583" y="814"/>
                </a:lnTo>
                <a:lnTo>
                  <a:pt x="1583" y="814"/>
                </a:lnTo>
                <a:lnTo>
                  <a:pt x="1477" y="814"/>
                </a:lnTo>
                <a:lnTo>
                  <a:pt x="1434" y="792"/>
                </a:lnTo>
                <a:lnTo>
                  <a:pt x="1412" y="749"/>
                </a:lnTo>
                <a:lnTo>
                  <a:pt x="1370" y="664"/>
                </a:lnTo>
                <a:lnTo>
                  <a:pt x="1370" y="664"/>
                </a:lnTo>
                <a:lnTo>
                  <a:pt x="1348" y="557"/>
                </a:lnTo>
                <a:lnTo>
                  <a:pt x="1327" y="450"/>
                </a:lnTo>
                <a:lnTo>
                  <a:pt x="1305" y="407"/>
                </a:lnTo>
                <a:lnTo>
                  <a:pt x="1284" y="343"/>
                </a:lnTo>
                <a:lnTo>
                  <a:pt x="1241" y="322"/>
                </a:lnTo>
                <a:lnTo>
                  <a:pt x="1177" y="279"/>
                </a:lnTo>
                <a:lnTo>
                  <a:pt x="1177" y="279"/>
                </a:lnTo>
                <a:lnTo>
                  <a:pt x="1091" y="279"/>
                </a:lnTo>
                <a:lnTo>
                  <a:pt x="1006" y="300"/>
                </a:lnTo>
                <a:lnTo>
                  <a:pt x="942" y="386"/>
                </a:lnTo>
                <a:lnTo>
                  <a:pt x="899" y="471"/>
                </a:lnTo>
                <a:lnTo>
                  <a:pt x="899" y="471"/>
                </a:lnTo>
                <a:lnTo>
                  <a:pt x="899" y="557"/>
                </a:lnTo>
                <a:lnTo>
                  <a:pt x="899" y="664"/>
                </a:lnTo>
                <a:lnTo>
                  <a:pt x="899" y="771"/>
                </a:lnTo>
                <a:lnTo>
                  <a:pt x="899" y="814"/>
                </a:lnTo>
                <a:lnTo>
                  <a:pt x="856" y="835"/>
                </a:lnTo>
                <a:lnTo>
                  <a:pt x="856" y="835"/>
                </a:lnTo>
                <a:lnTo>
                  <a:pt x="813" y="856"/>
                </a:lnTo>
                <a:lnTo>
                  <a:pt x="749" y="878"/>
                </a:lnTo>
                <a:lnTo>
                  <a:pt x="578" y="878"/>
                </a:lnTo>
                <a:lnTo>
                  <a:pt x="407" y="878"/>
                </a:lnTo>
                <a:lnTo>
                  <a:pt x="278" y="878"/>
                </a:lnTo>
                <a:lnTo>
                  <a:pt x="278" y="878"/>
                </a:lnTo>
                <a:lnTo>
                  <a:pt x="150" y="921"/>
                </a:lnTo>
                <a:lnTo>
                  <a:pt x="64" y="963"/>
                </a:lnTo>
                <a:lnTo>
                  <a:pt x="22" y="1049"/>
                </a:lnTo>
                <a:lnTo>
                  <a:pt x="0" y="1135"/>
                </a:lnTo>
                <a:lnTo>
                  <a:pt x="0" y="1242"/>
                </a:lnTo>
                <a:lnTo>
                  <a:pt x="22" y="1349"/>
                </a:lnTo>
                <a:lnTo>
                  <a:pt x="43" y="1584"/>
                </a:lnTo>
                <a:lnTo>
                  <a:pt x="43" y="1584"/>
                </a:lnTo>
                <a:lnTo>
                  <a:pt x="43" y="2247"/>
                </a:lnTo>
                <a:lnTo>
                  <a:pt x="43" y="2910"/>
                </a:lnTo>
                <a:lnTo>
                  <a:pt x="22" y="3595"/>
                </a:lnTo>
                <a:lnTo>
                  <a:pt x="43" y="4258"/>
                </a:lnTo>
                <a:lnTo>
                  <a:pt x="43" y="4258"/>
                </a:lnTo>
                <a:lnTo>
                  <a:pt x="150" y="5585"/>
                </a:lnTo>
                <a:lnTo>
                  <a:pt x="150" y="5585"/>
                </a:lnTo>
                <a:lnTo>
                  <a:pt x="171" y="6141"/>
                </a:lnTo>
                <a:lnTo>
                  <a:pt x="214" y="6419"/>
                </a:lnTo>
                <a:lnTo>
                  <a:pt x="236" y="6569"/>
                </a:lnTo>
                <a:lnTo>
                  <a:pt x="278" y="6697"/>
                </a:lnTo>
                <a:lnTo>
                  <a:pt x="278" y="6697"/>
                </a:lnTo>
                <a:lnTo>
                  <a:pt x="364" y="6804"/>
                </a:lnTo>
                <a:lnTo>
                  <a:pt x="450" y="6911"/>
                </a:lnTo>
                <a:lnTo>
                  <a:pt x="556" y="6976"/>
                </a:lnTo>
                <a:lnTo>
                  <a:pt x="685" y="7040"/>
                </a:lnTo>
                <a:lnTo>
                  <a:pt x="813" y="7083"/>
                </a:lnTo>
                <a:lnTo>
                  <a:pt x="942" y="7104"/>
                </a:lnTo>
                <a:lnTo>
                  <a:pt x="1220" y="7125"/>
                </a:lnTo>
                <a:lnTo>
                  <a:pt x="1220" y="7125"/>
                </a:lnTo>
                <a:lnTo>
                  <a:pt x="2610" y="7147"/>
                </a:lnTo>
                <a:lnTo>
                  <a:pt x="2610" y="7147"/>
                </a:lnTo>
                <a:lnTo>
                  <a:pt x="2675" y="7168"/>
                </a:lnTo>
                <a:lnTo>
                  <a:pt x="2803" y="7168"/>
                </a:lnTo>
                <a:lnTo>
                  <a:pt x="3231" y="7147"/>
                </a:lnTo>
                <a:lnTo>
                  <a:pt x="3958" y="7104"/>
                </a:lnTo>
                <a:lnTo>
                  <a:pt x="3958" y="7104"/>
                </a:lnTo>
                <a:lnTo>
                  <a:pt x="4301" y="7104"/>
                </a:lnTo>
                <a:lnTo>
                  <a:pt x="4472" y="7083"/>
                </a:lnTo>
                <a:lnTo>
                  <a:pt x="4557" y="7083"/>
                </a:lnTo>
                <a:lnTo>
                  <a:pt x="4600" y="7061"/>
                </a:lnTo>
                <a:lnTo>
                  <a:pt x="4600" y="7061"/>
                </a:lnTo>
                <a:lnTo>
                  <a:pt x="4664" y="6976"/>
                </a:lnTo>
                <a:lnTo>
                  <a:pt x="4686" y="6869"/>
                </a:lnTo>
                <a:lnTo>
                  <a:pt x="4686" y="6762"/>
                </a:lnTo>
                <a:lnTo>
                  <a:pt x="4664" y="6655"/>
                </a:lnTo>
                <a:lnTo>
                  <a:pt x="4664" y="6655"/>
                </a:lnTo>
                <a:lnTo>
                  <a:pt x="4643" y="6633"/>
                </a:lnTo>
                <a:lnTo>
                  <a:pt x="4579" y="6612"/>
                </a:lnTo>
                <a:lnTo>
                  <a:pt x="4451" y="6569"/>
                </a:lnTo>
                <a:lnTo>
                  <a:pt x="4279" y="6569"/>
                </a:lnTo>
                <a:lnTo>
                  <a:pt x="4087" y="6590"/>
                </a:lnTo>
                <a:lnTo>
                  <a:pt x="3702" y="6633"/>
                </a:lnTo>
                <a:lnTo>
                  <a:pt x="3424" y="6655"/>
                </a:lnTo>
                <a:lnTo>
                  <a:pt x="3424" y="6655"/>
                </a:lnTo>
                <a:close/>
                <a:moveTo>
                  <a:pt x="899" y="1242"/>
                </a:moveTo>
                <a:lnTo>
                  <a:pt x="899" y="1242"/>
                </a:lnTo>
                <a:lnTo>
                  <a:pt x="920" y="1263"/>
                </a:lnTo>
                <a:lnTo>
                  <a:pt x="942" y="1284"/>
                </a:lnTo>
                <a:lnTo>
                  <a:pt x="963" y="1391"/>
                </a:lnTo>
                <a:lnTo>
                  <a:pt x="984" y="1520"/>
                </a:lnTo>
                <a:lnTo>
                  <a:pt x="1027" y="1605"/>
                </a:lnTo>
                <a:lnTo>
                  <a:pt x="1027" y="1605"/>
                </a:lnTo>
                <a:lnTo>
                  <a:pt x="1070" y="1627"/>
                </a:lnTo>
                <a:lnTo>
                  <a:pt x="1113" y="1648"/>
                </a:lnTo>
                <a:lnTo>
                  <a:pt x="1198" y="1669"/>
                </a:lnTo>
                <a:lnTo>
                  <a:pt x="1284" y="1627"/>
                </a:lnTo>
                <a:lnTo>
                  <a:pt x="1370" y="1562"/>
                </a:lnTo>
                <a:lnTo>
                  <a:pt x="1370" y="1562"/>
                </a:lnTo>
                <a:lnTo>
                  <a:pt x="1391" y="1498"/>
                </a:lnTo>
                <a:lnTo>
                  <a:pt x="1412" y="1455"/>
                </a:lnTo>
                <a:lnTo>
                  <a:pt x="1434" y="1370"/>
                </a:lnTo>
                <a:lnTo>
                  <a:pt x="1434" y="1327"/>
                </a:lnTo>
                <a:lnTo>
                  <a:pt x="1455" y="1306"/>
                </a:lnTo>
                <a:lnTo>
                  <a:pt x="1498" y="1284"/>
                </a:lnTo>
                <a:lnTo>
                  <a:pt x="1562" y="1263"/>
                </a:lnTo>
                <a:lnTo>
                  <a:pt x="1562" y="1263"/>
                </a:lnTo>
                <a:lnTo>
                  <a:pt x="1626" y="1242"/>
                </a:lnTo>
                <a:lnTo>
                  <a:pt x="1669" y="1263"/>
                </a:lnTo>
                <a:lnTo>
                  <a:pt x="1712" y="1263"/>
                </a:lnTo>
                <a:lnTo>
                  <a:pt x="1755" y="1306"/>
                </a:lnTo>
                <a:lnTo>
                  <a:pt x="1819" y="1370"/>
                </a:lnTo>
                <a:lnTo>
                  <a:pt x="1862" y="1455"/>
                </a:lnTo>
                <a:lnTo>
                  <a:pt x="1904" y="1541"/>
                </a:lnTo>
                <a:lnTo>
                  <a:pt x="1969" y="1584"/>
                </a:lnTo>
                <a:lnTo>
                  <a:pt x="2011" y="1605"/>
                </a:lnTo>
                <a:lnTo>
                  <a:pt x="2054" y="1605"/>
                </a:lnTo>
                <a:lnTo>
                  <a:pt x="2161" y="1541"/>
                </a:lnTo>
                <a:lnTo>
                  <a:pt x="2161" y="1541"/>
                </a:lnTo>
                <a:lnTo>
                  <a:pt x="2225" y="1477"/>
                </a:lnTo>
                <a:lnTo>
                  <a:pt x="2268" y="1391"/>
                </a:lnTo>
                <a:lnTo>
                  <a:pt x="2311" y="1327"/>
                </a:lnTo>
                <a:lnTo>
                  <a:pt x="2375" y="1263"/>
                </a:lnTo>
                <a:lnTo>
                  <a:pt x="2375" y="1263"/>
                </a:lnTo>
                <a:lnTo>
                  <a:pt x="2439" y="1263"/>
                </a:lnTo>
                <a:lnTo>
                  <a:pt x="2546" y="1242"/>
                </a:lnTo>
                <a:lnTo>
                  <a:pt x="2675" y="1263"/>
                </a:lnTo>
                <a:lnTo>
                  <a:pt x="2739" y="1284"/>
                </a:lnTo>
                <a:lnTo>
                  <a:pt x="2739" y="1284"/>
                </a:lnTo>
                <a:lnTo>
                  <a:pt x="2782" y="1327"/>
                </a:lnTo>
                <a:lnTo>
                  <a:pt x="2803" y="1391"/>
                </a:lnTo>
                <a:lnTo>
                  <a:pt x="2846" y="1541"/>
                </a:lnTo>
                <a:lnTo>
                  <a:pt x="2867" y="1605"/>
                </a:lnTo>
                <a:lnTo>
                  <a:pt x="2910" y="1669"/>
                </a:lnTo>
                <a:lnTo>
                  <a:pt x="2974" y="1691"/>
                </a:lnTo>
                <a:lnTo>
                  <a:pt x="3081" y="1691"/>
                </a:lnTo>
                <a:lnTo>
                  <a:pt x="3081" y="1691"/>
                </a:lnTo>
                <a:lnTo>
                  <a:pt x="3167" y="1648"/>
                </a:lnTo>
                <a:lnTo>
                  <a:pt x="3231" y="1605"/>
                </a:lnTo>
                <a:lnTo>
                  <a:pt x="3274" y="1520"/>
                </a:lnTo>
                <a:lnTo>
                  <a:pt x="3317" y="1455"/>
                </a:lnTo>
                <a:lnTo>
                  <a:pt x="3381" y="1306"/>
                </a:lnTo>
                <a:lnTo>
                  <a:pt x="3402" y="1220"/>
                </a:lnTo>
                <a:lnTo>
                  <a:pt x="3466" y="1177"/>
                </a:lnTo>
                <a:lnTo>
                  <a:pt x="3466" y="1177"/>
                </a:lnTo>
                <a:lnTo>
                  <a:pt x="3552" y="1156"/>
                </a:lnTo>
                <a:lnTo>
                  <a:pt x="3680" y="1135"/>
                </a:lnTo>
                <a:lnTo>
                  <a:pt x="3809" y="1113"/>
                </a:lnTo>
                <a:lnTo>
                  <a:pt x="3873" y="1135"/>
                </a:lnTo>
                <a:lnTo>
                  <a:pt x="3873" y="1135"/>
                </a:lnTo>
                <a:lnTo>
                  <a:pt x="3916" y="1199"/>
                </a:lnTo>
                <a:lnTo>
                  <a:pt x="3958" y="1263"/>
                </a:lnTo>
                <a:lnTo>
                  <a:pt x="3958" y="1349"/>
                </a:lnTo>
                <a:lnTo>
                  <a:pt x="4001" y="1434"/>
                </a:lnTo>
                <a:lnTo>
                  <a:pt x="4001" y="1434"/>
                </a:lnTo>
                <a:lnTo>
                  <a:pt x="4044" y="1520"/>
                </a:lnTo>
                <a:lnTo>
                  <a:pt x="4108" y="1584"/>
                </a:lnTo>
                <a:lnTo>
                  <a:pt x="4194" y="1627"/>
                </a:lnTo>
                <a:lnTo>
                  <a:pt x="4237" y="1627"/>
                </a:lnTo>
                <a:lnTo>
                  <a:pt x="4301" y="1605"/>
                </a:lnTo>
                <a:lnTo>
                  <a:pt x="4301" y="1605"/>
                </a:lnTo>
                <a:lnTo>
                  <a:pt x="4344" y="1584"/>
                </a:lnTo>
                <a:lnTo>
                  <a:pt x="4386" y="1541"/>
                </a:lnTo>
                <a:lnTo>
                  <a:pt x="4429" y="1434"/>
                </a:lnTo>
                <a:lnTo>
                  <a:pt x="4472" y="1242"/>
                </a:lnTo>
                <a:lnTo>
                  <a:pt x="4472" y="1242"/>
                </a:lnTo>
                <a:lnTo>
                  <a:pt x="4515" y="1113"/>
                </a:lnTo>
                <a:lnTo>
                  <a:pt x="4536" y="1092"/>
                </a:lnTo>
                <a:lnTo>
                  <a:pt x="4579" y="1049"/>
                </a:lnTo>
                <a:lnTo>
                  <a:pt x="4579" y="1049"/>
                </a:lnTo>
                <a:lnTo>
                  <a:pt x="4729" y="1049"/>
                </a:lnTo>
                <a:lnTo>
                  <a:pt x="4814" y="1049"/>
                </a:lnTo>
                <a:lnTo>
                  <a:pt x="4857" y="1070"/>
                </a:lnTo>
                <a:lnTo>
                  <a:pt x="4857" y="1070"/>
                </a:lnTo>
                <a:lnTo>
                  <a:pt x="4921" y="1135"/>
                </a:lnTo>
                <a:lnTo>
                  <a:pt x="4943" y="1199"/>
                </a:lnTo>
                <a:lnTo>
                  <a:pt x="4943" y="1391"/>
                </a:lnTo>
                <a:lnTo>
                  <a:pt x="4964" y="1477"/>
                </a:lnTo>
                <a:lnTo>
                  <a:pt x="5007" y="1541"/>
                </a:lnTo>
                <a:lnTo>
                  <a:pt x="5092" y="1562"/>
                </a:lnTo>
                <a:lnTo>
                  <a:pt x="5221" y="1541"/>
                </a:lnTo>
                <a:lnTo>
                  <a:pt x="5221" y="1541"/>
                </a:lnTo>
                <a:lnTo>
                  <a:pt x="5306" y="1498"/>
                </a:lnTo>
                <a:lnTo>
                  <a:pt x="5371" y="1434"/>
                </a:lnTo>
                <a:lnTo>
                  <a:pt x="5435" y="1349"/>
                </a:lnTo>
                <a:lnTo>
                  <a:pt x="5478" y="1263"/>
                </a:lnTo>
                <a:lnTo>
                  <a:pt x="5478" y="1263"/>
                </a:lnTo>
                <a:lnTo>
                  <a:pt x="5520" y="1113"/>
                </a:lnTo>
                <a:lnTo>
                  <a:pt x="5563" y="1092"/>
                </a:lnTo>
                <a:lnTo>
                  <a:pt x="5670" y="1092"/>
                </a:lnTo>
                <a:lnTo>
                  <a:pt x="5670" y="1092"/>
                </a:lnTo>
                <a:lnTo>
                  <a:pt x="5777" y="1092"/>
                </a:lnTo>
                <a:lnTo>
                  <a:pt x="5863" y="1135"/>
                </a:lnTo>
                <a:lnTo>
                  <a:pt x="5905" y="1177"/>
                </a:lnTo>
                <a:lnTo>
                  <a:pt x="5927" y="1263"/>
                </a:lnTo>
                <a:lnTo>
                  <a:pt x="5927" y="1327"/>
                </a:lnTo>
                <a:lnTo>
                  <a:pt x="5948" y="1413"/>
                </a:lnTo>
                <a:lnTo>
                  <a:pt x="6012" y="1477"/>
                </a:lnTo>
                <a:lnTo>
                  <a:pt x="6077" y="1520"/>
                </a:lnTo>
                <a:lnTo>
                  <a:pt x="6077" y="1520"/>
                </a:lnTo>
                <a:lnTo>
                  <a:pt x="6162" y="1541"/>
                </a:lnTo>
                <a:lnTo>
                  <a:pt x="6248" y="1541"/>
                </a:lnTo>
                <a:lnTo>
                  <a:pt x="6312" y="1498"/>
                </a:lnTo>
                <a:lnTo>
                  <a:pt x="6376" y="1434"/>
                </a:lnTo>
                <a:lnTo>
                  <a:pt x="6376" y="1434"/>
                </a:lnTo>
                <a:lnTo>
                  <a:pt x="6419" y="1370"/>
                </a:lnTo>
                <a:lnTo>
                  <a:pt x="6419" y="1306"/>
                </a:lnTo>
                <a:lnTo>
                  <a:pt x="6462" y="1220"/>
                </a:lnTo>
                <a:lnTo>
                  <a:pt x="6483" y="1177"/>
                </a:lnTo>
                <a:lnTo>
                  <a:pt x="6483" y="1177"/>
                </a:lnTo>
                <a:lnTo>
                  <a:pt x="6526" y="1177"/>
                </a:lnTo>
                <a:lnTo>
                  <a:pt x="6547" y="1199"/>
                </a:lnTo>
                <a:lnTo>
                  <a:pt x="6590" y="1242"/>
                </a:lnTo>
                <a:lnTo>
                  <a:pt x="6611" y="1349"/>
                </a:lnTo>
                <a:lnTo>
                  <a:pt x="6633" y="1477"/>
                </a:lnTo>
                <a:lnTo>
                  <a:pt x="6633" y="1605"/>
                </a:lnTo>
                <a:lnTo>
                  <a:pt x="6611" y="1712"/>
                </a:lnTo>
                <a:lnTo>
                  <a:pt x="6569" y="1819"/>
                </a:lnTo>
                <a:lnTo>
                  <a:pt x="6526" y="1862"/>
                </a:lnTo>
                <a:lnTo>
                  <a:pt x="6526" y="1862"/>
                </a:lnTo>
                <a:lnTo>
                  <a:pt x="6440" y="1883"/>
                </a:lnTo>
                <a:lnTo>
                  <a:pt x="6333" y="1883"/>
                </a:lnTo>
                <a:lnTo>
                  <a:pt x="6119" y="1862"/>
                </a:lnTo>
                <a:lnTo>
                  <a:pt x="6119" y="1862"/>
                </a:lnTo>
                <a:lnTo>
                  <a:pt x="5820" y="1883"/>
                </a:lnTo>
                <a:lnTo>
                  <a:pt x="5520" y="1926"/>
                </a:lnTo>
                <a:lnTo>
                  <a:pt x="5520" y="1926"/>
                </a:lnTo>
                <a:lnTo>
                  <a:pt x="4985" y="1990"/>
                </a:lnTo>
                <a:lnTo>
                  <a:pt x="4472" y="2033"/>
                </a:lnTo>
                <a:lnTo>
                  <a:pt x="3937" y="2055"/>
                </a:lnTo>
                <a:lnTo>
                  <a:pt x="3424" y="2055"/>
                </a:lnTo>
                <a:lnTo>
                  <a:pt x="3424" y="2055"/>
                </a:lnTo>
                <a:lnTo>
                  <a:pt x="2332" y="2076"/>
                </a:lnTo>
                <a:lnTo>
                  <a:pt x="1669" y="2097"/>
                </a:lnTo>
                <a:lnTo>
                  <a:pt x="1477" y="2097"/>
                </a:lnTo>
                <a:lnTo>
                  <a:pt x="1391" y="2119"/>
                </a:lnTo>
                <a:lnTo>
                  <a:pt x="1391" y="2119"/>
                </a:lnTo>
                <a:lnTo>
                  <a:pt x="1113" y="2140"/>
                </a:lnTo>
                <a:lnTo>
                  <a:pt x="963" y="2140"/>
                </a:lnTo>
                <a:lnTo>
                  <a:pt x="899" y="2119"/>
                </a:lnTo>
                <a:lnTo>
                  <a:pt x="856" y="2097"/>
                </a:lnTo>
                <a:lnTo>
                  <a:pt x="856" y="2097"/>
                </a:lnTo>
                <a:lnTo>
                  <a:pt x="835" y="2055"/>
                </a:lnTo>
                <a:lnTo>
                  <a:pt x="835" y="1990"/>
                </a:lnTo>
                <a:lnTo>
                  <a:pt x="813" y="1819"/>
                </a:lnTo>
                <a:lnTo>
                  <a:pt x="835" y="1541"/>
                </a:lnTo>
                <a:lnTo>
                  <a:pt x="835" y="1541"/>
                </a:lnTo>
                <a:lnTo>
                  <a:pt x="835" y="1370"/>
                </a:lnTo>
                <a:lnTo>
                  <a:pt x="856" y="1263"/>
                </a:lnTo>
                <a:lnTo>
                  <a:pt x="877" y="1242"/>
                </a:lnTo>
                <a:lnTo>
                  <a:pt x="899" y="1242"/>
                </a:lnTo>
                <a:lnTo>
                  <a:pt x="899" y="1242"/>
                </a:lnTo>
                <a:close/>
                <a:moveTo>
                  <a:pt x="6997" y="4815"/>
                </a:moveTo>
                <a:lnTo>
                  <a:pt x="6997" y="4815"/>
                </a:lnTo>
                <a:lnTo>
                  <a:pt x="6804" y="4815"/>
                </a:lnTo>
                <a:lnTo>
                  <a:pt x="6611" y="4857"/>
                </a:lnTo>
                <a:lnTo>
                  <a:pt x="6440" y="4900"/>
                </a:lnTo>
                <a:lnTo>
                  <a:pt x="6248" y="4964"/>
                </a:lnTo>
                <a:lnTo>
                  <a:pt x="6077" y="5029"/>
                </a:lnTo>
                <a:lnTo>
                  <a:pt x="5927" y="5114"/>
                </a:lnTo>
                <a:lnTo>
                  <a:pt x="5777" y="5221"/>
                </a:lnTo>
                <a:lnTo>
                  <a:pt x="5627" y="5350"/>
                </a:lnTo>
                <a:lnTo>
                  <a:pt x="5499" y="5478"/>
                </a:lnTo>
                <a:lnTo>
                  <a:pt x="5371" y="5606"/>
                </a:lnTo>
                <a:lnTo>
                  <a:pt x="5285" y="5756"/>
                </a:lnTo>
                <a:lnTo>
                  <a:pt x="5199" y="5927"/>
                </a:lnTo>
                <a:lnTo>
                  <a:pt x="5114" y="6098"/>
                </a:lnTo>
                <a:lnTo>
                  <a:pt x="5071" y="6291"/>
                </a:lnTo>
                <a:lnTo>
                  <a:pt x="5050" y="6483"/>
                </a:lnTo>
                <a:lnTo>
                  <a:pt x="5028" y="6676"/>
                </a:lnTo>
                <a:lnTo>
                  <a:pt x="5028" y="6676"/>
                </a:lnTo>
                <a:lnTo>
                  <a:pt x="5050" y="6869"/>
                </a:lnTo>
                <a:lnTo>
                  <a:pt x="5071" y="7061"/>
                </a:lnTo>
                <a:lnTo>
                  <a:pt x="5092" y="7232"/>
                </a:lnTo>
                <a:lnTo>
                  <a:pt x="5157" y="7404"/>
                </a:lnTo>
                <a:lnTo>
                  <a:pt x="5221" y="7575"/>
                </a:lnTo>
                <a:lnTo>
                  <a:pt x="5306" y="7724"/>
                </a:lnTo>
                <a:lnTo>
                  <a:pt x="5392" y="7874"/>
                </a:lnTo>
                <a:lnTo>
                  <a:pt x="5499" y="8024"/>
                </a:lnTo>
                <a:lnTo>
                  <a:pt x="5606" y="8152"/>
                </a:lnTo>
                <a:lnTo>
                  <a:pt x="5734" y="8259"/>
                </a:lnTo>
                <a:lnTo>
                  <a:pt x="5884" y="8345"/>
                </a:lnTo>
                <a:lnTo>
                  <a:pt x="6034" y="8431"/>
                </a:lnTo>
                <a:lnTo>
                  <a:pt x="6205" y="8495"/>
                </a:lnTo>
                <a:lnTo>
                  <a:pt x="6376" y="8537"/>
                </a:lnTo>
                <a:lnTo>
                  <a:pt x="6569" y="8559"/>
                </a:lnTo>
                <a:lnTo>
                  <a:pt x="6783" y="8559"/>
                </a:lnTo>
                <a:lnTo>
                  <a:pt x="6783" y="8559"/>
                </a:lnTo>
                <a:lnTo>
                  <a:pt x="6975" y="8559"/>
                </a:lnTo>
                <a:lnTo>
                  <a:pt x="7146" y="8516"/>
                </a:lnTo>
                <a:lnTo>
                  <a:pt x="7339" y="8473"/>
                </a:lnTo>
                <a:lnTo>
                  <a:pt x="7510" y="8409"/>
                </a:lnTo>
                <a:lnTo>
                  <a:pt x="7681" y="8345"/>
                </a:lnTo>
                <a:lnTo>
                  <a:pt x="7831" y="8259"/>
                </a:lnTo>
                <a:lnTo>
                  <a:pt x="7981" y="8152"/>
                </a:lnTo>
                <a:lnTo>
                  <a:pt x="8109" y="8045"/>
                </a:lnTo>
                <a:lnTo>
                  <a:pt x="8238" y="7917"/>
                </a:lnTo>
                <a:lnTo>
                  <a:pt x="8345" y="7767"/>
                </a:lnTo>
                <a:lnTo>
                  <a:pt x="8452" y="7617"/>
                </a:lnTo>
                <a:lnTo>
                  <a:pt x="8516" y="7468"/>
                </a:lnTo>
                <a:lnTo>
                  <a:pt x="8580" y="7297"/>
                </a:lnTo>
                <a:lnTo>
                  <a:pt x="8644" y="7125"/>
                </a:lnTo>
                <a:lnTo>
                  <a:pt x="8665" y="6933"/>
                </a:lnTo>
                <a:lnTo>
                  <a:pt x="8665" y="6740"/>
                </a:lnTo>
                <a:lnTo>
                  <a:pt x="8665" y="6740"/>
                </a:lnTo>
                <a:lnTo>
                  <a:pt x="8665" y="6548"/>
                </a:lnTo>
                <a:lnTo>
                  <a:pt x="8644" y="6355"/>
                </a:lnTo>
                <a:lnTo>
                  <a:pt x="8623" y="6163"/>
                </a:lnTo>
                <a:lnTo>
                  <a:pt x="8558" y="5991"/>
                </a:lnTo>
                <a:lnTo>
                  <a:pt x="8516" y="5820"/>
                </a:lnTo>
                <a:lnTo>
                  <a:pt x="8430" y="5670"/>
                </a:lnTo>
                <a:lnTo>
                  <a:pt x="8345" y="5521"/>
                </a:lnTo>
                <a:lnTo>
                  <a:pt x="8259" y="5371"/>
                </a:lnTo>
                <a:lnTo>
                  <a:pt x="8152" y="5243"/>
                </a:lnTo>
                <a:lnTo>
                  <a:pt x="8024" y="5136"/>
                </a:lnTo>
                <a:lnTo>
                  <a:pt x="7895" y="5050"/>
                </a:lnTo>
                <a:lnTo>
                  <a:pt x="7745" y="4964"/>
                </a:lnTo>
                <a:lnTo>
                  <a:pt x="7574" y="4900"/>
                </a:lnTo>
                <a:lnTo>
                  <a:pt x="7403" y="4857"/>
                </a:lnTo>
                <a:lnTo>
                  <a:pt x="7211" y="4815"/>
                </a:lnTo>
                <a:lnTo>
                  <a:pt x="6997" y="4815"/>
                </a:lnTo>
                <a:lnTo>
                  <a:pt x="6997" y="4815"/>
                </a:lnTo>
                <a:close/>
                <a:moveTo>
                  <a:pt x="8131" y="6590"/>
                </a:moveTo>
                <a:lnTo>
                  <a:pt x="8131" y="6590"/>
                </a:lnTo>
                <a:lnTo>
                  <a:pt x="8109" y="6847"/>
                </a:lnTo>
                <a:lnTo>
                  <a:pt x="8088" y="7104"/>
                </a:lnTo>
                <a:lnTo>
                  <a:pt x="8045" y="7232"/>
                </a:lnTo>
                <a:lnTo>
                  <a:pt x="8002" y="7339"/>
                </a:lnTo>
                <a:lnTo>
                  <a:pt x="7938" y="7446"/>
                </a:lnTo>
                <a:lnTo>
                  <a:pt x="7852" y="7553"/>
                </a:lnTo>
                <a:lnTo>
                  <a:pt x="7852" y="7553"/>
                </a:lnTo>
                <a:lnTo>
                  <a:pt x="7745" y="7639"/>
                </a:lnTo>
                <a:lnTo>
                  <a:pt x="7638" y="7724"/>
                </a:lnTo>
                <a:lnTo>
                  <a:pt x="7403" y="7853"/>
                </a:lnTo>
                <a:lnTo>
                  <a:pt x="7146" y="7960"/>
                </a:lnTo>
                <a:lnTo>
                  <a:pt x="6868" y="8003"/>
                </a:lnTo>
                <a:lnTo>
                  <a:pt x="6868" y="8003"/>
                </a:lnTo>
                <a:lnTo>
                  <a:pt x="6718" y="8024"/>
                </a:lnTo>
                <a:lnTo>
                  <a:pt x="6569" y="8003"/>
                </a:lnTo>
                <a:lnTo>
                  <a:pt x="6440" y="8003"/>
                </a:lnTo>
                <a:lnTo>
                  <a:pt x="6333" y="7960"/>
                </a:lnTo>
                <a:lnTo>
                  <a:pt x="6205" y="7917"/>
                </a:lnTo>
                <a:lnTo>
                  <a:pt x="6119" y="7853"/>
                </a:lnTo>
                <a:lnTo>
                  <a:pt x="6012" y="7789"/>
                </a:lnTo>
                <a:lnTo>
                  <a:pt x="5927" y="7703"/>
                </a:lnTo>
                <a:lnTo>
                  <a:pt x="5863" y="7617"/>
                </a:lnTo>
                <a:lnTo>
                  <a:pt x="5798" y="7510"/>
                </a:lnTo>
                <a:lnTo>
                  <a:pt x="5691" y="7275"/>
                </a:lnTo>
                <a:lnTo>
                  <a:pt x="5649" y="7018"/>
                </a:lnTo>
                <a:lnTo>
                  <a:pt x="5606" y="6740"/>
                </a:lnTo>
                <a:lnTo>
                  <a:pt x="5606" y="6740"/>
                </a:lnTo>
                <a:lnTo>
                  <a:pt x="5606" y="6483"/>
                </a:lnTo>
                <a:lnTo>
                  <a:pt x="5649" y="6205"/>
                </a:lnTo>
                <a:lnTo>
                  <a:pt x="5691" y="6077"/>
                </a:lnTo>
                <a:lnTo>
                  <a:pt x="5734" y="5970"/>
                </a:lnTo>
                <a:lnTo>
                  <a:pt x="5798" y="5863"/>
                </a:lnTo>
                <a:lnTo>
                  <a:pt x="5905" y="5756"/>
                </a:lnTo>
                <a:lnTo>
                  <a:pt x="5905" y="5756"/>
                </a:lnTo>
                <a:lnTo>
                  <a:pt x="6119" y="5606"/>
                </a:lnTo>
                <a:lnTo>
                  <a:pt x="6355" y="5478"/>
                </a:lnTo>
                <a:lnTo>
                  <a:pt x="6611" y="5392"/>
                </a:lnTo>
                <a:lnTo>
                  <a:pt x="6868" y="5350"/>
                </a:lnTo>
                <a:lnTo>
                  <a:pt x="6868" y="5350"/>
                </a:lnTo>
                <a:lnTo>
                  <a:pt x="6997" y="5350"/>
                </a:lnTo>
                <a:lnTo>
                  <a:pt x="7146" y="5350"/>
                </a:lnTo>
                <a:lnTo>
                  <a:pt x="7275" y="5371"/>
                </a:lnTo>
                <a:lnTo>
                  <a:pt x="7382" y="5414"/>
                </a:lnTo>
                <a:lnTo>
                  <a:pt x="7510" y="5456"/>
                </a:lnTo>
                <a:lnTo>
                  <a:pt x="7617" y="5499"/>
                </a:lnTo>
                <a:lnTo>
                  <a:pt x="7703" y="5563"/>
                </a:lnTo>
                <a:lnTo>
                  <a:pt x="7810" y="5649"/>
                </a:lnTo>
                <a:lnTo>
                  <a:pt x="7895" y="5735"/>
                </a:lnTo>
                <a:lnTo>
                  <a:pt x="7959" y="5842"/>
                </a:lnTo>
                <a:lnTo>
                  <a:pt x="8024" y="5949"/>
                </a:lnTo>
                <a:lnTo>
                  <a:pt x="8066" y="6056"/>
                </a:lnTo>
                <a:lnTo>
                  <a:pt x="8109" y="6184"/>
                </a:lnTo>
                <a:lnTo>
                  <a:pt x="8131" y="6312"/>
                </a:lnTo>
                <a:lnTo>
                  <a:pt x="8131" y="6441"/>
                </a:lnTo>
                <a:lnTo>
                  <a:pt x="8131" y="6590"/>
                </a:lnTo>
                <a:lnTo>
                  <a:pt x="8131" y="6590"/>
                </a:lnTo>
                <a:close/>
                <a:moveTo>
                  <a:pt x="4771" y="3552"/>
                </a:moveTo>
                <a:lnTo>
                  <a:pt x="4771" y="3552"/>
                </a:lnTo>
                <a:lnTo>
                  <a:pt x="4771" y="3488"/>
                </a:lnTo>
                <a:lnTo>
                  <a:pt x="4750" y="3445"/>
                </a:lnTo>
                <a:lnTo>
                  <a:pt x="4707" y="3403"/>
                </a:lnTo>
                <a:lnTo>
                  <a:pt x="4643" y="3381"/>
                </a:lnTo>
                <a:lnTo>
                  <a:pt x="4536" y="3338"/>
                </a:lnTo>
                <a:lnTo>
                  <a:pt x="4429" y="3317"/>
                </a:lnTo>
                <a:lnTo>
                  <a:pt x="4429" y="3317"/>
                </a:lnTo>
                <a:lnTo>
                  <a:pt x="4301" y="3296"/>
                </a:lnTo>
                <a:lnTo>
                  <a:pt x="4130" y="3296"/>
                </a:lnTo>
                <a:lnTo>
                  <a:pt x="4044" y="3317"/>
                </a:lnTo>
                <a:lnTo>
                  <a:pt x="3958" y="3338"/>
                </a:lnTo>
                <a:lnTo>
                  <a:pt x="3894" y="3381"/>
                </a:lnTo>
                <a:lnTo>
                  <a:pt x="3873" y="3445"/>
                </a:lnTo>
                <a:lnTo>
                  <a:pt x="3873" y="3445"/>
                </a:lnTo>
                <a:lnTo>
                  <a:pt x="3873" y="3509"/>
                </a:lnTo>
                <a:lnTo>
                  <a:pt x="3916" y="3574"/>
                </a:lnTo>
                <a:lnTo>
                  <a:pt x="3980" y="3616"/>
                </a:lnTo>
                <a:lnTo>
                  <a:pt x="4065" y="3638"/>
                </a:lnTo>
                <a:lnTo>
                  <a:pt x="4258" y="3659"/>
                </a:lnTo>
                <a:lnTo>
                  <a:pt x="4408" y="3659"/>
                </a:lnTo>
                <a:lnTo>
                  <a:pt x="4408" y="3659"/>
                </a:lnTo>
                <a:lnTo>
                  <a:pt x="4451" y="3659"/>
                </a:lnTo>
                <a:lnTo>
                  <a:pt x="4579" y="3659"/>
                </a:lnTo>
                <a:lnTo>
                  <a:pt x="4643" y="3638"/>
                </a:lnTo>
                <a:lnTo>
                  <a:pt x="4707" y="3638"/>
                </a:lnTo>
                <a:lnTo>
                  <a:pt x="4750" y="3595"/>
                </a:lnTo>
                <a:lnTo>
                  <a:pt x="4771" y="3552"/>
                </a:lnTo>
                <a:lnTo>
                  <a:pt x="4771" y="3552"/>
                </a:lnTo>
                <a:close/>
                <a:moveTo>
                  <a:pt x="2011" y="3595"/>
                </a:moveTo>
                <a:lnTo>
                  <a:pt x="2011" y="3595"/>
                </a:lnTo>
                <a:lnTo>
                  <a:pt x="1990" y="3531"/>
                </a:lnTo>
                <a:lnTo>
                  <a:pt x="1947" y="3488"/>
                </a:lnTo>
                <a:lnTo>
                  <a:pt x="1904" y="3467"/>
                </a:lnTo>
                <a:lnTo>
                  <a:pt x="1840" y="3467"/>
                </a:lnTo>
                <a:lnTo>
                  <a:pt x="1712" y="3445"/>
                </a:lnTo>
                <a:lnTo>
                  <a:pt x="1583" y="3445"/>
                </a:lnTo>
                <a:lnTo>
                  <a:pt x="1583" y="3445"/>
                </a:lnTo>
                <a:lnTo>
                  <a:pt x="1477" y="3445"/>
                </a:lnTo>
                <a:lnTo>
                  <a:pt x="1305" y="3467"/>
                </a:lnTo>
                <a:lnTo>
                  <a:pt x="1241" y="3488"/>
                </a:lnTo>
                <a:lnTo>
                  <a:pt x="1198" y="3531"/>
                </a:lnTo>
                <a:lnTo>
                  <a:pt x="1177" y="3595"/>
                </a:lnTo>
                <a:lnTo>
                  <a:pt x="1177" y="3659"/>
                </a:lnTo>
                <a:lnTo>
                  <a:pt x="1177" y="3659"/>
                </a:lnTo>
                <a:lnTo>
                  <a:pt x="1220" y="3723"/>
                </a:lnTo>
                <a:lnTo>
                  <a:pt x="1263" y="3766"/>
                </a:lnTo>
                <a:lnTo>
                  <a:pt x="1305" y="3788"/>
                </a:lnTo>
                <a:lnTo>
                  <a:pt x="1370" y="3788"/>
                </a:lnTo>
                <a:lnTo>
                  <a:pt x="1519" y="3809"/>
                </a:lnTo>
                <a:lnTo>
                  <a:pt x="1626" y="3809"/>
                </a:lnTo>
                <a:lnTo>
                  <a:pt x="1626" y="3809"/>
                </a:lnTo>
                <a:lnTo>
                  <a:pt x="1755" y="3809"/>
                </a:lnTo>
                <a:lnTo>
                  <a:pt x="1904" y="3788"/>
                </a:lnTo>
                <a:lnTo>
                  <a:pt x="1969" y="3766"/>
                </a:lnTo>
                <a:lnTo>
                  <a:pt x="2011" y="3723"/>
                </a:lnTo>
                <a:lnTo>
                  <a:pt x="2033" y="3659"/>
                </a:lnTo>
                <a:lnTo>
                  <a:pt x="2011" y="3595"/>
                </a:lnTo>
                <a:lnTo>
                  <a:pt x="2011" y="3595"/>
                </a:lnTo>
                <a:close/>
                <a:moveTo>
                  <a:pt x="4237" y="4708"/>
                </a:moveTo>
                <a:lnTo>
                  <a:pt x="4237" y="4708"/>
                </a:lnTo>
                <a:lnTo>
                  <a:pt x="4365" y="4686"/>
                </a:lnTo>
                <a:lnTo>
                  <a:pt x="4515" y="4665"/>
                </a:lnTo>
                <a:lnTo>
                  <a:pt x="4579" y="4643"/>
                </a:lnTo>
                <a:lnTo>
                  <a:pt x="4643" y="4601"/>
                </a:lnTo>
                <a:lnTo>
                  <a:pt x="4686" y="4558"/>
                </a:lnTo>
                <a:lnTo>
                  <a:pt x="4707" y="4494"/>
                </a:lnTo>
                <a:lnTo>
                  <a:pt x="4707" y="4494"/>
                </a:lnTo>
                <a:lnTo>
                  <a:pt x="4707" y="4451"/>
                </a:lnTo>
                <a:lnTo>
                  <a:pt x="4707" y="4408"/>
                </a:lnTo>
                <a:lnTo>
                  <a:pt x="4664" y="4387"/>
                </a:lnTo>
                <a:lnTo>
                  <a:pt x="4643" y="4365"/>
                </a:lnTo>
                <a:lnTo>
                  <a:pt x="4557" y="4344"/>
                </a:lnTo>
                <a:lnTo>
                  <a:pt x="4472" y="4323"/>
                </a:lnTo>
                <a:lnTo>
                  <a:pt x="4472" y="4323"/>
                </a:lnTo>
                <a:lnTo>
                  <a:pt x="4322" y="4323"/>
                </a:lnTo>
                <a:lnTo>
                  <a:pt x="4194" y="4344"/>
                </a:lnTo>
                <a:lnTo>
                  <a:pt x="4065" y="4408"/>
                </a:lnTo>
                <a:lnTo>
                  <a:pt x="4001" y="4451"/>
                </a:lnTo>
                <a:lnTo>
                  <a:pt x="3958" y="4515"/>
                </a:lnTo>
                <a:lnTo>
                  <a:pt x="3958" y="4558"/>
                </a:lnTo>
                <a:lnTo>
                  <a:pt x="3980" y="4579"/>
                </a:lnTo>
                <a:lnTo>
                  <a:pt x="4065" y="4643"/>
                </a:lnTo>
                <a:lnTo>
                  <a:pt x="4237" y="4708"/>
                </a:lnTo>
                <a:lnTo>
                  <a:pt x="4237" y="4708"/>
                </a:lnTo>
                <a:close/>
                <a:moveTo>
                  <a:pt x="3274" y="3595"/>
                </a:moveTo>
                <a:lnTo>
                  <a:pt x="3274" y="3595"/>
                </a:lnTo>
                <a:lnTo>
                  <a:pt x="3295" y="3552"/>
                </a:lnTo>
                <a:lnTo>
                  <a:pt x="3274" y="3488"/>
                </a:lnTo>
                <a:lnTo>
                  <a:pt x="3231" y="3467"/>
                </a:lnTo>
                <a:lnTo>
                  <a:pt x="3188" y="3445"/>
                </a:lnTo>
                <a:lnTo>
                  <a:pt x="3081" y="3403"/>
                </a:lnTo>
                <a:lnTo>
                  <a:pt x="2974" y="3403"/>
                </a:lnTo>
                <a:lnTo>
                  <a:pt x="2974" y="3403"/>
                </a:lnTo>
                <a:lnTo>
                  <a:pt x="2717" y="3424"/>
                </a:lnTo>
                <a:lnTo>
                  <a:pt x="2589" y="3445"/>
                </a:lnTo>
                <a:lnTo>
                  <a:pt x="2546" y="3488"/>
                </a:lnTo>
                <a:lnTo>
                  <a:pt x="2504" y="3509"/>
                </a:lnTo>
                <a:lnTo>
                  <a:pt x="2504" y="3509"/>
                </a:lnTo>
                <a:lnTo>
                  <a:pt x="2482" y="3574"/>
                </a:lnTo>
                <a:lnTo>
                  <a:pt x="2482" y="3616"/>
                </a:lnTo>
                <a:lnTo>
                  <a:pt x="2504" y="3659"/>
                </a:lnTo>
                <a:lnTo>
                  <a:pt x="2525" y="3702"/>
                </a:lnTo>
                <a:lnTo>
                  <a:pt x="2632" y="3723"/>
                </a:lnTo>
                <a:lnTo>
                  <a:pt x="2739" y="3745"/>
                </a:lnTo>
                <a:lnTo>
                  <a:pt x="2739" y="3745"/>
                </a:lnTo>
                <a:lnTo>
                  <a:pt x="2867" y="3745"/>
                </a:lnTo>
                <a:lnTo>
                  <a:pt x="3038" y="3723"/>
                </a:lnTo>
                <a:lnTo>
                  <a:pt x="3188" y="3681"/>
                </a:lnTo>
                <a:lnTo>
                  <a:pt x="3231" y="3659"/>
                </a:lnTo>
                <a:lnTo>
                  <a:pt x="3274" y="3595"/>
                </a:lnTo>
                <a:lnTo>
                  <a:pt x="3274" y="3595"/>
                </a:lnTo>
                <a:close/>
                <a:moveTo>
                  <a:pt x="4493" y="5307"/>
                </a:moveTo>
                <a:lnTo>
                  <a:pt x="4493" y="5307"/>
                </a:lnTo>
                <a:lnTo>
                  <a:pt x="4386" y="5307"/>
                </a:lnTo>
                <a:lnTo>
                  <a:pt x="4237" y="5328"/>
                </a:lnTo>
                <a:lnTo>
                  <a:pt x="4151" y="5350"/>
                </a:lnTo>
                <a:lnTo>
                  <a:pt x="4087" y="5392"/>
                </a:lnTo>
                <a:lnTo>
                  <a:pt x="4044" y="5435"/>
                </a:lnTo>
                <a:lnTo>
                  <a:pt x="4044" y="5478"/>
                </a:lnTo>
                <a:lnTo>
                  <a:pt x="4044" y="5478"/>
                </a:lnTo>
                <a:lnTo>
                  <a:pt x="4044" y="5542"/>
                </a:lnTo>
                <a:lnTo>
                  <a:pt x="4065" y="5585"/>
                </a:lnTo>
                <a:lnTo>
                  <a:pt x="4087" y="5628"/>
                </a:lnTo>
                <a:lnTo>
                  <a:pt x="4130" y="5628"/>
                </a:lnTo>
                <a:lnTo>
                  <a:pt x="4237" y="5649"/>
                </a:lnTo>
                <a:lnTo>
                  <a:pt x="4344" y="5649"/>
                </a:lnTo>
                <a:lnTo>
                  <a:pt x="4344" y="5649"/>
                </a:lnTo>
                <a:lnTo>
                  <a:pt x="4472" y="5649"/>
                </a:lnTo>
                <a:lnTo>
                  <a:pt x="4622" y="5606"/>
                </a:lnTo>
                <a:lnTo>
                  <a:pt x="4707" y="5585"/>
                </a:lnTo>
                <a:lnTo>
                  <a:pt x="4771" y="5563"/>
                </a:lnTo>
                <a:lnTo>
                  <a:pt x="4814" y="5499"/>
                </a:lnTo>
                <a:lnTo>
                  <a:pt x="4814" y="5435"/>
                </a:lnTo>
                <a:lnTo>
                  <a:pt x="4814" y="5435"/>
                </a:lnTo>
                <a:lnTo>
                  <a:pt x="4793" y="5392"/>
                </a:lnTo>
                <a:lnTo>
                  <a:pt x="4771" y="5350"/>
                </a:lnTo>
                <a:lnTo>
                  <a:pt x="4686" y="5328"/>
                </a:lnTo>
                <a:lnTo>
                  <a:pt x="4579" y="5307"/>
                </a:lnTo>
                <a:lnTo>
                  <a:pt x="4493" y="5307"/>
                </a:lnTo>
                <a:lnTo>
                  <a:pt x="4493" y="5307"/>
                </a:lnTo>
                <a:close/>
                <a:moveTo>
                  <a:pt x="1562" y="5756"/>
                </a:moveTo>
                <a:lnTo>
                  <a:pt x="1562" y="5756"/>
                </a:lnTo>
                <a:lnTo>
                  <a:pt x="1626" y="5756"/>
                </a:lnTo>
                <a:lnTo>
                  <a:pt x="1755" y="5756"/>
                </a:lnTo>
                <a:lnTo>
                  <a:pt x="1926" y="5735"/>
                </a:lnTo>
                <a:lnTo>
                  <a:pt x="1969" y="5692"/>
                </a:lnTo>
                <a:lnTo>
                  <a:pt x="2011" y="5670"/>
                </a:lnTo>
                <a:lnTo>
                  <a:pt x="2011" y="5670"/>
                </a:lnTo>
                <a:lnTo>
                  <a:pt x="2011" y="5606"/>
                </a:lnTo>
                <a:lnTo>
                  <a:pt x="2011" y="5563"/>
                </a:lnTo>
                <a:lnTo>
                  <a:pt x="1990" y="5521"/>
                </a:lnTo>
                <a:lnTo>
                  <a:pt x="1947" y="5499"/>
                </a:lnTo>
                <a:lnTo>
                  <a:pt x="1840" y="5456"/>
                </a:lnTo>
                <a:lnTo>
                  <a:pt x="1733" y="5456"/>
                </a:lnTo>
                <a:lnTo>
                  <a:pt x="1733" y="5456"/>
                </a:lnTo>
                <a:lnTo>
                  <a:pt x="1605" y="5435"/>
                </a:lnTo>
                <a:lnTo>
                  <a:pt x="1455" y="5456"/>
                </a:lnTo>
                <a:lnTo>
                  <a:pt x="1305" y="5478"/>
                </a:lnTo>
                <a:lnTo>
                  <a:pt x="1241" y="5521"/>
                </a:lnTo>
                <a:lnTo>
                  <a:pt x="1198" y="5563"/>
                </a:lnTo>
                <a:lnTo>
                  <a:pt x="1198" y="5563"/>
                </a:lnTo>
                <a:lnTo>
                  <a:pt x="1177" y="5628"/>
                </a:lnTo>
                <a:lnTo>
                  <a:pt x="1198" y="5692"/>
                </a:lnTo>
                <a:lnTo>
                  <a:pt x="1220" y="5713"/>
                </a:lnTo>
                <a:lnTo>
                  <a:pt x="1284" y="5735"/>
                </a:lnTo>
                <a:lnTo>
                  <a:pt x="1434" y="5756"/>
                </a:lnTo>
                <a:lnTo>
                  <a:pt x="1562" y="5756"/>
                </a:lnTo>
                <a:lnTo>
                  <a:pt x="1562" y="5756"/>
                </a:lnTo>
                <a:close/>
                <a:moveTo>
                  <a:pt x="1583" y="4793"/>
                </a:moveTo>
                <a:lnTo>
                  <a:pt x="1583" y="4793"/>
                </a:lnTo>
                <a:lnTo>
                  <a:pt x="1690" y="4793"/>
                </a:lnTo>
                <a:lnTo>
                  <a:pt x="1819" y="4750"/>
                </a:lnTo>
                <a:lnTo>
                  <a:pt x="1862" y="4708"/>
                </a:lnTo>
                <a:lnTo>
                  <a:pt x="1904" y="4665"/>
                </a:lnTo>
                <a:lnTo>
                  <a:pt x="1926" y="4622"/>
                </a:lnTo>
                <a:lnTo>
                  <a:pt x="1926" y="4558"/>
                </a:lnTo>
                <a:lnTo>
                  <a:pt x="1926" y="4558"/>
                </a:lnTo>
                <a:lnTo>
                  <a:pt x="1904" y="4515"/>
                </a:lnTo>
                <a:lnTo>
                  <a:pt x="1862" y="4494"/>
                </a:lnTo>
                <a:lnTo>
                  <a:pt x="1776" y="4451"/>
                </a:lnTo>
                <a:lnTo>
                  <a:pt x="1669" y="4451"/>
                </a:lnTo>
                <a:lnTo>
                  <a:pt x="1583" y="4451"/>
                </a:lnTo>
                <a:lnTo>
                  <a:pt x="1583" y="4451"/>
                </a:lnTo>
                <a:lnTo>
                  <a:pt x="1455" y="4472"/>
                </a:lnTo>
                <a:lnTo>
                  <a:pt x="1327" y="4494"/>
                </a:lnTo>
                <a:lnTo>
                  <a:pt x="1263" y="4515"/>
                </a:lnTo>
                <a:lnTo>
                  <a:pt x="1220" y="4536"/>
                </a:lnTo>
                <a:lnTo>
                  <a:pt x="1177" y="4579"/>
                </a:lnTo>
                <a:lnTo>
                  <a:pt x="1177" y="4665"/>
                </a:lnTo>
                <a:lnTo>
                  <a:pt x="1177" y="4665"/>
                </a:lnTo>
                <a:lnTo>
                  <a:pt x="1198" y="4708"/>
                </a:lnTo>
                <a:lnTo>
                  <a:pt x="1241" y="4729"/>
                </a:lnTo>
                <a:lnTo>
                  <a:pt x="1348" y="4793"/>
                </a:lnTo>
                <a:lnTo>
                  <a:pt x="1477" y="4793"/>
                </a:lnTo>
                <a:lnTo>
                  <a:pt x="1583" y="4793"/>
                </a:lnTo>
                <a:lnTo>
                  <a:pt x="1583" y="4793"/>
                </a:lnTo>
                <a:close/>
                <a:moveTo>
                  <a:pt x="5884" y="4622"/>
                </a:moveTo>
                <a:lnTo>
                  <a:pt x="5884" y="4622"/>
                </a:lnTo>
                <a:lnTo>
                  <a:pt x="5927" y="4601"/>
                </a:lnTo>
                <a:lnTo>
                  <a:pt x="6034" y="4601"/>
                </a:lnTo>
                <a:lnTo>
                  <a:pt x="6141" y="4558"/>
                </a:lnTo>
                <a:lnTo>
                  <a:pt x="6184" y="4515"/>
                </a:lnTo>
                <a:lnTo>
                  <a:pt x="6205" y="4472"/>
                </a:lnTo>
                <a:lnTo>
                  <a:pt x="6205" y="4472"/>
                </a:lnTo>
                <a:lnTo>
                  <a:pt x="6205" y="4430"/>
                </a:lnTo>
                <a:lnTo>
                  <a:pt x="6205" y="4387"/>
                </a:lnTo>
                <a:lnTo>
                  <a:pt x="6162" y="4323"/>
                </a:lnTo>
                <a:lnTo>
                  <a:pt x="6098" y="4280"/>
                </a:lnTo>
                <a:lnTo>
                  <a:pt x="6012" y="4258"/>
                </a:lnTo>
                <a:lnTo>
                  <a:pt x="6012" y="4258"/>
                </a:lnTo>
                <a:lnTo>
                  <a:pt x="5863" y="4258"/>
                </a:lnTo>
                <a:lnTo>
                  <a:pt x="5691" y="4280"/>
                </a:lnTo>
                <a:lnTo>
                  <a:pt x="5606" y="4301"/>
                </a:lnTo>
                <a:lnTo>
                  <a:pt x="5542" y="4344"/>
                </a:lnTo>
                <a:lnTo>
                  <a:pt x="5499" y="4387"/>
                </a:lnTo>
                <a:lnTo>
                  <a:pt x="5478" y="4451"/>
                </a:lnTo>
                <a:lnTo>
                  <a:pt x="5478" y="4451"/>
                </a:lnTo>
                <a:lnTo>
                  <a:pt x="5478" y="4494"/>
                </a:lnTo>
                <a:lnTo>
                  <a:pt x="5520" y="4536"/>
                </a:lnTo>
                <a:lnTo>
                  <a:pt x="5563" y="4558"/>
                </a:lnTo>
                <a:lnTo>
                  <a:pt x="5627" y="4579"/>
                </a:lnTo>
                <a:lnTo>
                  <a:pt x="5884" y="4622"/>
                </a:lnTo>
                <a:lnTo>
                  <a:pt x="5884" y="4622"/>
                </a:lnTo>
                <a:close/>
                <a:moveTo>
                  <a:pt x="6141" y="3445"/>
                </a:moveTo>
                <a:lnTo>
                  <a:pt x="6141" y="3445"/>
                </a:lnTo>
                <a:lnTo>
                  <a:pt x="6141" y="3381"/>
                </a:lnTo>
                <a:lnTo>
                  <a:pt x="6098" y="3338"/>
                </a:lnTo>
                <a:lnTo>
                  <a:pt x="6055" y="3317"/>
                </a:lnTo>
                <a:lnTo>
                  <a:pt x="6012" y="3296"/>
                </a:lnTo>
                <a:lnTo>
                  <a:pt x="5884" y="3296"/>
                </a:lnTo>
                <a:lnTo>
                  <a:pt x="5777" y="3296"/>
                </a:lnTo>
                <a:lnTo>
                  <a:pt x="5777" y="3296"/>
                </a:lnTo>
                <a:lnTo>
                  <a:pt x="5713" y="3296"/>
                </a:lnTo>
                <a:lnTo>
                  <a:pt x="5584" y="3317"/>
                </a:lnTo>
                <a:lnTo>
                  <a:pt x="5456" y="3360"/>
                </a:lnTo>
                <a:lnTo>
                  <a:pt x="5413" y="3381"/>
                </a:lnTo>
                <a:lnTo>
                  <a:pt x="5392" y="3403"/>
                </a:lnTo>
                <a:lnTo>
                  <a:pt x="5392" y="3403"/>
                </a:lnTo>
                <a:lnTo>
                  <a:pt x="5371" y="3445"/>
                </a:lnTo>
                <a:lnTo>
                  <a:pt x="5371" y="3509"/>
                </a:lnTo>
                <a:lnTo>
                  <a:pt x="5392" y="3552"/>
                </a:lnTo>
                <a:lnTo>
                  <a:pt x="5435" y="3574"/>
                </a:lnTo>
                <a:lnTo>
                  <a:pt x="5542" y="3595"/>
                </a:lnTo>
                <a:lnTo>
                  <a:pt x="5649" y="3616"/>
                </a:lnTo>
                <a:lnTo>
                  <a:pt x="5649" y="3616"/>
                </a:lnTo>
                <a:lnTo>
                  <a:pt x="5777" y="3616"/>
                </a:lnTo>
                <a:lnTo>
                  <a:pt x="5927" y="3595"/>
                </a:lnTo>
                <a:lnTo>
                  <a:pt x="5991" y="3595"/>
                </a:lnTo>
                <a:lnTo>
                  <a:pt x="6055" y="3552"/>
                </a:lnTo>
                <a:lnTo>
                  <a:pt x="6098" y="3509"/>
                </a:lnTo>
                <a:lnTo>
                  <a:pt x="6141" y="3445"/>
                </a:lnTo>
                <a:lnTo>
                  <a:pt x="6141" y="3445"/>
                </a:lnTo>
                <a:close/>
                <a:moveTo>
                  <a:pt x="2910" y="4750"/>
                </a:moveTo>
                <a:lnTo>
                  <a:pt x="2910" y="4750"/>
                </a:lnTo>
                <a:lnTo>
                  <a:pt x="3017" y="4750"/>
                </a:lnTo>
                <a:lnTo>
                  <a:pt x="3145" y="4729"/>
                </a:lnTo>
                <a:lnTo>
                  <a:pt x="3210" y="4708"/>
                </a:lnTo>
                <a:lnTo>
                  <a:pt x="3274" y="4686"/>
                </a:lnTo>
                <a:lnTo>
                  <a:pt x="3317" y="4643"/>
                </a:lnTo>
                <a:lnTo>
                  <a:pt x="3317" y="4579"/>
                </a:lnTo>
                <a:lnTo>
                  <a:pt x="3317" y="4579"/>
                </a:lnTo>
                <a:lnTo>
                  <a:pt x="3295" y="4536"/>
                </a:lnTo>
                <a:lnTo>
                  <a:pt x="3274" y="4494"/>
                </a:lnTo>
                <a:lnTo>
                  <a:pt x="3167" y="4472"/>
                </a:lnTo>
                <a:lnTo>
                  <a:pt x="3060" y="4451"/>
                </a:lnTo>
                <a:lnTo>
                  <a:pt x="2974" y="4451"/>
                </a:lnTo>
                <a:lnTo>
                  <a:pt x="2974" y="4451"/>
                </a:lnTo>
                <a:lnTo>
                  <a:pt x="2867" y="4451"/>
                </a:lnTo>
                <a:lnTo>
                  <a:pt x="2717" y="4451"/>
                </a:lnTo>
                <a:lnTo>
                  <a:pt x="2653" y="4472"/>
                </a:lnTo>
                <a:lnTo>
                  <a:pt x="2610" y="4494"/>
                </a:lnTo>
                <a:lnTo>
                  <a:pt x="2568" y="4515"/>
                </a:lnTo>
                <a:lnTo>
                  <a:pt x="2546" y="4579"/>
                </a:lnTo>
                <a:lnTo>
                  <a:pt x="2546" y="4579"/>
                </a:lnTo>
                <a:lnTo>
                  <a:pt x="2568" y="4622"/>
                </a:lnTo>
                <a:lnTo>
                  <a:pt x="2589" y="4665"/>
                </a:lnTo>
                <a:lnTo>
                  <a:pt x="2696" y="4708"/>
                </a:lnTo>
                <a:lnTo>
                  <a:pt x="2824" y="4729"/>
                </a:lnTo>
                <a:lnTo>
                  <a:pt x="2910" y="4750"/>
                </a:lnTo>
                <a:lnTo>
                  <a:pt x="2910" y="4750"/>
                </a:lnTo>
                <a:close/>
                <a:moveTo>
                  <a:pt x="3060" y="5692"/>
                </a:moveTo>
                <a:lnTo>
                  <a:pt x="3060" y="5692"/>
                </a:lnTo>
                <a:lnTo>
                  <a:pt x="3060" y="5713"/>
                </a:lnTo>
                <a:lnTo>
                  <a:pt x="3103" y="5713"/>
                </a:lnTo>
                <a:lnTo>
                  <a:pt x="3210" y="5670"/>
                </a:lnTo>
                <a:lnTo>
                  <a:pt x="3338" y="5628"/>
                </a:lnTo>
                <a:lnTo>
                  <a:pt x="3402" y="5585"/>
                </a:lnTo>
                <a:lnTo>
                  <a:pt x="3402" y="5585"/>
                </a:lnTo>
                <a:lnTo>
                  <a:pt x="3402" y="5521"/>
                </a:lnTo>
                <a:lnTo>
                  <a:pt x="3381" y="5478"/>
                </a:lnTo>
                <a:lnTo>
                  <a:pt x="3338" y="5456"/>
                </a:lnTo>
                <a:lnTo>
                  <a:pt x="3295" y="5414"/>
                </a:lnTo>
                <a:lnTo>
                  <a:pt x="3145" y="5392"/>
                </a:lnTo>
                <a:lnTo>
                  <a:pt x="3038" y="5392"/>
                </a:lnTo>
                <a:lnTo>
                  <a:pt x="3038" y="5392"/>
                </a:lnTo>
                <a:lnTo>
                  <a:pt x="2889" y="5414"/>
                </a:lnTo>
                <a:lnTo>
                  <a:pt x="2782" y="5435"/>
                </a:lnTo>
                <a:lnTo>
                  <a:pt x="2739" y="5478"/>
                </a:lnTo>
                <a:lnTo>
                  <a:pt x="2717" y="5542"/>
                </a:lnTo>
                <a:lnTo>
                  <a:pt x="2739" y="5606"/>
                </a:lnTo>
                <a:lnTo>
                  <a:pt x="2803" y="5649"/>
                </a:lnTo>
                <a:lnTo>
                  <a:pt x="2910" y="5692"/>
                </a:lnTo>
                <a:lnTo>
                  <a:pt x="3060" y="5692"/>
                </a:lnTo>
                <a:lnTo>
                  <a:pt x="3060" y="5692"/>
                </a:lnTo>
                <a:close/>
                <a:moveTo>
                  <a:pt x="7382" y="6655"/>
                </a:moveTo>
                <a:lnTo>
                  <a:pt x="7382" y="6655"/>
                </a:lnTo>
                <a:lnTo>
                  <a:pt x="7232" y="6655"/>
                </a:lnTo>
                <a:lnTo>
                  <a:pt x="7104" y="6676"/>
                </a:lnTo>
                <a:lnTo>
                  <a:pt x="7039" y="6655"/>
                </a:lnTo>
                <a:lnTo>
                  <a:pt x="6997" y="6633"/>
                </a:lnTo>
                <a:lnTo>
                  <a:pt x="6975" y="6590"/>
                </a:lnTo>
                <a:lnTo>
                  <a:pt x="6954" y="6526"/>
                </a:lnTo>
                <a:lnTo>
                  <a:pt x="6954" y="6526"/>
                </a:lnTo>
                <a:lnTo>
                  <a:pt x="6954" y="6441"/>
                </a:lnTo>
                <a:lnTo>
                  <a:pt x="6954" y="6355"/>
                </a:lnTo>
                <a:lnTo>
                  <a:pt x="7018" y="6141"/>
                </a:lnTo>
                <a:lnTo>
                  <a:pt x="7061" y="5949"/>
                </a:lnTo>
                <a:lnTo>
                  <a:pt x="7039" y="5842"/>
                </a:lnTo>
                <a:lnTo>
                  <a:pt x="7018" y="5756"/>
                </a:lnTo>
                <a:lnTo>
                  <a:pt x="7018" y="5756"/>
                </a:lnTo>
                <a:lnTo>
                  <a:pt x="6954" y="5649"/>
                </a:lnTo>
                <a:lnTo>
                  <a:pt x="6847" y="5585"/>
                </a:lnTo>
                <a:lnTo>
                  <a:pt x="6783" y="5563"/>
                </a:lnTo>
                <a:lnTo>
                  <a:pt x="6718" y="5542"/>
                </a:lnTo>
                <a:lnTo>
                  <a:pt x="6654" y="5563"/>
                </a:lnTo>
                <a:lnTo>
                  <a:pt x="6590" y="5606"/>
                </a:lnTo>
                <a:lnTo>
                  <a:pt x="6590" y="5606"/>
                </a:lnTo>
                <a:lnTo>
                  <a:pt x="6547" y="5649"/>
                </a:lnTo>
                <a:lnTo>
                  <a:pt x="6526" y="5735"/>
                </a:lnTo>
                <a:lnTo>
                  <a:pt x="6505" y="5842"/>
                </a:lnTo>
                <a:lnTo>
                  <a:pt x="6505" y="5949"/>
                </a:lnTo>
                <a:lnTo>
                  <a:pt x="6505" y="6355"/>
                </a:lnTo>
                <a:lnTo>
                  <a:pt x="6505" y="6355"/>
                </a:lnTo>
                <a:lnTo>
                  <a:pt x="6462" y="6719"/>
                </a:lnTo>
                <a:lnTo>
                  <a:pt x="6462" y="6911"/>
                </a:lnTo>
                <a:lnTo>
                  <a:pt x="6483" y="6976"/>
                </a:lnTo>
                <a:lnTo>
                  <a:pt x="6526" y="7061"/>
                </a:lnTo>
                <a:lnTo>
                  <a:pt x="6526" y="7061"/>
                </a:lnTo>
                <a:lnTo>
                  <a:pt x="6590" y="7104"/>
                </a:lnTo>
                <a:lnTo>
                  <a:pt x="6676" y="7147"/>
                </a:lnTo>
                <a:lnTo>
                  <a:pt x="6783" y="7168"/>
                </a:lnTo>
                <a:lnTo>
                  <a:pt x="6890" y="7190"/>
                </a:lnTo>
                <a:lnTo>
                  <a:pt x="7275" y="7211"/>
                </a:lnTo>
                <a:lnTo>
                  <a:pt x="7275" y="7211"/>
                </a:lnTo>
                <a:lnTo>
                  <a:pt x="7339" y="7211"/>
                </a:lnTo>
                <a:lnTo>
                  <a:pt x="7489" y="7168"/>
                </a:lnTo>
                <a:lnTo>
                  <a:pt x="7574" y="7147"/>
                </a:lnTo>
                <a:lnTo>
                  <a:pt x="7638" y="7104"/>
                </a:lnTo>
                <a:lnTo>
                  <a:pt x="7703" y="7040"/>
                </a:lnTo>
                <a:lnTo>
                  <a:pt x="7724" y="6976"/>
                </a:lnTo>
                <a:lnTo>
                  <a:pt x="7724" y="6976"/>
                </a:lnTo>
                <a:lnTo>
                  <a:pt x="7724" y="6890"/>
                </a:lnTo>
                <a:lnTo>
                  <a:pt x="7724" y="6826"/>
                </a:lnTo>
                <a:lnTo>
                  <a:pt x="7681" y="6783"/>
                </a:lnTo>
                <a:lnTo>
                  <a:pt x="7638" y="6740"/>
                </a:lnTo>
                <a:lnTo>
                  <a:pt x="7510" y="6697"/>
                </a:lnTo>
                <a:lnTo>
                  <a:pt x="7382" y="6655"/>
                </a:lnTo>
                <a:lnTo>
                  <a:pt x="7382" y="6655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73329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7778C0-6CFA-71C6-8DE9-3A8E90CB75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DB054E-A768-8010-7F2C-6BC994A8509D}"/>
              </a:ext>
            </a:extLst>
          </p:cNvPr>
          <p:cNvSpPr txBox="1"/>
          <p:nvPr/>
        </p:nvSpPr>
        <p:spPr>
          <a:xfrm>
            <a:off x="868680" y="786384"/>
            <a:ext cx="1679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Remember this: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211569-4A19-0C8A-ADBF-506AA1B2F777}"/>
              </a:ext>
            </a:extLst>
          </p:cNvPr>
          <p:cNvSpPr txBox="1"/>
          <p:nvPr/>
        </p:nvSpPr>
        <p:spPr>
          <a:xfrm>
            <a:off x="978408" y="1682496"/>
            <a:ext cx="5944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Invest in APIs that make it easier to express test scenarios</a:t>
            </a:r>
          </a:p>
          <a:p>
            <a:pPr marL="342900" indent="-342900">
              <a:buAutoNum type="arabicPeriod"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5892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36717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2329FC-28CD-24DC-6926-7D65D46820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EC83F1-291C-9ACD-3AC3-9EBF8D3C32DF}"/>
              </a:ext>
            </a:extLst>
          </p:cNvPr>
          <p:cNvSpPr txBox="1"/>
          <p:nvPr/>
        </p:nvSpPr>
        <p:spPr>
          <a:xfrm>
            <a:off x="859536" y="5340096"/>
            <a:ext cx="831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person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C1F6DB-B267-6529-9BB8-9453138F726D}"/>
              </a:ext>
            </a:extLst>
          </p:cNvPr>
          <p:cNvSpPr txBox="1"/>
          <p:nvPr/>
        </p:nvSpPr>
        <p:spPr>
          <a:xfrm>
            <a:off x="4233672" y="2276856"/>
            <a:ext cx="1340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can see only</a:t>
            </a:r>
          </a:p>
          <a:p>
            <a:r>
              <a:rPr lang="en-US"/>
              <a:t>up to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B15ED2-DBC5-F720-DFB6-384092E04122}"/>
              </a:ext>
            </a:extLst>
          </p:cNvPr>
          <p:cNvSpPr txBox="1"/>
          <p:nvPr/>
        </p:nvSpPr>
        <p:spPr>
          <a:xfrm>
            <a:off x="7836408" y="2923187"/>
            <a:ext cx="696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foggy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A6CD3F-DCCC-BECA-4759-B2E5348D1C71}"/>
              </a:ext>
            </a:extLst>
          </p:cNvPr>
          <p:cNvSpPr txBox="1"/>
          <p:nvPr/>
        </p:nvSpPr>
        <p:spPr>
          <a:xfrm>
            <a:off x="5407602" y="5201596"/>
            <a:ext cx="2777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as the details disappear, </a:t>
            </a:r>
          </a:p>
          <a:p>
            <a:r>
              <a:rPr lang="en-US"/>
              <a:t>we get to see the next layer</a:t>
            </a:r>
          </a:p>
        </p:txBody>
      </p:sp>
    </p:spTree>
    <p:extLst>
      <p:ext uri="{BB962C8B-B14F-4D97-AF65-F5344CB8AC3E}">
        <p14:creationId xmlns:p14="http://schemas.microsoft.com/office/powerpoint/2010/main" val="41042749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47942D-1696-27A9-C05A-E1F201EB1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een line drawing of a bird&#10;&#10;Description automatically generated">
            <a:extLst>
              <a:ext uri="{FF2B5EF4-FFF2-40B4-BE49-F238E27FC236}">
                <a16:creationId xmlns:a16="http://schemas.microsoft.com/office/drawing/2014/main" id="{2A6865C3-10CC-F52D-D4B3-F3DFBC935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037" y="576072"/>
            <a:ext cx="9333926" cy="51206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09FD90-C56B-C1E7-DBB3-8BAD821E0168}"/>
              </a:ext>
            </a:extLst>
          </p:cNvPr>
          <p:cNvSpPr txBox="1"/>
          <p:nvPr/>
        </p:nvSpPr>
        <p:spPr>
          <a:xfrm>
            <a:off x="2569464" y="6053328"/>
            <a:ext cx="6867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feedback loop – too hard and impossible is the same thing, stop to look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412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59D33C-8195-D5F4-5355-D51821A83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40728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077EEFA-624E-3D82-ABBF-52B621380D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6C472FAE-A294-D394-FD50-7B2C87E27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87" y="2198659"/>
            <a:ext cx="11248442" cy="189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9556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6D9FFCC-D2B3-76B6-AE71-24191A6343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4B7F9-3E89-A005-2B59-C7A8E56673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Rest</a:t>
            </a:r>
            <a:r>
              <a:rPr lang="en-US" baseline="0" dirty="0"/>
              <a:t> Calls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631A7C-E01E-CF84-2E1E-85A39F8DC0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71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471DD-9850-AEF3-E979-3529F726C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7DB28-AC61-27AC-4FFD-0A76E40A3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Consider paths we took:</a:t>
            </a:r>
          </a:p>
          <a:p>
            <a:pPr lvl="1"/>
            <a:r>
              <a:rPr lang="en-US"/>
              <a:t>wordy Java tests</a:t>
            </a:r>
          </a:p>
          <a:p>
            <a:pPr lvl="1"/>
            <a:r>
              <a:rPr lang="en-US"/>
              <a:t>made a printer </a:t>
            </a:r>
          </a:p>
          <a:p>
            <a:pPr lvl="1"/>
            <a:r>
              <a:rPr lang="en-US"/>
              <a:t>made a good printer – not a json: Json test // TODO the json tests</a:t>
            </a:r>
          </a:p>
          <a:p>
            <a:pPr lvl="1"/>
            <a:r>
              <a:rPr lang="en-US"/>
              <a:t>made the inlining – makes it easier to read the whole test better</a:t>
            </a:r>
          </a:p>
          <a:p>
            <a:pPr lvl="1"/>
            <a:r>
              <a:rPr lang="en-US"/>
              <a:t>did multiple conversations</a:t>
            </a:r>
          </a:p>
          <a:p>
            <a:pPr lvl="1"/>
            <a:r>
              <a:rPr lang="en-US"/>
              <a:t>now we can see individual tests, but we can’t see the big picture – so we moved it to the uber test – can delete the other files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450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F8E1D-0B99-4C64-504D-96FFBC677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8D96A-1571-1C4D-9574-BEAFBAC5E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9E880D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@Test</a:t>
            </a:r>
            <a:br>
              <a:rPr lang="en-US" sz="800" dirty="0">
                <a:solidFill>
                  <a:srgbClr val="9E880D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033B3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public void </a:t>
            </a:r>
            <a:r>
              <a:rPr lang="en-US" sz="800" dirty="0" err="1">
                <a:solidFill>
                  <a:srgbClr val="00627A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shouldGetCustomerFromService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 {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// given</a:t>
            </a:r>
            <a:b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accountType</a:t>
            </a:r>
            <a:r>
              <a:rPr lang="en-US" sz="800" dirty="0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= 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CustomerAccountTypeInfo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</a:t>
            </a:r>
            <a:r>
              <a:rPr lang="en-US" sz="800" i="1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builder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().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i="1" dirty="0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ACCOUNT_ID)</a:t>
            </a:r>
            <a:r>
              <a:rPr lang="en-US" sz="800" i="1" dirty="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.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accountType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>
                <a:solidFill>
                  <a:srgbClr val="067D17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”PERSONAL"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).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subscription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>
                <a:solidFill>
                  <a:srgbClr val="067D17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”MONTHLY"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).build();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when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responseEntity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.getBody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()).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thenReturn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accountType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// when</a:t>
            </a:r>
            <a:b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CustomerAccount</a:t>
            </a:r>
            <a:r>
              <a:rPr lang="en-US" sz="80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result 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= 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customerService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.retrieveAccount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i="1" dirty="0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ACCOUNT_ID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// then</a:t>
            </a:r>
            <a:b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CustomerAccount</a:t>
            </a:r>
            <a:r>
              <a:rPr lang="en-US" sz="80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expectedCustomerAccount</a:t>
            </a:r>
            <a:r>
              <a:rPr lang="en-US" sz="80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= </a:t>
            </a:r>
            <a:r>
              <a:rPr lang="en-US" sz="800" dirty="0">
                <a:solidFill>
                  <a:srgbClr val="0033B3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new 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CustomerAccount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i="1" dirty="0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ACCOUNT_ID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, 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CustomerPaymentType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</a:t>
            </a:r>
            <a:r>
              <a:rPr lang="en-US" sz="800" i="1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MONTHLY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, </a:t>
            </a:r>
            <a:r>
              <a:rPr lang="en-US" sz="800" dirty="0">
                <a:solidFill>
                  <a:srgbClr val="067D17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"PERSONAL"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assertThat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result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,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is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expectedCustomerAccount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verify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restTemplate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,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times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>
                <a:solidFill>
                  <a:srgbClr val="1750EB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1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)).exchange(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calledUrlCaptor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.capture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(),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eq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HttpMethod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</a:t>
            </a:r>
            <a:r>
              <a:rPr lang="en-US" sz="800" i="1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GET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), 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sentHttpEntityCaptor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.capture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(),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any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Class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</a:t>
            </a:r>
            <a:r>
              <a:rPr lang="en-US" sz="800" dirty="0" err="1">
                <a:solidFill>
                  <a:srgbClr val="0033B3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class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verifyHeadersAreValid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sentHttpEntityCaptor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.getValue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().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getHeaders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}</a:t>
            </a:r>
          </a:p>
          <a:p>
            <a:pPr marL="0" indent="0">
              <a:buNone/>
            </a:pPr>
            <a:endParaRPr lang="en-US" sz="800" dirty="0">
              <a:latin typeface="Fira Code" pitchFamily="49" charset="0"/>
              <a:ea typeface="Fira Code" pitchFamily="49" charset="0"/>
              <a:cs typeface="Fir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139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E7CEA9A-569B-ED30-E9E3-F50AC631D5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EFD69-83E7-F874-5423-1673A0774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Approval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2C1E6-9F9E-11AA-7E19-91BF512B2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2022"/>
            <a:ext cx="10515600" cy="541284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700" b="0">
                <a:effectLst/>
                <a:latin typeface="Menlo" panose="020B0609030804020204" pitchFamily="49" charset="0"/>
              </a:rPr>
            </a:br>
            <a:r>
              <a:rPr lang="en-US" sz="700" b="0">
                <a:effectLst/>
                <a:latin typeface="Menlo" panose="020B0609030804020204" pitchFamily="49" charset="0"/>
              </a:rPr>
              <a:t>Recorded call to : Conversation Details API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700" b="0">
                <a:effectLst/>
                <a:latin typeface="Menlo" panose="020B0609030804020204" pitchFamily="49" charset="0"/>
              </a:rPr>
            </a:br>
            <a:r>
              <a:rPr lang="en-US" sz="700" b="0">
                <a:effectLst/>
                <a:latin typeface="Menlo" panose="020B0609030804020204" pitchFamily="49" charset="0"/>
              </a:rPr>
              <a:t>REQUEST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--------------------------------------------------------------------------------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Method : GET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Called Url: /api/v1.2/message/id/500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Headers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"Authorization" : [ "Basic fake" 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"Cache-Control" : [ "no-cache" 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Body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null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EXAMPLE RESPONSE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--------------------------------------------------------------------------------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"data":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"displayNumber": "500",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"encodedCaseDisposition": 27,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"uuid": "uuid-1",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"createDate": 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"responsePortalLink": "/portal/message/500",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"primaryMessage":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"conversationDisplayId": "500",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"network": "twitter",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"networkInstance": "twitter",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"receiveDate": 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"publishDate": 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"tags":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"private": true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"messages":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"conversationDisplayId": "500",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"network": "twitter",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"networkInstance": "twitter",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"receiveDate": 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"publishDate": 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"tags":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"private": true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"tags":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"creator":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  "type": "BOT"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"tagId": "34",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"uuid": "uuid2"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"priority": 4,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"lswPermalink": "/console/bot/500",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"totalResponses": 2,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"hasResponse": false,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"status": "IN_PROGRESS"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700" b="0">
                <a:effectLst/>
                <a:latin typeface="Menlo" panose="020B0609030804020204" pitchFamily="49" charset="0"/>
              </a:rPr>
            </a:br>
            <a:br>
              <a:rPr lang="en-US" sz="700" b="0">
                <a:effectLst/>
                <a:latin typeface="Menlo" panose="020B0609030804020204" pitchFamily="49" charset="0"/>
              </a:rPr>
            </a:br>
            <a:br>
              <a:rPr lang="en-US" sz="700" b="0">
                <a:effectLst/>
                <a:latin typeface="Menlo" panose="020B0609030804020204" pitchFamily="49" charset="0"/>
              </a:rPr>
            </a:br>
            <a:endParaRPr lang="en-US" sz="700" b="0"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700" dirty="0">
              <a:latin typeface="Fira Code" pitchFamily="49" charset="0"/>
              <a:ea typeface="Fira Code" pitchFamily="49" charset="0"/>
              <a:cs typeface="Fir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240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02D65F-B89F-9DC7-9C7C-A516C704E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ilent Movie Silent Film Title Card: Free Download — CopyCatFilms">
            <a:extLst>
              <a:ext uri="{FF2B5EF4-FFF2-40B4-BE49-F238E27FC236}">
                <a16:creationId xmlns:a16="http://schemas.microsoft.com/office/drawing/2014/main" id="{B4DAB7B7-9CB9-FDCA-570C-A59439CF7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1"/>
            <a:ext cx="12192000" cy="685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5F32C8C-1A9B-484E-550F-6DE9FAEE8595}"/>
              </a:ext>
            </a:extLst>
          </p:cNvPr>
          <p:cNvSpPr txBox="1"/>
          <p:nvPr/>
        </p:nvSpPr>
        <p:spPr>
          <a:xfrm>
            <a:off x="3565594" y="2876443"/>
            <a:ext cx="52979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Rockwell" panose="02060603020205020403" pitchFamily="18" charset="77"/>
              </a:rPr>
              <a:t>In the beginning...</a:t>
            </a:r>
          </a:p>
        </p:txBody>
      </p:sp>
    </p:spTree>
    <p:extLst>
      <p:ext uri="{BB962C8B-B14F-4D97-AF65-F5344CB8AC3E}">
        <p14:creationId xmlns:p14="http://schemas.microsoft.com/office/powerpoint/2010/main" val="4406926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E59C9-E2E5-2693-38F7-F47E0D42E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Approval Markdown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6A4276DC-25E3-FBE0-24FA-DB32F687CE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501239" y="1376652"/>
            <a:ext cx="3013315" cy="2484148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D45B37F-981F-726D-792A-A75A7526804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01239" y="3860800"/>
            <a:ext cx="2782836" cy="28189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D76712-841F-E71D-494C-FEA744A19D16}"/>
              </a:ext>
            </a:extLst>
          </p:cNvPr>
          <p:cNvSpPr txBox="1"/>
          <p:nvPr/>
        </p:nvSpPr>
        <p:spPr>
          <a:xfrm>
            <a:off x="8019288" y="381575"/>
            <a:ext cx="2441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2-5 min - Lightning talk?</a:t>
            </a:r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1098C9-D135-03D7-C29E-C047D85588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8632" y="1690688"/>
            <a:ext cx="3475638" cy="422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284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285DBA-F378-5E16-25F7-324AC755581C}"/>
              </a:ext>
            </a:extLst>
          </p:cNvPr>
          <p:cNvSpPr/>
          <p:nvPr/>
        </p:nvSpPr>
        <p:spPr>
          <a:xfrm>
            <a:off x="-9144" y="-9144"/>
            <a:ext cx="12201144" cy="68671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>
                <a:solidFill>
                  <a:schemeClr val="tx1">
                    <a:lumMod val="85000"/>
                    <a:lumOff val="15000"/>
                  </a:schemeClr>
                </a:solidFill>
              </a:rPr>
              <a:t>code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33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BFEEA9E-2477-D7C7-4CA4-1C8CD1A66441}"/>
              </a:ext>
            </a:extLst>
          </p:cNvPr>
          <p:cNvSpPr/>
          <p:nvPr/>
        </p:nvSpPr>
        <p:spPr>
          <a:xfrm>
            <a:off x="3218688" y="1793116"/>
            <a:ext cx="4937760" cy="3016628"/>
          </a:xfrm>
          <a:prstGeom prst="roundRect">
            <a:avLst>
              <a:gd name="adj" fmla="val 5778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79FBDA-242C-0B58-2C06-3662E6CB21A6}"/>
              </a:ext>
            </a:extLst>
          </p:cNvPr>
          <p:cNvSpPr txBox="1"/>
          <p:nvPr/>
        </p:nvSpPr>
        <p:spPr>
          <a:xfrm>
            <a:off x="6682213" y="2595434"/>
            <a:ext cx="1234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>
                <a:solidFill>
                  <a:srgbClr val="080808"/>
                </a:solidFill>
                <a:effectLst/>
              </a:rPr>
              <a:t>[Customer]</a:t>
            </a:r>
          </a:p>
          <a:p>
            <a:pPr algn="r"/>
            <a:r>
              <a:rPr lang="en-US">
                <a:solidFill>
                  <a:srgbClr val="080808"/>
                </a:solidFill>
                <a:effectLst/>
              </a:rPr>
              <a:t>hi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8F629A-9BAE-8B62-70AE-F374671AFD4F}"/>
              </a:ext>
            </a:extLst>
          </p:cNvPr>
          <p:cNvSpPr txBox="1"/>
          <p:nvPr/>
        </p:nvSpPr>
        <p:spPr>
          <a:xfrm>
            <a:off x="3447288" y="2002540"/>
            <a:ext cx="1271016" cy="722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>
                <a:solidFill>
                  <a:schemeClr val="bg1"/>
                </a:solidFill>
              </a:rPr>
              <a:t>Chat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8989FB-36B9-C3FE-C716-508EC8621F48}"/>
              </a:ext>
            </a:extLst>
          </p:cNvPr>
          <p:cNvSpPr txBox="1"/>
          <p:nvPr/>
        </p:nvSpPr>
        <p:spPr>
          <a:xfrm>
            <a:off x="3447288" y="3417286"/>
            <a:ext cx="34159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80808"/>
                </a:solidFill>
                <a:effectLst/>
              </a:rPr>
              <a:t>[Bot]</a:t>
            </a:r>
          </a:p>
          <a:p>
            <a:r>
              <a:rPr lang="en-US">
                <a:solidFill>
                  <a:srgbClr val="080808"/>
                </a:solidFill>
                <a:effectLst/>
              </a:rPr>
              <a:t>Hi there! I'm your virtual assistant.</a:t>
            </a:r>
          </a:p>
          <a:p>
            <a:r>
              <a:rPr lang="en-US">
                <a:solidFill>
                  <a:srgbClr val="080808"/>
                </a:solidFill>
                <a:effectLst/>
              </a:rPr>
              <a:t>What would you like to do today?</a:t>
            </a:r>
          </a:p>
        </p:txBody>
      </p:sp>
    </p:spTree>
    <p:extLst>
      <p:ext uri="{BB962C8B-B14F-4D97-AF65-F5344CB8AC3E}">
        <p14:creationId xmlns:p14="http://schemas.microsoft.com/office/powerpoint/2010/main" val="966899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2587752" y="2519720"/>
            <a:ext cx="747064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Problem:</a:t>
            </a:r>
          </a:p>
          <a:p>
            <a:r>
              <a:rPr lang="en-US" sz="4400"/>
              <a:t>What the test does is confusing</a:t>
            </a:r>
          </a:p>
        </p:txBody>
      </p:sp>
    </p:spTree>
    <p:extLst>
      <p:ext uri="{BB962C8B-B14F-4D97-AF65-F5344CB8AC3E}">
        <p14:creationId xmlns:p14="http://schemas.microsoft.com/office/powerpoint/2010/main" val="152483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4645152" y="2663797"/>
            <a:ext cx="319125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New Concept: </a:t>
            </a:r>
          </a:p>
          <a:p>
            <a:r>
              <a:rPr lang="en-US" sz="4400"/>
              <a:t>Testing Circle</a:t>
            </a:r>
          </a:p>
        </p:txBody>
      </p:sp>
    </p:spTree>
    <p:extLst>
      <p:ext uri="{BB962C8B-B14F-4D97-AF65-F5344CB8AC3E}">
        <p14:creationId xmlns:p14="http://schemas.microsoft.com/office/powerpoint/2010/main" val="2772083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7af72c41-31f4-4d40-a6d0-808117dc4d77}" enabled="1" method="Standard" siteId="{be0f980b-dd99-4b19-bd7b-bc71a09b026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48129</TotalTime>
  <Words>1856</Words>
  <Application>Microsoft Macintosh PowerPoint</Application>
  <PresentationFormat>Widescreen</PresentationFormat>
  <Paragraphs>278</Paragraphs>
  <Slides>50</Slides>
  <Notes>25</Notes>
  <HiddenSlides>6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8" baseType="lpstr">
      <vt:lpstr>Arial</vt:lpstr>
      <vt:lpstr>Calibri</vt:lpstr>
      <vt:lpstr>Calibri Light</vt:lpstr>
      <vt:lpstr>Fira Code</vt:lpstr>
      <vt:lpstr>Ink Free</vt:lpstr>
      <vt:lpstr>Menlo</vt:lpstr>
      <vt:lpstr>Rockwell</vt:lpstr>
      <vt:lpstr>Office Theme</vt:lpstr>
      <vt:lpstr>TODO</vt:lpstr>
      <vt:lpstr>Better Testing with Approvals</vt:lpstr>
      <vt:lpstr>Resources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Rest Calls</vt:lpstr>
      <vt:lpstr>PowerPoint Presentation</vt:lpstr>
      <vt:lpstr>Original</vt:lpstr>
      <vt:lpstr>Approval Text</vt:lpstr>
      <vt:lpstr>Approval Markdown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Calls</dc:title>
  <dc:creator>Kesseler, Lada</dc:creator>
  <cp:lastModifiedBy>Kesseler, Lada</cp:lastModifiedBy>
  <cp:revision>64</cp:revision>
  <dcterms:created xsi:type="dcterms:W3CDTF">2023-11-14T16:04:34Z</dcterms:created>
  <dcterms:modified xsi:type="dcterms:W3CDTF">2024-02-20T00:40:17Z</dcterms:modified>
</cp:coreProperties>
</file>