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300" r:id="rId2"/>
    <p:sldId id="256" r:id="rId3"/>
    <p:sldId id="305" r:id="rId4"/>
    <p:sldId id="324" r:id="rId5"/>
    <p:sldId id="303" r:id="rId6"/>
    <p:sldId id="307" r:id="rId7"/>
    <p:sldId id="325" r:id="rId8"/>
    <p:sldId id="337" r:id="rId9"/>
    <p:sldId id="293" r:id="rId10"/>
    <p:sldId id="283" r:id="rId11"/>
    <p:sldId id="326" r:id="rId12"/>
    <p:sldId id="327" r:id="rId13"/>
    <p:sldId id="328" r:id="rId14"/>
    <p:sldId id="331" r:id="rId15"/>
    <p:sldId id="329" r:id="rId16"/>
    <p:sldId id="330" r:id="rId17"/>
    <p:sldId id="333" r:id="rId18"/>
    <p:sldId id="294" r:id="rId19"/>
    <p:sldId id="334" r:id="rId20"/>
    <p:sldId id="335" r:id="rId21"/>
    <p:sldId id="336" r:id="rId22"/>
    <p:sldId id="302" r:id="rId23"/>
    <p:sldId id="311" r:id="rId24"/>
    <p:sldId id="339" r:id="rId25"/>
    <p:sldId id="340" r:id="rId26"/>
    <p:sldId id="338" r:id="rId27"/>
    <p:sldId id="297" r:id="rId28"/>
    <p:sldId id="341" r:id="rId29"/>
    <p:sldId id="342" r:id="rId30"/>
    <p:sldId id="298" r:id="rId31"/>
    <p:sldId id="299" r:id="rId32"/>
    <p:sldId id="343" r:id="rId33"/>
    <p:sldId id="344" r:id="rId34"/>
    <p:sldId id="301" r:id="rId35"/>
    <p:sldId id="315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16" r:id="rId45"/>
    <p:sldId id="268" r:id="rId46"/>
    <p:sldId id="319" r:id="rId47"/>
    <p:sldId id="317" r:id="rId48"/>
    <p:sldId id="318" r:id="rId49"/>
    <p:sldId id="322" r:id="rId50"/>
    <p:sldId id="290" r:id="rId51"/>
    <p:sldId id="320" r:id="rId52"/>
    <p:sldId id="321" r:id="rId53"/>
    <p:sldId id="323" r:id="rId54"/>
    <p:sldId id="276" r:id="rId55"/>
    <p:sldId id="279" r:id="rId56"/>
    <p:sldId id="281" r:id="rId57"/>
    <p:sldId id="280" r:id="rId58"/>
    <p:sldId id="291" r:id="rId59"/>
    <p:sldId id="264" r:id="rId60"/>
    <p:sldId id="257" r:id="rId61"/>
    <p:sldId id="282" r:id="rId62"/>
    <p:sldId id="259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" id="{4A37992F-F261-844C-AD8B-FF43D7C6D28F}">
          <p14:sldIdLst>
            <p14:sldId id="300"/>
            <p14:sldId id="256"/>
            <p14:sldId id="305"/>
            <p14:sldId id="324"/>
          </p14:sldIdLst>
        </p14:section>
        <p14:section name="Week 1 - introduce approvals" id="{BC86D479-B598-DE4E-9F6C-C7C762EE65D7}">
          <p14:sldIdLst>
            <p14:sldId id="303"/>
            <p14:sldId id="307"/>
            <p14:sldId id="325"/>
            <p14:sldId id="337"/>
            <p14:sldId id="293"/>
            <p14:sldId id="283"/>
            <p14:sldId id="326"/>
            <p14:sldId id="327"/>
            <p14:sldId id="328"/>
            <p14:sldId id="331"/>
            <p14:sldId id="329"/>
            <p14:sldId id="330"/>
            <p14:sldId id="333"/>
            <p14:sldId id="294"/>
            <p14:sldId id="334"/>
            <p14:sldId id="335"/>
            <p14:sldId id="336"/>
          </p14:sldIdLst>
        </p14:section>
        <p14:section name="Week 2 - printing json" id="{22A19609-F826-134C-AEAA-462785982D91}">
          <p14:sldIdLst>
            <p14:sldId id="302"/>
            <p14:sldId id="311"/>
            <p14:sldId id="339"/>
            <p14:sldId id="340"/>
            <p14:sldId id="338"/>
            <p14:sldId id="297"/>
            <p14:sldId id="341"/>
            <p14:sldId id="342"/>
            <p14:sldId id="298"/>
            <p14:sldId id="299"/>
            <p14:sldId id="343"/>
            <p14:sldId id="344"/>
          </p14:sldIdLst>
        </p14:section>
        <p14:section name="Week 3 - inline approvals" id="{D7101C72-E8E0-AA41-9D4D-EACB3EADE5D6}">
          <p14:sldIdLst>
            <p14:sldId id="301"/>
            <p14:sldId id="315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16"/>
            <p14:sldId id="268"/>
          </p14:sldIdLst>
        </p14:section>
        <p14:section name="Week 4 - verify all" id="{6A53FA91-FED3-804F-AA4D-0F8274D322C2}">
          <p14:sldIdLst>
            <p14:sldId id="319"/>
            <p14:sldId id="317"/>
            <p14:sldId id="318"/>
            <p14:sldId id="322"/>
          </p14:sldIdLst>
        </p14:section>
        <p14:section name="Week 5 - stateful conversations" id="{F7654C75-94ED-B94A-B300-3D40ECEFE30C}">
          <p14:sldIdLst>
            <p14:sldId id="290"/>
            <p14:sldId id="320"/>
            <p14:sldId id="321"/>
          </p14:sldIdLst>
        </p14:section>
        <p14:section name="Recap" id="{6A6D2E8C-8918-9E42-9744-016AA1475ADF}">
          <p14:sldIdLst>
            <p14:sldId id="323"/>
          </p14:sldIdLst>
        </p14:section>
        <p14:section name="Vision" id="{76B629B8-D241-764A-B1E1-1C57DB0DAE05}">
          <p14:sldIdLst>
            <p14:sldId id="276"/>
            <p14:sldId id="279"/>
            <p14:sldId id="281"/>
          </p14:sldIdLst>
        </p14:section>
        <p14:section name="Rest Calls" id="{9F1D58F7-F7CD-004B-A186-A32696F48374}">
          <p14:sldIdLst>
            <p14:sldId id="280"/>
            <p14:sldId id="291"/>
            <p14:sldId id="264"/>
            <p14:sldId id="257"/>
            <p14:sldId id="28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3349F8-DC01-FE7D-F7CD-AC66C053D11B}" name="Kesseler, Lada" initials="LK" userId="S::LADA.KESSELER1@T-MOBILE.COM::562dffe2-bbd3-4c93-8d98-a417671b7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2"/>
    <p:restoredTop sz="90481"/>
  </p:normalViewPr>
  <p:slideViewPr>
    <p:cSldViewPr snapToGrid="0">
      <p:cViewPr varScale="1">
        <p:scale>
          <a:sx n="145" d="100"/>
          <a:sy n="145" d="100"/>
        </p:scale>
        <p:origin x="856" y="1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8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C0EB-ACAC-22F1-3B64-286CCA2C7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498702-9A49-90C9-AB6B-3562CD4C4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0946F-FD41-7ACD-8B30-CDF3AAE9D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D6D9-6334-093E-013B-F44D44816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2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49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ED346-D5B3-67A5-C5F0-8DF5A03C2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E4999-1E1A-1BC3-B3AC-58C3102CD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3C3B30-614D-D253-6FAE-CEE2C955B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864F-4C44-5C2C-A26D-1352F792A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8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CDCA-0F48-D7CD-B218-C25337D7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CD3C-A172-6834-8B13-E813F2C96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E446C-342C-E89A-875D-18707577D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DDEB-F2F7-4E86-87D2-9B05707A5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4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1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3EB18-5FA5-4B39-4372-49BC81C3B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54920F-DFEC-5D54-A969-9CAB02455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F5D33-85E5-A5E7-CB17-21E481EA7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F114-D24F-11F2-7265-9A4005D0D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07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https://github.com/isidore/Talks/blob/master/BetterTestingWithApprovals.md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>
                <a:solidFill>
                  <a:srgbClr val="8C8C8C"/>
                </a:solidFill>
                <a:effectLst/>
              </a:rPr>
              <a:t>we put the focus on what it is that we're testing, and not the setup of the test</a:t>
            </a:r>
            <a:endParaRPr lang="en-US">
              <a:solidFill>
                <a:srgbClr val="080808"/>
              </a:solidFill>
              <a:effectLst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9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43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everywhere -&gt; single instance -&gt; some can’t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dual conversations (.and) -&gt; some can’t convert v2 -&gt; setting state</a:t>
            </a:r>
          </a:p>
          <a:p>
            <a:pPr marL="0" indent="0">
              <a:buNone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13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47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D0E781-0941-E05C-1E71-D2B13A39F191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5867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370832" y="2627221"/>
            <a:ext cx="3886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Approval 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5FA3-8867-250F-F131-6EEE1CE4E05B}"/>
              </a:ext>
            </a:extLst>
          </p:cNvPr>
          <p:cNvSpPr txBox="1"/>
          <p:nvPr/>
        </p:nvSpPr>
        <p:spPr>
          <a:xfrm>
            <a:off x="4919472" y="3673661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 + approved output</a:t>
            </a:r>
          </a:p>
        </p:txBody>
      </p:sp>
      <p:pic>
        <p:nvPicPr>
          <p:cNvPr id="1026" name="Picture 2" descr="New Failure">
            <a:extLst>
              <a:ext uri="{FF2B5EF4-FFF2-40B4-BE49-F238E27FC236}">
                <a16:creationId xmlns:a16="http://schemas.microsoft.com/office/drawing/2014/main" id="{004FA746-C219-CF07-5A26-B8000B0BE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4207002"/>
            <a:ext cx="8001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22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9364" y="5886856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9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23606-462F-0E50-0B07-A4A1229B529D}"/>
              </a:ext>
            </a:extLst>
          </p:cNvPr>
          <p:cNvSpPr txBox="1"/>
          <p:nvPr/>
        </p:nvSpPr>
        <p:spPr>
          <a:xfrm>
            <a:off x="554593" y="534578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Ink Free" panose="020F0502020204030204" pitchFamily="34" charset="0"/>
                <a:ea typeface="Heiti TC Medium" pitchFamily="2" charset="-128"/>
              </a:rPr>
              <a:t>[Customer]: hi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5086A-33F2-8DD5-186E-97584451FBAC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489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258728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message&#10;&#10;Description automatically generated">
            <a:extLst>
              <a:ext uri="{FF2B5EF4-FFF2-40B4-BE49-F238E27FC236}">
                <a16:creationId xmlns:a16="http://schemas.microsoft.com/office/drawing/2014/main" id="{9565C5DF-797C-5383-48E0-1CD32FF0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67" y="1134582"/>
            <a:ext cx="5308600" cy="1536700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8CE5D9B0-1837-805F-A17B-22155F6BA438}"/>
              </a:ext>
            </a:extLst>
          </p:cNvPr>
          <p:cNvSpPr/>
          <p:nvPr/>
        </p:nvSpPr>
        <p:spPr>
          <a:xfrm>
            <a:off x="5322019" y="2847830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message&#10;&#10;Description automatically generated">
            <a:extLst>
              <a:ext uri="{FF2B5EF4-FFF2-40B4-BE49-F238E27FC236}">
                <a16:creationId xmlns:a16="http://schemas.microsoft.com/office/drawing/2014/main" id="{E8922969-F349-830A-D666-B824B3A7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90" y="3919571"/>
            <a:ext cx="64389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1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8225"/>
            <a:ext cx="9144000" cy="1655762"/>
          </a:xfrm>
        </p:spPr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ross 7">
            <a:extLst>
              <a:ext uri="{FF2B5EF4-FFF2-40B4-BE49-F238E27FC236}">
                <a16:creationId xmlns:a16="http://schemas.microsoft.com/office/drawing/2014/main" id="{4BCD4BF2-BCBC-2C9D-90FC-F241F119C9DB}"/>
              </a:ext>
            </a:extLst>
          </p:cNvPr>
          <p:cNvSpPr/>
          <p:nvPr/>
        </p:nvSpPr>
        <p:spPr>
          <a:xfrm>
            <a:off x="8884043" y="289322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message&#10;&#10;Description automatically generated">
            <a:extLst>
              <a:ext uri="{FF2B5EF4-FFF2-40B4-BE49-F238E27FC236}">
                <a16:creationId xmlns:a16="http://schemas.microsoft.com/office/drawing/2014/main" id="{1E674915-0AE7-566F-10FB-E62BE17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324" y="1634154"/>
            <a:ext cx="4046578" cy="1171378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165184-EE88-69A1-CBBC-4A6BFF7EB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4" y="1634154"/>
            <a:ext cx="5965162" cy="3008566"/>
          </a:xfrm>
          <a:prstGeom prst="rect">
            <a:avLst/>
          </a:prstGeom>
          <a:ln>
            <a:noFill/>
          </a:ln>
        </p:spPr>
      </p:pic>
      <p:pic>
        <p:nvPicPr>
          <p:cNvPr id="17" name="Picture 16" descr="A screenshot of a message&#10;&#10;Description automatically generated">
            <a:extLst>
              <a:ext uri="{FF2B5EF4-FFF2-40B4-BE49-F238E27FC236}">
                <a16:creationId xmlns:a16="http://schemas.microsoft.com/office/drawing/2014/main" id="{43A1B801-FD97-CBD9-7C33-20A0F8791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324" y="3951722"/>
            <a:ext cx="4389850" cy="684020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6C67DE7E-7957-456C-9100-F3A6BF03BCD9}"/>
              </a:ext>
            </a:extLst>
          </p:cNvPr>
          <p:cNvSpPr/>
          <p:nvPr/>
        </p:nvSpPr>
        <p:spPr>
          <a:xfrm>
            <a:off x="6400217" y="1420428"/>
            <a:ext cx="213647" cy="4009116"/>
          </a:xfrm>
          <a:custGeom>
            <a:avLst/>
            <a:gdLst>
              <a:gd name="connsiteX0" fmla="*/ 0 w 461481"/>
              <a:gd name="connsiteY0" fmla="*/ 0 h 6391073"/>
              <a:gd name="connsiteX1" fmla="*/ 455811 w 461481"/>
              <a:gd name="connsiteY1" fmla="*/ 3190673 h 6391073"/>
              <a:gd name="connsiteX2" fmla="*/ 461481 w 461481"/>
              <a:gd name="connsiteY2" fmla="*/ 3190673 h 6391073"/>
              <a:gd name="connsiteX3" fmla="*/ 4281 w 461481"/>
              <a:gd name="connsiteY3" fmla="*/ 6391073 h 6391073"/>
              <a:gd name="connsiteX4" fmla="*/ 4281 w 461481"/>
              <a:gd name="connsiteY4" fmla="*/ 3200400 h 6391073"/>
              <a:gd name="connsiteX5" fmla="*/ 0 w 461481"/>
              <a:gd name="connsiteY5" fmla="*/ 3200400 h 639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481" h="6391073">
                <a:moveTo>
                  <a:pt x="0" y="0"/>
                </a:moveTo>
                <a:lnTo>
                  <a:pt x="455811" y="3190673"/>
                </a:lnTo>
                <a:lnTo>
                  <a:pt x="461481" y="3190673"/>
                </a:lnTo>
                <a:lnTo>
                  <a:pt x="4281" y="6391073"/>
                </a:lnTo>
                <a:lnTo>
                  <a:pt x="4281" y="3200400"/>
                </a:lnTo>
                <a:lnTo>
                  <a:pt x="0" y="32004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7E30299-DD31-9328-8B81-1C15A2EA192A}"/>
              </a:ext>
            </a:extLst>
          </p:cNvPr>
          <p:cNvCxnSpPr>
            <a:cxnSpLocks/>
          </p:cNvCxnSpPr>
          <p:nvPr/>
        </p:nvCxnSpPr>
        <p:spPr>
          <a:xfrm>
            <a:off x="6400217" y="594360"/>
            <a:ext cx="0" cy="602589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13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204572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08177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6BFD-A211-2CD1-4E07-DAA7872D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C4C73-1331-8B94-A16F-B46696BB3A75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8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Printers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F5CC8-526B-7690-E5AC-58435125CDE7}"/>
              </a:ext>
            </a:extLst>
          </p:cNvPr>
          <p:cNvGrpSpPr/>
          <p:nvPr/>
        </p:nvGrpSpPr>
        <p:grpSpPr>
          <a:xfrm>
            <a:off x="7425175" y="1215092"/>
            <a:ext cx="3937000" cy="4114800"/>
            <a:chOff x="7425175" y="1215092"/>
            <a:chExt cx="3937000" cy="4114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CFB065D-B1B6-3EC6-EF3E-4BE4304EB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5175" y="1215092"/>
              <a:ext cx="3937000" cy="41148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C88015-1D62-9952-D75D-C188C2CF1307}"/>
                </a:ext>
              </a:extLst>
            </p:cNvPr>
            <p:cNvSpPr txBox="1"/>
            <p:nvPr/>
          </p:nvSpPr>
          <p:spPr>
            <a:xfrm>
              <a:off x="10286239" y="5052893"/>
              <a:ext cx="1075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@EmillyBache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156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Story Board</a:t>
            </a:r>
          </a:p>
        </p:txBody>
      </p:sp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F04D6872-419F-32EE-D169-CCF1EC8C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233" y="2520509"/>
            <a:ext cx="3516422" cy="1352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331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1" y="2519720"/>
            <a:ext cx="90270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Lack of clarity in the test code output</a:t>
            </a:r>
          </a:p>
        </p:txBody>
      </p:sp>
    </p:spTree>
    <p:extLst>
      <p:ext uri="{BB962C8B-B14F-4D97-AF65-F5344CB8AC3E}">
        <p14:creationId xmlns:p14="http://schemas.microsoft.com/office/powerpoint/2010/main" val="1672610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/>
      <p:bldP spid="4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78351" y="778992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3100923" y="5072780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578174" y="5072780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3847378" y="167889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612453" y="108600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612453" y="250074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3847378" y="3599597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612453" y="4397338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  <p:sp>
        <p:nvSpPr>
          <p:cNvPr id="13" name="!!highlight-no-2">
            <a:extLst>
              <a:ext uri="{FF2B5EF4-FFF2-40B4-BE49-F238E27FC236}">
                <a16:creationId xmlns:a16="http://schemas.microsoft.com/office/drawing/2014/main" id="{D547A2A4-15CD-CCC5-F31A-8704ADAFFEEF}"/>
              </a:ext>
            </a:extLst>
          </p:cNvPr>
          <p:cNvSpPr/>
          <p:nvPr/>
        </p:nvSpPr>
        <p:spPr>
          <a:xfrm>
            <a:off x="8979408" y="4868344"/>
            <a:ext cx="82296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highlight-no-1">
            <a:extLst>
              <a:ext uri="{FF2B5EF4-FFF2-40B4-BE49-F238E27FC236}">
                <a16:creationId xmlns:a16="http://schemas.microsoft.com/office/drawing/2014/main" id="{898B4CBF-0EC3-2DFC-08C4-EA324826EE3E}"/>
              </a:ext>
            </a:extLst>
          </p:cNvPr>
          <p:cNvSpPr/>
          <p:nvPr/>
        </p:nvSpPr>
        <p:spPr>
          <a:xfrm>
            <a:off x="3135202" y="5135732"/>
            <a:ext cx="1631741" cy="33199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highlight-yes-2">
            <a:extLst>
              <a:ext uri="{FF2B5EF4-FFF2-40B4-BE49-F238E27FC236}">
                <a16:creationId xmlns:a16="http://schemas.microsoft.com/office/drawing/2014/main" id="{CDE429B6-400E-F52E-370B-3628012CFFE9}"/>
              </a:ext>
            </a:extLst>
          </p:cNvPr>
          <p:cNvSpPr/>
          <p:nvPr/>
        </p:nvSpPr>
        <p:spPr>
          <a:xfrm>
            <a:off x="8942832" y="3389566"/>
            <a:ext cx="155448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highlight-yes-1">
            <a:extLst>
              <a:ext uri="{FF2B5EF4-FFF2-40B4-BE49-F238E27FC236}">
                <a16:creationId xmlns:a16="http://schemas.microsoft.com/office/drawing/2014/main" id="{7E1C9EF7-89E3-B715-6553-C10C91E5381F}"/>
              </a:ext>
            </a:extLst>
          </p:cNvPr>
          <p:cNvSpPr/>
          <p:nvPr/>
        </p:nvSpPr>
        <p:spPr>
          <a:xfrm>
            <a:off x="650245" y="5106874"/>
            <a:ext cx="2097310" cy="37259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highlight-question-2">
            <a:extLst>
              <a:ext uri="{FF2B5EF4-FFF2-40B4-BE49-F238E27FC236}">
                <a16:creationId xmlns:a16="http://schemas.microsoft.com/office/drawing/2014/main" id="{8AE1F511-7EF9-5EDB-267D-1916F6AD3994}"/>
              </a:ext>
            </a:extLst>
          </p:cNvPr>
          <p:cNvSpPr/>
          <p:nvPr/>
        </p:nvSpPr>
        <p:spPr>
          <a:xfrm>
            <a:off x="8412480" y="1787679"/>
            <a:ext cx="1298448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5" name="!!highlight-question-1">
            <a:extLst>
              <a:ext uri="{FF2B5EF4-FFF2-40B4-BE49-F238E27FC236}">
                <a16:creationId xmlns:a16="http://schemas.microsoft.com/office/drawing/2014/main" id="{FE495C53-3F83-3006-919C-DF89355C62FC}"/>
              </a:ext>
            </a:extLst>
          </p:cNvPr>
          <p:cNvSpPr/>
          <p:nvPr/>
        </p:nvSpPr>
        <p:spPr>
          <a:xfrm>
            <a:off x="612452" y="4724975"/>
            <a:ext cx="2100823" cy="30519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4" name="!!approvalText">
            <a:extLst>
              <a:ext uri="{FF2B5EF4-FFF2-40B4-BE49-F238E27FC236}">
                <a16:creationId xmlns:a16="http://schemas.microsoft.com/office/drawing/2014/main" id="{F023DF0C-8554-CC9D-6863-2B63AA19F72D}"/>
              </a:ext>
            </a:extLst>
          </p:cNvPr>
          <p:cNvSpPr txBox="1"/>
          <p:nvPr/>
        </p:nvSpPr>
        <p:spPr>
          <a:xfrm>
            <a:off x="7312152" y="446061"/>
            <a:ext cx="324800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pay bill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"content":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"type": "vertical",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"text": "Are you a customer?",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"tooltip": "text tooltip"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"horizontal",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"Yes",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"Yes, I'm a customer"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"No",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"No, I'm not"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endParaRPr lang="en-US" sz="800">
              <a:solidFill>
                <a:srgbClr val="080808"/>
              </a:solidFill>
              <a:effectLst/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endParaRPr lang="en-US" sz="8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2" grpId="0" animBg="1"/>
      <p:bldP spid="16" grpId="0" animBg="1"/>
      <p:bldP spid="11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322658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BF9-ABC8-6E95-A72F-2D3FA170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A41458-F0A6-4112-C12A-DB7932BB8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0" y="77724"/>
            <a:ext cx="6702552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</a:p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941BA-CDF3-2EB7-3A47-B8F6C4BB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!!approval">
            <a:extLst>
              <a:ext uri="{FF2B5EF4-FFF2-40B4-BE49-F238E27FC236}">
                <a16:creationId xmlns:a16="http://schemas.microsoft.com/office/drawing/2014/main" id="{99C0E647-3C39-FD28-9CF8-AA2677BCFF8C}"/>
              </a:ext>
            </a:extLst>
          </p:cNvPr>
          <p:cNvGrpSpPr/>
          <p:nvPr/>
        </p:nvGrpSpPr>
        <p:grpSpPr>
          <a:xfrm>
            <a:off x="1352293" y="613592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AB78B9E-AD9C-8585-3C90-E53A9A79ADF5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B4B590E3-3596-B1DE-95F8-4EC92C5BD3B4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ADDE7891-910E-E028-C391-14B652693021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580070BB-4B7D-8AF6-9E34-02C62313C06F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  <p:grpSp>
        <p:nvGrpSpPr>
          <p:cNvPr id="4" name="!!approval">
            <a:extLst>
              <a:ext uri="{FF2B5EF4-FFF2-40B4-BE49-F238E27FC236}">
                <a16:creationId xmlns:a16="http://schemas.microsoft.com/office/drawing/2014/main" id="{8478C166-2F63-938C-9349-394725923536}"/>
              </a:ext>
            </a:extLst>
          </p:cNvPr>
          <p:cNvGrpSpPr/>
          <p:nvPr/>
        </p:nvGrpSpPr>
        <p:grpSpPr>
          <a:xfrm>
            <a:off x="6554222" y="1490424"/>
            <a:ext cx="5057410" cy="2862322"/>
            <a:chOff x="7993870" y="-1956478"/>
            <a:chExt cx="5057410" cy="2862322"/>
          </a:xfrm>
        </p:grpSpPr>
        <p:sp>
          <p:nvSpPr>
            <p:cNvPr id="10" name="!!highlight3">
              <a:extLst>
                <a:ext uri="{FF2B5EF4-FFF2-40B4-BE49-F238E27FC236}">
                  <a16:creationId xmlns:a16="http://schemas.microsoft.com/office/drawing/2014/main" id="{C95993B2-6265-2862-0B29-E07D565C7091}"/>
                </a:ext>
              </a:extLst>
            </p:cNvPr>
            <p:cNvSpPr/>
            <p:nvPr/>
          </p:nvSpPr>
          <p:spPr>
            <a:xfrm flipV="1">
              <a:off x="9355674" y="-353825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3" name="!!highlight2">
              <a:extLst>
                <a:ext uri="{FF2B5EF4-FFF2-40B4-BE49-F238E27FC236}">
                  <a16:creationId xmlns:a16="http://schemas.microsoft.com/office/drawing/2014/main" id="{DE30BA5E-605D-7178-C7C1-1B942C250671}"/>
                </a:ext>
              </a:extLst>
            </p:cNvPr>
            <p:cNvSpPr/>
            <p:nvPr/>
          </p:nvSpPr>
          <p:spPr>
            <a:xfrm>
              <a:off x="9355674" y="-47951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!!highlight1">
              <a:extLst>
                <a:ext uri="{FF2B5EF4-FFF2-40B4-BE49-F238E27FC236}">
                  <a16:creationId xmlns:a16="http://schemas.microsoft.com/office/drawing/2014/main" id="{2C39791A-9BA6-50E2-13F5-91A49A5BA5C6}"/>
                </a:ext>
              </a:extLst>
            </p:cNvPr>
            <p:cNvSpPr/>
            <p:nvPr/>
          </p:nvSpPr>
          <p:spPr>
            <a:xfrm>
              <a:off x="9355674" y="257921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!!approvalText">
              <a:extLst>
                <a:ext uri="{FF2B5EF4-FFF2-40B4-BE49-F238E27FC236}">
                  <a16:creationId xmlns:a16="http://schemas.microsoft.com/office/drawing/2014/main" id="{B8386BB1-3D0F-F4F8-8BEE-CE6BEECAF924}"/>
                </a:ext>
              </a:extLst>
            </p:cNvPr>
            <p:cNvSpPr txBox="1"/>
            <p:nvPr/>
          </p:nvSpPr>
          <p:spPr>
            <a:xfrm>
              <a:off x="7993870" y="-1956478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2C7FBC-7BEA-1145-3235-59134CE5989B}"/>
              </a:ext>
            </a:extLst>
          </p:cNvPr>
          <p:cNvCxnSpPr>
            <a:cxnSpLocks/>
          </p:cNvCxnSpPr>
          <p:nvPr/>
        </p:nvCxnSpPr>
        <p:spPr>
          <a:xfrm>
            <a:off x="5962472" y="52225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7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2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658338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7822-B99A-4238-D2E2-0E8220E5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13216-F493-3172-156C-A42DE4576AA8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03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0EDEC3-F463-C866-9944-E86778A13E1F}"/>
              </a:ext>
            </a:extLst>
          </p:cNvPr>
          <p:cNvSpPr/>
          <p:nvPr/>
        </p:nvSpPr>
        <p:spPr>
          <a:xfrm>
            <a:off x="5107022" y="2886324"/>
            <a:ext cx="3219855" cy="579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Too many </a:t>
            </a:r>
            <a:r>
              <a:rPr lang="en-US" sz="440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.approved.</a:t>
            </a:r>
            <a:r>
              <a:rPr lang="en-US" sz="440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870632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4080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Inline Approvals</a:t>
            </a:r>
          </a:p>
        </p:txBody>
      </p:sp>
    </p:spTree>
    <p:extLst>
      <p:ext uri="{BB962C8B-B14F-4D97-AF65-F5344CB8AC3E}">
        <p14:creationId xmlns:p14="http://schemas.microsoft.com/office/powerpoint/2010/main" val="2452718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19067" y="173515"/>
            <a:ext cx="4080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Inline Approvals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02C3009-03BB-1EB0-86FD-2613C98AB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19" y="2059090"/>
            <a:ext cx="5536066" cy="27398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78C818-46D0-59BC-DB55-2B66DC035F9D}"/>
              </a:ext>
            </a:extLst>
          </p:cNvPr>
          <p:cNvCxnSpPr>
            <a:cxnSpLocks/>
          </p:cNvCxnSpPr>
          <p:nvPr/>
        </p:nvCxnSpPr>
        <p:spPr>
          <a:xfrm>
            <a:off x="5962472" y="52225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close-up of a word&#10;&#10;Description automatically generated">
            <a:extLst>
              <a:ext uri="{FF2B5EF4-FFF2-40B4-BE49-F238E27FC236}">
                <a16:creationId xmlns:a16="http://schemas.microsoft.com/office/drawing/2014/main" id="{1285C983-BE1C-4827-82B6-6E225B299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67" y="3138149"/>
            <a:ext cx="5487214" cy="79409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301EF46-AB34-4731-D6C8-AB9CA18FDAF2}"/>
              </a:ext>
            </a:extLst>
          </p:cNvPr>
          <p:cNvGrpSpPr/>
          <p:nvPr/>
        </p:nvGrpSpPr>
        <p:grpSpPr>
          <a:xfrm>
            <a:off x="145916" y="2301251"/>
            <a:ext cx="2577810" cy="1404988"/>
            <a:chOff x="145916" y="2301251"/>
            <a:chExt cx="2577810" cy="14049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C4D60C6-5EBC-B24F-D7BC-735D45C695A5}"/>
                </a:ext>
              </a:extLst>
            </p:cNvPr>
            <p:cNvSpPr/>
            <p:nvPr/>
          </p:nvSpPr>
          <p:spPr>
            <a:xfrm>
              <a:off x="145916" y="3083670"/>
              <a:ext cx="1663425" cy="622569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5DC5B42-EF86-A659-41BE-FE5BDFA24C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8877" y="2577830"/>
              <a:ext cx="447472" cy="4377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pproved output">
              <a:extLst>
                <a:ext uri="{FF2B5EF4-FFF2-40B4-BE49-F238E27FC236}">
                  <a16:creationId xmlns:a16="http://schemas.microsoft.com/office/drawing/2014/main" id="{5BFE5EC7-70AA-0AE7-98EE-366F5BCE6CE2}"/>
                </a:ext>
              </a:extLst>
            </p:cNvPr>
            <p:cNvSpPr txBox="1"/>
            <p:nvPr/>
          </p:nvSpPr>
          <p:spPr>
            <a:xfrm>
              <a:off x="894956" y="2301251"/>
              <a:ext cx="1828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Approved</a:t>
              </a:r>
              <a:r>
                <a:rPr lang="en-US" u="sng">
                  <a:solidFill>
                    <a:srgbClr val="C00000"/>
                  </a:solidFill>
                </a:rPr>
                <a:t> </a:t>
              </a:r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output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78A1A1B-BE88-53ED-4244-67820DE33E3F}"/>
              </a:ext>
            </a:extLst>
          </p:cNvPr>
          <p:cNvGrpSpPr/>
          <p:nvPr/>
        </p:nvGrpSpPr>
        <p:grpSpPr>
          <a:xfrm>
            <a:off x="3073656" y="3535198"/>
            <a:ext cx="2540970" cy="1448378"/>
            <a:chOff x="3073656" y="3535198"/>
            <a:chExt cx="2540970" cy="144837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7FC7D83-39B3-B837-C42E-64A6974ACB42}"/>
                </a:ext>
              </a:extLst>
            </p:cNvPr>
            <p:cNvSpPr/>
            <p:nvPr/>
          </p:nvSpPr>
          <p:spPr>
            <a:xfrm>
              <a:off x="3073656" y="3535198"/>
              <a:ext cx="2540970" cy="43207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6AD822-BBB0-36AF-B3DE-CD3195ABF755}"/>
                </a:ext>
              </a:extLst>
            </p:cNvPr>
            <p:cNvSpPr txBox="1"/>
            <p:nvPr/>
          </p:nvSpPr>
          <p:spPr>
            <a:xfrm>
              <a:off x="3726601" y="4614244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How to invoke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D6416C-1AC8-AAD5-0EE0-7A6A8832D03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4173166" y="4134255"/>
              <a:ext cx="327846" cy="4799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C91740B-D697-2B51-EC71-BA1C2FB1F758}"/>
              </a:ext>
            </a:extLst>
          </p:cNvPr>
          <p:cNvGrpSpPr/>
          <p:nvPr/>
        </p:nvGrpSpPr>
        <p:grpSpPr>
          <a:xfrm>
            <a:off x="10044572" y="1340302"/>
            <a:ext cx="1981633" cy="1466128"/>
            <a:chOff x="10044572" y="1340302"/>
            <a:chExt cx="1981633" cy="14661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C71106-7EFF-1B8D-6706-FD1FFE862C59}"/>
                </a:ext>
              </a:extLst>
            </p:cNvPr>
            <p:cNvSpPr txBox="1"/>
            <p:nvPr/>
          </p:nvSpPr>
          <p:spPr>
            <a:xfrm>
              <a:off x="10044572" y="1340302"/>
              <a:ext cx="1981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Original source file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5D701C4-3201-A654-BCB1-69D2F5918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3461" y="1614014"/>
              <a:ext cx="450282" cy="11924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57B8AE5-EC64-5FE7-F388-4E46CBFC613D}"/>
              </a:ext>
            </a:extLst>
          </p:cNvPr>
          <p:cNvGrpSpPr/>
          <p:nvPr/>
        </p:nvGrpSpPr>
        <p:grpSpPr>
          <a:xfrm>
            <a:off x="6491362" y="1340302"/>
            <a:ext cx="2419252" cy="1456400"/>
            <a:chOff x="6491362" y="1340302"/>
            <a:chExt cx="2419252" cy="145640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B3F630-FECB-82E5-902C-26EE856C8BD0}"/>
                </a:ext>
              </a:extLst>
            </p:cNvPr>
            <p:cNvSpPr txBox="1"/>
            <p:nvPr/>
          </p:nvSpPr>
          <p:spPr>
            <a:xfrm>
              <a:off x="6491362" y="1340302"/>
              <a:ext cx="2419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Possible new source file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E9FA149-D08E-1DED-AB07-4E28DB81F0C3}"/>
                </a:ext>
              </a:extLst>
            </p:cNvPr>
            <p:cNvCxnSpPr>
              <a:cxnSpLocks/>
            </p:cNvCxnSpPr>
            <p:nvPr/>
          </p:nvCxnSpPr>
          <p:spPr>
            <a:xfrm>
              <a:off x="7625320" y="1614014"/>
              <a:ext cx="302723" cy="11826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79C08EF-7847-E5C1-0E66-23A2CC9DFBFF}"/>
              </a:ext>
            </a:extLst>
          </p:cNvPr>
          <p:cNvGrpSpPr/>
          <p:nvPr/>
        </p:nvGrpSpPr>
        <p:grpSpPr>
          <a:xfrm>
            <a:off x="6443454" y="3593000"/>
            <a:ext cx="2471667" cy="2513172"/>
            <a:chOff x="6443454" y="3593000"/>
            <a:chExt cx="2471667" cy="2513172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C51FD76-9C43-CEF9-363B-F38EF4FFBA32}"/>
                </a:ext>
              </a:extLst>
            </p:cNvPr>
            <p:cNvSpPr/>
            <p:nvPr/>
          </p:nvSpPr>
          <p:spPr>
            <a:xfrm>
              <a:off x="6443454" y="3593000"/>
              <a:ext cx="435487" cy="27521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5A32AF-4C7B-7A6A-61EB-0CDEDAC06CE9}"/>
                </a:ext>
              </a:extLst>
            </p:cNvPr>
            <p:cNvSpPr txBox="1"/>
            <p:nvPr/>
          </p:nvSpPr>
          <p:spPr>
            <a:xfrm>
              <a:off x="6600064" y="5459841"/>
              <a:ext cx="23150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Pressing this modifies</a:t>
              </a:r>
            </a:p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your source code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747D4D-0D6B-4379-3DD6-0119D55F477C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H="1" flipV="1">
              <a:off x="6780179" y="3932247"/>
              <a:ext cx="977414" cy="15275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pproved output">
            <a:extLst>
              <a:ext uri="{FF2B5EF4-FFF2-40B4-BE49-F238E27FC236}">
                <a16:creationId xmlns:a16="http://schemas.microsoft.com/office/drawing/2014/main" id="{C224622B-F96E-63D9-0AD5-B13DFA2B46E9}"/>
              </a:ext>
            </a:extLst>
          </p:cNvPr>
          <p:cNvSpPr txBox="1"/>
          <p:nvPr/>
        </p:nvSpPr>
        <p:spPr>
          <a:xfrm>
            <a:off x="271223" y="1184728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Ink Free" panose="020F0502020204030204" pitchFamily="34" charset="0"/>
                <a:ea typeface="Heiti TC Medium" pitchFamily="2" charset="-128"/>
              </a:rPr>
              <a:t>“Look mom, no files!”</a:t>
            </a:r>
          </a:p>
        </p:txBody>
      </p:sp>
    </p:spTree>
    <p:extLst>
      <p:ext uri="{BB962C8B-B14F-4D97-AF65-F5344CB8AC3E}">
        <p14:creationId xmlns:p14="http://schemas.microsoft.com/office/powerpoint/2010/main" val="22106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D4C195D-9C71-E6FD-F49A-3A03158A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39" y="624171"/>
            <a:ext cx="11222292" cy="58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0;p7">
            <a:extLst>
              <a:ext uri="{FF2B5EF4-FFF2-40B4-BE49-F238E27FC236}">
                <a16:creationId xmlns:a16="http://schemas.microsoft.com/office/drawing/2014/main" id="{8EBFE68D-D34D-C436-A65F-05982F70E126}"/>
              </a:ext>
            </a:extLst>
          </p:cNvPr>
          <p:cNvSpPr/>
          <p:nvPr/>
        </p:nvSpPr>
        <p:spPr>
          <a:xfrm>
            <a:off x="2416728" y="1305430"/>
            <a:ext cx="2586054" cy="2162308"/>
          </a:xfrm>
          <a:custGeom>
            <a:avLst/>
            <a:gdLst/>
            <a:ahLst/>
            <a:cxnLst/>
            <a:rect l="l" t="t" r="r" b="b"/>
            <a:pathLst>
              <a:path w="9008" h="7532" extrusionOk="0">
                <a:moveTo>
                  <a:pt x="7959" y="2867"/>
                </a:moveTo>
                <a:lnTo>
                  <a:pt x="7959" y="2867"/>
                </a:lnTo>
                <a:lnTo>
                  <a:pt x="7831" y="2867"/>
                </a:lnTo>
                <a:lnTo>
                  <a:pt x="7638" y="2889"/>
                </a:lnTo>
                <a:lnTo>
                  <a:pt x="7467" y="2910"/>
                </a:lnTo>
                <a:lnTo>
                  <a:pt x="7403" y="2910"/>
                </a:lnTo>
                <a:lnTo>
                  <a:pt x="7360" y="2889"/>
                </a:lnTo>
                <a:lnTo>
                  <a:pt x="7360" y="2889"/>
                </a:lnTo>
                <a:lnTo>
                  <a:pt x="7318" y="2846"/>
                </a:lnTo>
                <a:lnTo>
                  <a:pt x="7296" y="2782"/>
                </a:lnTo>
                <a:lnTo>
                  <a:pt x="7253" y="2589"/>
                </a:lnTo>
                <a:lnTo>
                  <a:pt x="7211" y="2247"/>
                </a:lnTo>
                <a:lnTo>
                  <a:pt x="7211" y="2247"/>
                </a:lnTo>
                <a:lnTo>
                  <a:pt x="7168" y="1969"/>
                </a:lnTo>
                <a:lnTo>
                  <a:pt x="7104" y="1712"/>
                </a:lnTo>
                <a:lnTo>
                  <a:pt x="7039" y="1455"/>
                </a:lnTo>
                <a:lnTo>
                  <a:pt x="6911" y="1198"/>
                </a:lnTo>
                <a:lnTo>
                  <a:pt x="6911" y="1198"/>
                </a:lnTo>
                <a:lnTo>
                  <a:pt x="6825" y="1049"/>
                </a:lnTo>
                <a:lnTo>
                  <a:pt x="6740" y="920"/>
                </a:lnTo>
                <a:lnTo>
                  <a:pt x="6526" y="685"/>
                </a:lnTo>
                <a:lnTo>
                  <a:pt x="6269" y="471"/>
                </a:lnTo>
                <a:lnTo>
                  <a:pt x="5991" y="300"/>
                </a:lnTo>
                <a:lnTo>
                  <a:pt x="5713" y="171"/>
                </a:lnTo>
                <a:lnTo>
                  <a:pt x="5392" y="86"/>
                </a:lnTo>
                <a:lnTo>
                  <a:pt x="5071" y="22"/>
                </a:lnTo>
                <a:lnTo>
                  <a:pt x="4750" y="0"/>
                </a:lnTo>
                <a:lnTo>
                  <a:pt x="4408" y="0"/>
                </a:lnTo>
                <a:lnTo>
                  <a:pt x="4087" y="43"/>
                </a:lnTo>
                <a:lnTo>
                  <a:pt x="3744" y="129"/>
                </a:lnTo>
                <a:lnTo>
                  <a:pt x="3423" y="214"/>
                </a:lnTo>
                <a:lnTo>
                  <a:pt x="3124" y="364"/>
                </a:lnTo>
                <a:lnTo>
                  <a:pt x="2846" y="514"/>
                </a:lnTo>
                <a:lnTo>
                  <a:pt x="2589" y="706"/>
                </a:lnTo>
                <a:lnTo>
                  <a:pt x="2354" y="899"/>
                </a:lnTo>
                <a:lnTo>
                  <a:pt x="2354" y="899"/>
                </a:lnTo>
                <a:lnTo>
                  <a:pt x="2225" y="1049"/>
                </a:lnTo>
                <a:lnTo>
                  <a:pt x="2118" y="1198"/>
                </a:lnTo>
                <a:lnTo>
                  <a:pt x="1926" y="1498"/>
                </a:lnTo>
                <a:lnTo>
                  <a:pt x="1776" y="1840"/>
                </a:lnTo>
                <a:lnTo>
                  <a:pt x="1648" y="2183"/>
                </a:lnTo>
                <a:lnTo>
                  <a:pt x="1648" y="2183"/>
                </a:lnTo>
                <a:lnTo>
                  <a:pt x="1541" y="2504"/>
                </a:lnTo>
                <a:lnTo>
                  <a:pt x="1455" y="2846"/>
                </a:lnTo>
                <a:lnTo>
                  <a:pt x="1455" y="2846"/>
                </a:lnTo>
                <a:lnTo>
                  <a:pt x="1434" y="3060"/>
                </a:lnTo>
                <a:lnTo>
                  <a:pt x="1391" y="3124"/>
                </a:lnTo>
                <a:lnTo>
                  <a:pt x="1305" y="3167"/>
                </a:lnTo>
                <a:lnTo>
                  <a:pt x="1305" y="3167"/>
                </a:lnTo>
                <a:lnTo>
                  <a:pt x="1220" y="3167"/>
                </a:lnTo>
                <a:lnTo>
                  <a:pt x="1113" y="3167"/>
                </a:lnTo>
                <a:lnTo>
                  <a:pt x="1027" y="3167"/>
                </a:lnTo>
                <a:lnTo>
                  <a:pt x="942" y="3167"/>
                </a:lnTo>
                <a:lnTo>
                  <a:pt x="942" y="3167"/>
                </a:lnTo>
                <a:lnTo>
                  <a:pt x="813" y="3231"/>
                </a:lnTo>
                <a:lnTo>
                  <a:pt x="706" y="3295"/>
                </a:lnTo>
                <a:lnTo>
                  <a:pt x="706" y="3295"/>
                </a:lnTo>
                <a:lnTo>
                  <a:pt x="471" y="3466"/>
                </a:lnTo>
                <a:lnTo>
                  <a:pt x="364" y="3573"/>
                </a:lnTo>
                <a:lnTo>
                  <a:pt x="278" y="3680"/>
                </a:lnTo>
                <a:lnTo>
                  <a:pt x="278" y="3680"/>
                </a:lnTo>
                <a:lnTo>
                  <a:pt x="171" y="3937"/>
                </a:lnTo>
                <a:lnTo>
                  <a:pt x="86" y="4215"/>
                </a:lnTo>
                <a:lnTo>
                  <a:pt x="22" y="4515"/>
                </a:lnTo>
                <a:lnTo>
                  <a:pt x="0" y="4793"/>
                </a:lnTo>
                <a:lnTo>
                  <a:pt x="0" y="4793"/>
                </a:lnTo>
                <a:lnTo>
                  <a:pt x="22" y="5114"/>
                </a:lnTo>
                <a:lnTo>
                  <a:pt x="86" y="5456"/>
                </a:lnTo>
                <a:lnTo>
                  <a:pt x="171" y="5777"/>
                </a:lnTo>
                <a:lnTo>
                  <a:pt x="236" y="5927"/>
                </a:lnTo>
                <a:lnTo>
                  <a:pt x="321" y="6077"/>
                </a:lnTo>
                <a:lnTo>
                  <a:pt x="407" y="6205"/>
                </a:lnTo>
                <a:lnTo>
                  <a:pt x="514" y="6312"/>
                </a:lnTo>
                <a:lnTo>
                  <a:pt x="621" y="6419"/>
                </a:lnTo>
                <a:lnTo>
                  <a:pt x="749" y="6505"/>
                </a:lnTo>
                <a:lnTo>
                  <a:pt x="899" y="6569"/>
                </a:lnTo>
                <a:lnTo>
                  <a:pt x="1049" y="6590"/>
                </a:lnTo>
                <a:lnTo>
                  <a:pt x="1220" y="6612"/>
                </a:lnTo>
                <a:lnTo>
                  <a:pt x="1391" y="6569"/>
                </a:lnTo>
                <a:lnTo>
                  <a:pt x="1391" y="6569"/>
                </a:lnTo>
                <a:lnTo>
                  <a:pt x="1583" y="6526"/>
                </a:lnTo>
                <a:lnTo>
                  <a:pt x="1712" y="6419"/>
                </a:lnTo>
                <a:lnTo>
                  <a:pt x="1797" y="6312"/>
                </a:lnTo>
                <a:lnTo>
                  <a:pt x="1862" y="6184"/>
                </a:lnTo>
                <a:lnTo>
                  <a:pt x="1904" y="6034"/>
                </a:lnTo>
                <a:lnTo>
                  <a:pt x="1904" y="5863"/>
                </a:lnTo>
                <a:lnTo>
                  <a:pt x="1926" y="5520"/>
                </a:lnTo>
                <a:lnTo>
                  <a:pt x="1926" y="5520"/>
                </a:lnTo>
                <a:lnTo>
                  <a:pt x="1926" y="4771"/>
                </a:lnTo>
                <a:lnTo>
                  <a:pt x="1926" y="4408"/>
                </a:lnTo>
                <a:lnTo>
                  <a:pt x="1904" y="4023"/>
                </a:lnTo>
                <a:lnTo>
                  <a:pt x="1904" y="4023"/>
                </a:lnTo>
                <a:lnTo>
                  <a:pt x="1883" y="3702"/>
                </a:lnTo>
                <a:lnTo>
                  <a:pt x="1883" y="3359"/>
                </a:lnTo>
                <a:lnTo>
                  <a:pt x="1904" y="3038"/>
                </a:lnTo>
                <a:lnTo>
                  <a:pt x="1947" y="2696"/>
                </a:lnTo>
                <a:lnTo>
                  <a:pt x="2011" y="2354"/>
                </a:lnTo>
                <a:lnTo>
                  <a:pt x="2118" y="2054"/>
                </a:lnTo>
                <a:lnTo>
                  <a:pt x="2268" y="1755"/>
                </a:lnTo>
                <a:lnTo>
                  <a:pt x="2439" y="1477"/>
                </a:lnTo>
                <a:lnTo>
                  <a:pt x="2439" y="1477"/>
                </a:lnTo>
                <a:lnTo>
                  <a:pt x="2568" y="1327"/>
                </a:lnTo>
                <a:lnTo>
                  <a:pt x="2696" y="1198"/>
                </a:lnTo>
                <a:lnTo>
                  <a:pt x="2846" y="1113"/>
                </a:lnTo>
                <a:lnTo>
                  <a:pt x="2996" y="1006"/>
                </a:lnTo>
                <a:lnTo>
                  <a:pt x="3167" y="942"/>
                </a:lnTo>
                <a:lnTo>
                  <a:pt x="3338" y="877"/>
                </a:lnTo>
                <a:lnTo>
                  <a:pt x="3680" y="770"/>
                </a:lnTo>
                <a:lnTo>
                  <a:pt x="3680" y="770"/>
                </a:lnTo>
                <a:lnTo>
                  <a:pt x="4001" y="728"/>
                </a:lnTo>
                <a:lnTo>
                  <a:pt x="4322" y="685"/>
                </a:lnTo>
                <a:lnTo>
                  <a:pt x="4322" y="685"/>
                </a:lnTo>
                <a:lnTo>
                  <a:pt x="4622" y="599"/>
                </a:lnTo>
                <a:lnTo>
                  <a:pt x="4771" y="578"/>
                </a:lnTo>
                <a:lnTo>
                  <a:pt x="4921" y="578"/>
                </a:lnTo>
                <a:lnTo>
                  <a:pt x="4921" y="578"/>
                </a:lnTo>
                <a:lnTo>
                  <a:pt x="5071" y="599"/>
                </a:lnTo>
                <a:lnTo>
                  <a:pt x="5221" y="621"/>
                </a:lnTo>
                <a:lnTo>
                  <a:pt x="5371" y="685"/>
                </a:lnTo>
                <a:lnTo>
                  <a:pt x="5520" y="749"/>
                </a:lnTo>
                <a:lnTo>
                  <a:pt x="5798" y="899"/>
                </a:lnTo>
                <a:lnTo>
                  <a:pt x="6055" y="1091"/>
                </a:lnTo>
                <a:lnTo>
                  <a:pt x="6269" y="1327"/>
                </a:lnTo>
                <a:lnTo>
                  <a:pt x="6462" y="1584"/>
                </a:lnTo>
                <a:lnTo>
                  <a:pt x="6633" y="1840"/>
                </a:lnTo>
                <a:lnTo>
                  <a:pt x="6740" y="2140"/>
                </a:lnTo>
                <a:lnTo>
                  <a:pt x="6740" y="2140"/>
                </a:lnTo>
                <a:lnTo>
                  <a:pt x="6825" y="2504"/>
                </a:lnTo>
                <a:lnTo>
                  <a:pt x="6890" y="2889"/>
                </a:lnTo>
                <a:lnTo>
                  <a:pt x="6954" y="3659"/>
                </a:lnTo>
                <a:lnTo>
                  <a:pt x="6954" y="3659"/>
                </a:lnTo>
                <a:lnTo>
                  <a:pt x="6997" y="4279"/>
                </a:lnTo>
                <a:lnTo>
                  <a:pt x="6997" y="4279"/>
                </a:lnTo>
                <a:lnTo>
                  <a:pt x="7018" y="4429"/>
                </a:lnTo>
                <a:lnTo>
                  <a:pt x="6997" y="4515"/>
                </a:lnTo>
                <a:lnTo>
                  <a:pt x="6932" y="4600"/>
                </a:lnTo>
                <a:lnTo>
                  <a:pt x="6804" y="4665"/>
                </a:lnTo>
                <a:lnTo>
                  <a:pt x="6804" y="4665"/>
                </a:lnTo>
                <a:lnTo>
                  <a:pt x="6654" y="4750"/>
                </a:lnTo>
                <a:lnTo>
                  <a:pt x="6547" y="4771"/>
                </a:lnTo>
                <a:lnTo>
                  <a:pt x="6504" y="4771"/>
                </a:lnTo>
                <a:lnTo>
                  <a:pt x="6483" y="4729"/>
                </a:lnTo>
                <a:lnTo>
                  <a:pt x="6462" y="4665"/>
                </a:lnTo>
                <a:lnTo>
                  <a:pt x="6462" y="4579"/>
                </a:lnTo>
                <a:lnTo>
                  <a:pt x="6462" y="4579"/>
                </a:lnTo>
                <a:lnTo>
                  <a:pt x="6398" y="3894"/>
                </a:lnTo>
                <a:lnTo>
                  <a:pt x="6398" y="3894"/>
                </a:lnTo>
                <a:lnTo>
                  <a:pt x="6376" y="3744"/>
                </a:lnTo>
                <a:lnTo>
                  <a:pt x="6376" y="3573"/>
                </a:lnTo>
                <a:lnTo>
                  <a:pt x="6398" y="3274"/>
                </a:lnTo>
                <a:lnTo>
                  <a:pt x="6419" y="2974"/>
                </a:lnTo>
                <a:lnTo>
                  <a:pt x="6419" y="2824"/>
                </a:lnTo>
                <a:lnTo>
                  <a:pt x="6419" y="2653"/>
                </a:lnTo>
                <a:lnTo>
                  <a:pt x="6419" y="2653"/>
                </a:lnTo>
                <a:lnTo>
                  <a:pt x="6333" y="2332"/>
                </a:lnTo>
                <a:lnTo>
                  <a:pt x="6269" y="2183"/>
                </a:lnTo>
                <a:lnTo>
                  <a:pt x="6205" y="2033"/>
                </a:lnTo>
                <a:lnTo>
                  <a:pt x="6141" y="1883"/>
                </a:lnTo>
                <a:lnTo>
                  <a:pt x="6034" y="1755"/>
                </a:lnTo>
                <a:lnTo>
                  <a:pt x="5927" y="1626"/>
                </a:lnTo>
                <a:lnTo>
                  <a:pt x="5820" y="1519"/>
                </a:lnTo>
                <a:lnTo>
                  <a:pt x="5820" y="1519"/>
                </a:lnTo>
                <a:lnTo>
                  <a:pt x="5584" y="1348"/>
                </a:lnTo>
                <a:lnTo>
                  <a:pt x="5328" y="1198"/>
                </a:lnTo>
                <a:lnTo>
                  <a:pt x="5328" y="1198"/>
                </a:lnTo>
                <a:lnTo>
                  <a:pt x="5178" y="1156"/>
                </a:lnTo>
                <a:lnTo>
                  <a:pt x="5028" y="1134"/>
                </a:lnTo>
                <a:lnTo>
                  <a:pt x="4878" y="1156"/>
                </a:lnTo>
                <a:lnTo>
                  <a:pt x="4707" y="1177"/>
                </a:lnTo>
                <a:lnTo>
                  <a:pt x="4707" y="1177"/>
                </a:lnTo>
                <a:lnTo>
                  <a:pt x="4065" y="1156"/>
                </a:lnTo>
                <a:lnTo>
                  <a:pt x="3916" y="1177"/>
                </a:lnTo>
                <a:lnTo>
                  <a:pt x="3744" y="1198"/>
                </a:lnTo>
                <a:lnTo>
                  <a:pt x="3595" y="1220"/>
                </a:lnTo>
                <a:lnTo>
                  <a:pt x="3445" y="1284"/>
                </a:lnTo>
                <a:lnTo>
                  <a:pt x="3445" y="1284"/>
                </a:lnTo>
                <a:lnTo>
                  <a:pt x="3145" y="1412"/>
                </a:lnTo>
                <a:lnTo>
                  <a:pt x="2889" y="1584"/>
                </a:lnTo>
                <a:lnTo>
                  <a:pt x="2782" y="1669"/>
                </a:lnTo>
                <a:lnTo>
                  <a:pt x="2675" y="1776"/>
                </a:lnTo>
                <a:lnTo>
                  <a:pt x="2568" y="1904"/>
                </a:lnTo>
                <a:lnTo>
                  <a:pt x="2482" y="2033"/>
                </a:lnTo>
                <a:lnTo>
                  <a:pt x="2482" y="2033"/>
                </a:lnTo>
                <a:lnTo>
                  <a:pt x="2311" y="2290"/>
                </a:lnTo>
                <a:lnTo>
                  <a:pt x="2247" y="2418"/>
                </a:lnTo>
                <a:lnTo>
                  <a:pt x="2225" y="2568"/>
                </a:lnTo>
                <a:lnTo>
                  <a:pt x="2225" y="2568"/>
                </a:lnTo>
                <a:lnTo>
                  <a:pt x="2204" y="2739"/>
                </a:lnTo>
                <a:lnTo>
                  <a:pt x="2225" y="2931"/>
                </a:lnTo>
                <a:lnTo>
                  <a:pt x="2290" y="3295"/>
                </a:lnTo>
                <a:lnTo>
                  <a:pt x="2290" y="3295"/>
                </a:lnTo>
                <a:lnTo>
                  <a:pt x="2290" y="3659"/>
                </a:lnTo>
                <a:lnTo>
                  <a:pt x="2290" y="4001"/>
                </a:lnTo>
                <a:lnTo>
                  <a:pt x="2225" y="4729"/>
                </a:lnTo>
                <a:lnTo>
                  <a:pt x="2225" y="4729"/>
                </a:lnTo>
                <a:lnTo>
                  <a:pt x="2225" y="4729"/>
                </a:lnTo>
                <a:lnTo>
                  <a:pt x="2204" y="4771"/>
                </a:lnTo>
                <a:lnTo>
                  <a:pt x="2225" y="4921"/>
                </a:lnTo>
                <a:lnTo>
                  <a:pt x="2290" y="5392"/>
                </a:lnTo>
                <a:lnTo>
                  <a:pt x="2375" y="5884"/>
                </a:lnTo>
                <a:lnTo>
                  <a:pt x="2439" y="6184"/>
                </a:lnTo>
                <a:lnTo>
                  <a:pt x="2439" y="6184"/>
                </a:lnTo>
                <a:lnTo>
                  <a:pt x="2568" y="6505"/>
                </a:lnTo>
                <a:lnTo>
                  <a:pt x="2653" y="6676"/>
                </a:lnTo>
                <a:lnTo>
                  <a:pt x="2739" y="6825"/>
                </a:lnTo>
                <a:lnTo>
                  <a:pt x="2867" y="6975"/>
                </a:lnTo>
                <a:lnTo>
                  <a:pt x="2974" y="7125"/>
                </a:lnTo>
                <a:lnTo>
                  <a:pt x="3124" y="7232"/>
                </a:lnTo>
                <a:lnTo>
                  <a:pt x="3274" y="7296"/>
                </a:lnTo>
                <a:lnTo>
                  <a:pt x="3274" y="7296"/>
                </a:lnTo>
                <a:lnTo>
                  <a:pt x="3616" y="7425"/>
                </a:lnTo>
                <a:lnTo>
                  <a:pt x="3809" y="7467"/>
                </a:lnTo>
                <a:lnTo>
                  <a:pt x="4001" y="7510"/>
                </a:lnTo>
                <a:lnTo>
                  <a:pt x="4194" y="7532"/>
                </a:lnTo>
                <a:lnTo>
                  <a:pt x="4386" y="7532"/>
                </a:lnTo>
                <a:lnTo>
                  <a:pt x="4579" y="7489"/>
                </a:lnTo>
                <a:lnTo>
                  <a:pt x="4750" y="7446"/>
                </a:lnTo>
                <a:lnTo>
                  <a:pt x="4750" y="7446"/>
                </a:lnTo>
                <a:lnTo>
                  <a:pt x="5114" y="7296"/>
                </a:lnTo>
                <a:lnTo>
                  <a:pt x="5456" y="7082"/>
                </a:lnTo>
                <a:lnTo>
                  <a:pt x="5627" y="6975"/>
                </a:lnTo>
                <a:lnTo>
                  <a:pt x="5777" y="6847"/>
                </a:lnTo>
                <a:lnTo>
                  <a:pt x="5927" y="6718"/>
                </a:lnTo>
                <a:lnTo>
                  <a:pt x="6034" y="6569"/>
                </a:lnTo>
                <a:lnTo>
                  <a:pt x="6034" y="6569"/>
                </a:lnTo>
                <a:lnTo>
                  <a:pt x="6226" y="6312"/>
                </a:lnTo>
                <a:lnTo>
                  <a:pt x="6291" y="6184"/>
                </a:lnTo>
                <a:lnTo>
                  <a:pt x="6355" y="6034"/>
                </a:lnTo>
                <a:lnTo>
                  <a:pt x="6355" y="6034"/>
                </a:lnTo>
                <a:lnTo>
                  <a:pt x="6376" y="5905"/>
                </a:lnTo>
                <a:lnTo>
                  <a:pt x="6398" y="5756"/>
                </a:lnTo>
                <a:lnTo>
                  <a:pt x="6440" y="5606"/>
                </a:lnTo>
                <a:lnTo>
                  <a:pt x="6462" y="5542"/>
                </a:lnTo>
                <a:lnTo>
                  <a:pt x="6483" y="5478"/>
                </a:lnTo>
                <a:lnTo>
                  <a:pt x="6483" y="5478"/>
                </a:lnTo>
                <a:lnTo>
                  <a:pt x="6590" y="5392"/>
                </a:lnTo>
                <a:lnTo>
                  <a:pt x="6761" y="5306"/>
                </a:lnTo>
                <a:lnTo>
                  <a:pt x="6932" y="5264"/>
                </a:lnTo>
                <a:lnTo>
                  <a:pt x="7018" y="5264"/>
                </a:lnTo>
                <a:lnTo>
                  <a:pt x="7061" y="5285"/>
                </a:lnTo>
                <a:lnTo>
                  <a:pt x="7061" y="5285"/>
                </a:lnTo>
                <a:lnTo>
                  <a:pt x="7082" y="5328"/>
                </a:lnTo>
                <a:lnTo>
                  <a:pt x="7082" y="5413"/>
                </a:lnTo>
                <a:lnTo>
                  <a:pt x="7082" y="5585"/>
                </a:lnTo>
                <a:lnTo>
                  <a:pt x="7082" y="5777"/>
                </a:lnTo>
                <a:lnTo>
                  <a:pt x="7104" y="5905"/>
                </a:lnTo>
                <a:lnTo>
                  <a:pt x="7104" y="5905"/>
                </a:lnTo>
                <a:lnTo>
                  <a:pt x="7125" y="5970"/>
                </a:lnTo>
                <a:lnTo>
                  <a:pt x="7168" y="6034"/>
                </a:lnTo>
                <a:lnTo>
                  <a:pt x="7232" y="6077"/>
                </a:lnTo>
                <a:lnTo>
                  <a:pt x="7296" y="6119"/>
                </a:lnTo>
                <a:lnTo>
                  <a:pt x="7446" y="6184"/>
                </a:lnTo>
                <a:lnTo>
                  <a:pt x="7617" y="6226"/>
                </a:lnTo>
                <a:lnTo>
                  <a:pt x="7788" y="6226"/>
                </a:lnTo>
                <a:lnTo>
                  <a:pt x="7959" y="6226"/>
                </a:lnTo>
                <a:lnTo>
                  <a:pt x="8131" y="6184"/>
                </a:lnTo>
                <a:lnTo>
                  <a:pt x="8259" y="6141"/>
                </a:lnTo>
                <a:lnTo>
                  <a:pt x="8259" y="6141"/>
                </a:lnTo>
                <a:lnTo>
                  <a:pt x="8387" y="6077"/>
                </a:lnTo>
                <a:lnTo>
                  <a:pt x="8516" y="5948"/>
                </a:lnTo>
                <a:lnTo>
                  <a:pt x="8623" y="5820"/>
                </a:lnTo>
                <a:lnTo>
                  <a:pt x="8730" y="5670"/>
                </a:lnTo>
                <a:lnTo>
                  <a:pt x="8815" y="5520"/>
                </a:lnTo>
                <a:lnTo>
                  <a:pt x="8879" y="5349"/>
                </a:lnTo>
                <a:lnTo>
                  <a:pt x="8965" y="5050"/>
                </a:lnTo>
                <a:lnTo>
                  <a:pt x="8965" y="5050"/>
                </a:lnTo>
                <a:lnTo>
                  <a:pt x="8986" y="4900"/>
                </a:lnTo>
                <a:lnTo>
                  <a:pt x="9008" y="4750"/>
                </a:lnTo>
                <a:lnTo>
                  <a:pt x="8986" y="4429"/>
                </a:lnTo>
                <a:lnTo>
                  <a:pt x="8944" y="4087"/>
                </a:lnTo>
                <a:lnTo>
                  <a:pt x="8837" y="3744"/>
                </a:lnTo>
                <a:lnTo>
                  <a:pt x="8772" y="3595"/>
                </a:lnTo>
                <a:lnTo>
                  <a:pt x="8687" y="3445"/>
                </a:lnTo>
                <a:lnTo>
                  <a:pt x="8601" y="3295"/>
                </a:lnTo>
                <a:lnTo>
                  <a:pt x="8494" y="3188"/>
                </a:lnTo>
                <a:lnTo>
                  <a:pt x="8366" y="3060"/>
                </a:lnTo>
                <a:lnTo>
                  <a:pt x="8259" y="2974"/>
                </a:lnTo>
                <a:lnTo>
                  <a:pt x="8109" y="2910"/>
                </a:lnTo>
                <a:lnTo>
                  <a:pt x="7959" y="2867"/>
                </a:lnTo>
                <a:lnTo>
                  <a:pt x="7959" y="2867"/>
                </a:lnTo>
                <a:close/>
                <a:moveTo>
                  <a:pt x="1434" y="6162"/>
                </a:moveTo>
                <a:lnTo>
                  <a:pt x="1434" y="6162"/>
                </a:lnTo>
                <a:lnTo>
                  <a:pt x="1305" y="6226"/>
                </a:lnTo>
                <a:lnTo>
                  <a:pt x="1284" y="6248"/>
                </a:lnTo>
                <a:lnTo>
                  <a:pt x="1241" y="6248"/>
                </a:lnTo>
                <a:lnTo>
                  <a:pt x="1220" y="6226"/>
                </a:lnTo>
                <a:lnTo>
                  <a:pt x="1220" y="6205"/>
                </a:lnTo>
                <a:lnTo>
                  <a:pt x="1220" y="6119"/>
                </a:lnTo>
                <a:lnTo>
                  <a:pt x="1263" y="5948"/>
                </a:lnTo>
                <a:lnTo>
                  <a:pt x="1305" y="5798"/>
                </a:lnTo>
                <a:lnTo>
                  <a:pt x="1305" y="5798"/>
                </a:lnTo>
                <a:lnTo>
                  <a:pt x="1305" y="5691"/>
                </a:lnTo>
                <a:lnTo>
                  <a:pt x="1263" y="5627"/>
                </a:lnTo>
                <a:lnTo>
                  <a:pt x="1241" y="5606"/>
                </a:lnTo>
                <a:lnTo>
                  <a:pt x="1198" y="5606"/>
                </a:lnTo>
                <a:lnTo>
                  <a:pt x="1091" y="5649"/>
                </a:lnTo>
                <a:lnTo>
                  <a:pt x="1091" y="5649"/>
                </a:lnTo>
                <a:lnTo>
                  <a:pt x="1049" y="5691"/>
                </a:lnTo>
                <a:lnTo>
                  <a:pt x="984" y="5798"/>
                </a:lnTo>
                <a:lnTo>
                  <a:pt x="920" y="5884"/>
                </a:lnTo>
                <a:lnTo>
                  <a:pt x="899" y="5905"/>
                </a:lnTo>
                <a:lnTo>
                  <a:pt x="856" y="5927"/>
                </a:lnTo>
                <a:lnTo>
                  <a:pt x="856" y="5927"/>
                </a:lnTo>
                <a:lnTo>
                  <a:pt x="856" y="5905"/>
                </a:lnTo>
                <a:lnTo>
                  <a:pt x="856" y="5884"/>
                </a:lnTo>
                <a:lnTo>
                  <a:pt x="877" y="5820"/>
                </a:lnTo>
                <a:lnTo>
                  <a:pt x="984" y="5563"/>
                </a:lnTo>
                <a:lnTo>
                  <a:pt x="1113" y="5328"/>
                </a:lnTo>
                <a:lnTo>
                  <a:pt x="1156" y="5221"/>
                </a:lnTo>
                <a:lnTo>
                  <a:pt x="1156" y="5178"/>
                </a:lnTo>
                <a:lnTo>
                  <a:pt x="1156" y="5178"/>
                </a:lnTo>
                <a:lnTo>
                  <a:pt x="1156" y="5135"/>
                </a:lnTo>
                <a:lnTo>
                  <a:pt x="1113" y="5114"/>
                </a:lnTo>
                <a:lnTo>
                  <a:pt x="1091" y="5114"/>
                </a:lnTo>
                <a:lnTo>
                  <a:pt x="1049" y="5114"/>
                </a:lnTo>
                <a:lnTo>
                  <a:pt x="963" y="5135"/>
                </a:lnTo>
                <a:lnTo>
                  <a:pt x="877" y="5221"/>
                </a:lnTo>
                <a:lnTo>
                  <a:pt x="706" y="5392"/>
                </a:lnTo>
                <a:lnTo>
                  <a:pt x="599" y="5520"/>
                </a:lnTo>
                <a:lnTo>
                  <a:pt x="599" y="5520"/>
                </a:lnTo>
                <a:lnTo>
                  <a:pt x="663" y="5392"/>
                </a:lnTo>
                <a:lnTo>
                  <a:pt x="728" y="5264"/>
                </a:lnTo>
                <a:lnTo>
                  <a:pt x="728" y="5264"/>
                </a:lnTo>
                <a:lnTo>
                  <a:pt x="899" y="4985"/>
                </a:lnTo>
                <a:lnTo>
                  <a:pt x="984" y="4857"/>
                </a:lnTo>
                <a:lnTo>
                  <a:pt x="1049" y="4707"/>
                </a:lnTo>
                <a:lnTo>
                  <a:pt x="1049" y="4707"/>
                </a:lnTo>
                <a:lnTo>
                  <a:pt x="1091" y="4600"/>
                </a:lnTo>
                <a:lnTo>
                  <a:pt x="1091" y="4515"/>
                </a:lnTo>
                <a:lnTo>
                  <a:pt x="1091" y="4493"/>
                </a:lnTo>
                <a:lnTo>
                  <a:pt x="1049" y="4472"/>
                </a:lnTo>
                <a:lnTo>
                  <a:pt x="1006" y="4472"/>
                </a:lnTo>
                <a:lnTo>
                  <a:pt x="942" y="4472"/>
                </a:lnTo>
                <a:lnTo>
                  <a:pt x="942" y="4472"/>
                </a:lnTo>
                <a:lnTo>
                  <a:pt x="856" y="4536"/>
                </a:lnTo>
                <a:lnTo>
                  <a:pt x="856" y="4536"/>
                </a:lnTo>
                <a:lnTo>
                  <a:pt x="835" y="4536"/>
                </a:lnTo>
                <a:lnTo>
                  <a:pt x="835" y="4536"/>
                </a:lnTo>
                <a:lnTo>
                  <a:pt x="813" y="4558"/>
                </a:lnTo>
                <a:lnTo>
                  <a:pt x="856" y="4536"/>
                </a:lnTo>
                <a:lnTo>
                  <a:pt x="856" y="4536"/>
                </a:lnTo>
                <a:lnTo>
                  <a:pt x="877" y="4472"/>
                </a:lnTo>
                <a:lnTo>
                  <a:pt x="920" y="4386"/>
                </a:lnTo>
                <a:lnTo>
                  <a:pt x="1049" y="4258"/>
                </a:lnTo>
                <a:lnTo>
                  <a:pt x="1113" y="4172"/>
                </a:lnTo>
                <a:lnTo>
                  <a:pt x="1156" y="4108"/>
                </a:lnTo>
                <a:lnTo>
                  <a:pt x="1177" y="4044"/>
                </a:lnTo>
                <a:lnTo>
                  <a:pt x="1156" y="3958"/>
                </a:lnTo>
                <a:lnTo>
                  <a:pt x="1156" y="3958"/>
                </a:lnTo>
                <a:lnTo>
                  <a:pt x="1134" y="3916"/>
                </a:lnTo>
                <a:lnTo>
                  <a:pt x="1091" y="3894"/>
                </a:lnTo>
                <a:lnTo>
                  <a:pt x="1049" y="3873"/>
                </a:lnTo>
                <a:lnTo>
                  <a:pt x="1027" y="3894"/>
                </a:lnTo>
                <a:lnTo>
                  <a:pt x="942" y="3916"/>
                </a:lnTo>
                <a:lnTo>
                  <a:pt x="856" y="3958"/>
                </a:lnTo>
                <a:lnTo>
                  <a:pt x="685" y="4087"/>
                </a:lnTo>
                <a:lnTo>
                  <a:pt x="621" y="4130"/>
                </a:lnTo>
                <a:lnTo>
                  <a:pt x="578" y="4108"/>
                </a:lnTo>
                <a:lnTo>
                  <a:pt x="578" y="4108"/>
                </a:lnTo>
                <a:lnTo>
                  <a:pt x="556" y="4087"/>
                </a:lnTo>
                <a:lnTo>
                  <a:pt x="556" y="4044"/>
                </a:lnTo>
                <a:lnTo>
                  <a:pt x="599" y="3980"/>
                </a:lnTo>
                <a:lnTo>
                  <a:pt x="663" y="3894"/>
                </a:lnTo>
                <a:lnTo>
                  <a:pt x="770" y="3809"/>
                </a:lnTo>
                <a:lnTo>
                  <a:pt x="984" y="3680"/>
                </a:lnTo>
                <a:lnTo>
                  <a:pt x="1070" y="3638"/>
                </a:lnTo>
                <a:lnTo>
                  <a:pt x="1134" y="3616"/>
                </a:lnTo>
                <a:lnTo>
                  <a:pt x="1134" y="3616"/>
                </a:lnTo>
                <a:lnTo>
                  <a:pt x="1241" y="3638"/>
                </a:lnTo>
                <a:lnTo>
                  <a:pt x="1327" y="3702"/>
                </a:lnTo>
                <a:lnTo>
                  <a:pt x="1391" y="3766"/>
                </a:lnTo>
                <a:lnTo>
                  <a:pt x="1434" y="3873"/>
                </a:lnTo>
                <a:lnTo>
                  <a:pt x="1455" y="3980"/>
                </a:lnTo>
                <a:lnTo>
                  <a:pt x="1455" y="4087"/>
                </a:lnTo>
                <a:lnTo>
                  <a:pt x="1455" y="4301"/>
                </a:lnTo>
                <a:lnTo>
                  <a:pt x="1455" y="4301"/>
                </a:lnTo>
                <a:lnTo>
                  <a:pt x="1476" y="4814"/>
                </a:lnTo>
                <a:lnTo>
                  <a:pt x="1498" y="5349"/>
                </a:lnTo>
                <a:lnTo>
                  <a:pt x="1498" y="5349"/>
                </a:lnTo>
                <a:lnTo>
                  <a:pt x="1541" y="5777"/>
                </a:lnTo>
                <a:lnTo>
                  <a:pt x="1541" y="5905"/>
                </a:lnTo>
                <a:lnTo>
                  <a:pt x="1519" y="6012"/>
                </a:lnTo>
                <a:lnTo>
                  <a:pt x="1476" y="6098"/>
                </a:lnTo>
                <a:lnTo>
                  <a:pt x="1434" y="6162"/>
                </a:lnTo>
                <a:lnTo>
                  <a:pt x="1434" y="6162"/>
                </a:lnTo>
                <a:close/>
                <a:moveTo>
                  <a:pt x="5413" y="1969"/>
                </a:moveTo>
                <a:lnTo>
                  <a:pt x="5413" y="1969"/>
                </a:lnTo>
                <a:lnTo>
                  <a:pt x="5499" y="1969"/>
                </a:lnTo>
                <a:lnTo>
                  <a:pt x="5584" y="2011"/>
                </a:lnTo>
                <a:lnTo>
                  <a:pt x="5649" y="2076"/>
                </a:lnTo>
                <a:lnTo>
                  <a:pt x="5691" y="2161"/>
                </a:lnTo>
                <a:lnTo>
                  <a:pt x="5691" y="2161"/>
                </a:lnTo>
                <a:lnTo>
                  <a:pt x="5670" y="2268"/>
                </a:lnTo>
                <a:lnTo>
                  <a:pt x="5670" y="2332"/>
                </a:lnTo>
                <a:lnTo>
                  <a:pt x="5649" y="2375"/>
                </a:lnTo>
                <a:lnTo>
                  <a:pt x="5649" y="2375"/>
                </a:lnTo>
                <a:lnTo>
                  <a:pt x="5606" y="2290"/>
                </a:lnTo>
                <a:lnTo>
                  <a:pt x="5584" y="2204"/>
                </a:lnTo>
                <a:lnTo>
                  <a:pt x="5563" y="2118"/>
                </a:lnTo>
                <a:lnTo>
                  <a:pt x="5520" y="2076"/>
                </a:lnTo>
                <a:lnTo>
                  <a:pt x="5499" y="2054"/>
                </a:lnTo>
                <a:lnTo>
                  <a:pt x="5499" y="2054"/>
                </a:lnTo>
                <a:lnTo>
                  <a:pt x="5456" y="2033"/>
                </a:lnTo>
                <a:lnTo>
                  <a:pt x="5413" y="2054"/>
                </a:lnTo>
                <a:lnTo>
                  <a:pt x="5392" y="2097"/>
                </a:lnTo>
                <a:lnTo>
                  <a:pt x="5371" y="2097"/>
                </a:lnTo>
                <a:lnTo>
                  <a:pt x="5371" y="2097"/>
                </a:lnTo>
                <a:lnTo>
                  <a:pt x="5328" y="2097"/>
                </a:lnTo>
                <a:lnTo>
                  <a:pt x="5328" y="2076"/>
                </a:lnTo>
                <a:lnTo>
                  <a:pt x="5349" y="2033"/>
                </a:lnTo>
                <a:lnTo>
                  <a:pt x="5392" y="1990"/>
                </a:lnTo>
                <a:lnTo>
                  <a:pt x="5413" y="1969"/>
                </a:lnTo>
                <a:lnTo>
                  <a:pt x="5413" y="1969"/>
                </a:lnTo>
                <a:close/>
                <a:moveTo>
                  <a:pt x="5007" y="1990"/>
                </a:moveTo>
                <a:lnTo>
                  <a:pt x="5007" y="1990"/>
                </a:lnTo>
                <a:lnTo>
                  <a:pt x="4985" y="1840"/>
                </a:lnTo>
                <a:lnTo>
                  <a:pt x="4985" y="1840"/>
                </a:lnTo>
                <a:lnTo>
                  <a:pt x="5007" y="1797"/>
                </a:lnTo>
                <a:lnTo>
                  <a:pt x="5028" y="1776"/>
                </a:lnTo>
                <a:lnTo>
                  <a:pt x="5050" y="1776"/>
                </a:lnTo>
                <a:lnTo>
                  <a:pt x="5050" y="1819"/>
                </a:lnTo>
                <a:lnTo>
                  <a:pt x="5071" y="1904"/>
                </a:lnTo>
                <a:lnTo>
                  <a:pt x="5050" y="1947"/>
                </a:lnTo>
                <a:lnTo>
                  <a:pt x="5007" y="1990"/>
                </a:lnTo>
                <a:lnTo>
                  <a:pt x="5007" y="1990"/>
                </a:lnTo>
                <a:close/>
                <a:moveTo>
                  <a:pt x="3851" y="2397"/>
                </a:moveTo>
                <a:lnTo>
                  <a:pt x="3851" y="2397"/>
                </a:lnTo>
                <a:lnTo>
                  <a:pt x="3873" y="2418"/>
                </a:lnTo>
                <a:lnTo>
                  <a:pt x="3873" y="2461"/>
                </a:lnTo>
                <a:lnTo>
                  <a:pt x="3873" y="2461"/>
                </a:lnTo>
                <a:lnTo>
                  <a:pt x="3851" y="2482"/>
                </a:lnTo>
                <a:lnTo>
                  <a:pt x="3830" y="2461"/>
                </a:lnTo>
                <a:lnTo>
                  <a:pt x="3851" y="2397"/>
                </a:lnTo>
                <a:lnTo>
                  <a:pt x="3851" y="2397"/>
                </a:lnTo>
                <a:close/>
                <a:moveTo>
                  <a:pt x="3103" y="2397"/>
                </a:moveTo>
                <a:lnTo>
                  <a:pt x="3103" y="2397"/>
                </a:lnTo>
                <a:lnTo>
                  <a:pt x="3124" y="2204"/>
                </a:lnTo>
                <a:lnTo>
                  <a:pt x="3145" y="2118"/>
                </a:lnTo>
                <a:lnTo>
                  <a:pt x="3145" y="2118"/>
                </a:lnTo>
                <a:lnTo>
                  <a:pt x="3167" y="2140"/>
                </a:lnTo>
                <a:lnTo>
                  <a:pt x="3188" y="2204"/>
                </a:lnTo>
                <a:lnTo>
                  <a:pt x="3252" y="2418"/>
                </a:lnTo>
                <a:lnTo>
                  <a:pt x="3295" y="2653"/>
                </a:lnTo>
                <a:lnTo>
                  <a:pt x="3295" y="2653"/>
                </a:lnTo>
                <a:lnTo>
                  <a:pt x="3295" y="2803"/>
                </a:lnTo>
                <a:lnTo>
                  <a:pt x="3274" y="2824"/>
                </a:lnTo>
                <a:lnTo>
                  <a:pt x="3274" y="2846"/>
                </a:lnTo>
                <a:lnTo>
                  <a:pt x="3231" y="2803"/>
                </a:lnTo>
                <a:lnTo>
                  <a:pt x="3188" y="2739"/>
                </a:lnTo>
                <a:lnTo>
                  <a:pt x="3124" y="2504"/>
                </a:lnTo>
                <a:lnTo>
                  <a:pt x="3103" y="2418"/>
                </a:lnTo>
                <a:lnTo>
                  <a:pt x="3103" y="2397"/>
                </a:lnTo>
                <a:lnTo>
                  <a:pt x="3103" y="2397"/>
                </a:lnTo>
                <a:close/>
                <a:moveTo>
                  <a:pt x="6077" y="3766"/>
                </a:moveTo>
                <a:lnTo>
                  <a:pt x="6077" y="3766"/>
                </a:lnTo>
                <a:lnTo>
                  <a:pt x="6055" y="4322"/>
                </a:lnTo>
                <a:lnTo>
                  <a:pt x="6034" y="4600"/>
                </a:lnTo>
                <a:lnTo>
                  <a:pt x="5991" y="4878"/>
                </a:lnTo>
                <a:lnTo>
                  <a:pt x="5991" y="4878"/>
                </a:lnTo>
                <a:lnTo>
                  <a:pt x="5970" y="4985"/>
                </a:lnTo>
                <a:lnTo>
                  <a:pt x="5884" y="5050"/>
                </a:lnTo>
                <a:lnTo>
                  <a:pt x="5798" y="5114"/>
                </a:lnTo>
                <a:lnTo>
                  <a:pt x="5713" y="5157"/>
                </a:lnTo>
                <a:lnTo>
                  <a:pt x="5477" y="5221"/>
                </a:lnTo>
                <a:lnTo>
                  <a:pt x="5264" y="5242"/>
                </a:lnTo>
                <a:lnTo>
                  <a:pt x="5264" y="5242"/>
                </a:lnTo>
                <a:lnTo>
                  <a:pt x="5028" y="5328"/>
                </a:lnTo>
                <a:lnTo>
                  <a:pt x="4921" y="5349"/>
                </a:lnTo>
                <a:lnTo>
                  <a:pt x="4814" y="5349"/>
                </a:lnTo>
                <a:lnTo>
                  <a:pt x="4814" y="5349"/>
                </a:lnTo>
                <a:lnTo>
                  <a:pt x="4707" y="5306"/>
                </a:lnTo>
                <a:lnTo>
                  <a:pt x="4622" y="5264"/>
                </a:lnTo>
                <a:lnTo>
                  <a:pt x="4515" y="5199"/>
                </a:lnTo>
                <a:lnTo>
                  <a:pt x="4408" y="5178"/>
                </a:lnTo>
                <a:lnTo>
                  <a:pt x="4408" y="5178"/>
                </a:lnTo>
                <a:lnTo>
                  <a:pt x="4301" y="5178"/>
                </a:lnTo>
                <a:lnTo>
                  <a:pt x="4194" y="5178"/>
                </a:lnTo>
                <a:lnTo>
                  <a:pt x="4087" y="5221"/>
                </a:lnTo>
                <a:lnTo>
                  <a:pt x="4001" y="5264"/>
                </a:lnTo>
                <a:lnTo>
                  <a:pt x="3916" y="5328"/>
                </a:lnTo>
                <a:lnTo>
                  <a:pt x="3830" y="5413"/>
                </a:lnTo>
                <a:lnTo>
                  <a:pt x="3766" y="5499"/>
                </a:lnTo>
                <a:lnTo>
                  <a:pt x="3723" y="5585"/>
                </a:lnTo>
                <a:lnTo>
                  <a:pt x="3723" y="5585"/>
                </a:lnTo>
                <a:lnTo>
                  <a:pt x="3702" y="5691"/>
                </a:lnTo>
                <a:lnTo>
                  <a:pt x="3702" y="5798"/>
                </a:lnTo>
                <a:lnTo>
                  <a:pt x="3723" y="5884"/>
                </a:lnTo>
                <a:lnTo>
                  <a:pt x="3744" y="5991"/>
                </a:lnTo>
                <a:lnTo>
                  <a:pt x="3809" y="6077"/>
                </a:lnTo>
                <a:lnTo>
                  <a:pt x="3873" y="6141"/>
                </a:lnTo>
                <a:lnTo>
                  <a:pt x="3937" y="6226"/>
                </a:lnTo>
                <a:lnTo>
                  <a:pt x="4023" y="6291"/>
                </a:lnTo>
                <a:lnTo>
                  <a:pt x="4108" y="6333"/>
                </a:lnTo>
                <a:lnTo>
                  <a:pt x="4194" y="6376"/>
                </a:lnTo>
                <a:lnTo>
                  <a:pt x="4301" y="6398"/>
                </a:lnTo>
                <a:lnTo>
                  <a:pt x="4386" y="6398"/>
                </a:lnTo>
                <a:lnTo>
                  <a:pt x="4493" y="6398"/>
                </a:lnTo>
                <a:lnTo>
                  <a:pt x="4579" y="6376"/>
                </a:lnTo>
                <a:lnTo>
                  <a:pt x="4664" y="6333"/>
                </a:lnTo>
                <a:lnTo>
                  <a:pt x="4750" y="6248"/>
                </a:lnTo>
                <a:lnTo>
                  <a:pt x="4750" y="6248"/>
                </a:lnTo>
                <a:lnTo>
                  <a:pt x="4814" y="6162"/>
                </a:lnTo>
                <a:lnTo>
                  <a:pt x="4857" y="6055"/>
                </a:lnTo>
                <a:lnTo>
                  <a:pt x="4900" y="5970"/>
                </a:lnTo>
                <a:lnTo>
                  <a:pt x="4943" y="5884"/>
                </a:lnTo>
                <a:lnTo>
                  <a:pt x="4943" y="5884"/>
                </a:lnTo>
                <a:lnTo>
                  <a:pt x="5007" y="5820"/>
                </a:lnTo>
                <a:lnTo>
                  <a:pt x="5092" y="5798"/>
                </a:lnTo>
                <a:lnTo>
                  <a:pt x="5285" y="5777"/>
                </a:lnTo>
                <a:lnTo>
                  <a:pt x="5285" y="5777"/>
                </a:lnTo>
                <a:lnTo>
                  <a:pt x="5435" y="5734"/>
                </a:lnTo>
                <a:lnTo>
                  <a:pt x="5649" y="5670"/>
                </a:lnTo>
                <a:lnTo>
                  <a:pt x="5756" y="5649"/>
                </a:lnTo>
                <a:lnTo>
                  <a:pt x="5841" y="5649"/>
                </a:lnTo>
                <a:lnTo>
                  <a:pt x="5927" y="5691"/>
                </a:lnTo>
                <a:lnTo>
                  <a:pt x="5927" y="5713"/>
                </a:lnTo>
                <a:lnTo>
                  <a:pt x="5948" y="5734"/>
                </a:lnTo>
                <a:lnTo>
                  <a:pt x="5948" y="5734"/>
                </a:lnTo>
                <a:lnTo>
                  <a:pt x="5948" y="5798"/>
                </a:lnTo>
                <a:lnTo>
                  <a:pt x="5927" y="5863"/>
                </a:lnTo>
                <a:lnTo>
                  <a:pt x="5841" y="6012"/>
                </a:lnTo>
                <a:lnTo>
                  <a:pt x="5670" y="6248"/>
                </a:lnTo>
                <a:lnTo>
                  <a:pt x="5670" y="6248"/>
                </a:lnTo>
                <a:lnTo>
                  <a:pt x="5520" y="6419"/>
                </a:lnTo>
                <a:lnTo>
                  <a:pt x="5349" y="6569"/>
                </a:lnTo>
                <a:lnTo>
                  <a:pt x="5349" y="6569"/>
                </a:lnTo>
                <a:lnTo>
                  <a:pt x="5157" y="6697"/>
                </a:lnTo>
                <a:lnTo>
                  <a:pt x="4964" y="6825"/>
                </a:lnTo>
                <a:lnTo>
                  <a:pt x="4750" y="6911"/>
                </a:lnTo>
                <a:lnTo>
                  <a:pt x="4536" y="6975"/>
                </a:lnTo>
                <a:lnTo>
                  <a:pt x="4536" y="6975"/>
                </a:lnTo>
                <a:lnTo>
                  <a:pt x="4408" y="6997"/>
                </a:lnTo>
                <a:lnTo>
                  <a:pt x="4301" y="6997"/>
                </a:lnTo>
                <a:lnTo>
                  <a:pt x="4065" y="6975"/>
                </a:lnTo>
                <a:lnTo>
                  <a:pt x="3851" y="6911"/>
                </a:lnTo>
                <a:lnTo>
                  <a:pt x="3680" y="6804"/>
                </a:lnTo>
                <a:lnTo>
                  <a:pt x="3509" y="6676"/>
                </a:lnTo>
                <a:lnTo>
                  <a:pt x="3359" y="6505"/>
                </a:lnTo>
                <a:lnTo>
                  <a:pt x="3210" y="6312"/>
                </a:lnTo>
                <a:lnTo>
                  <a:pt x="3103" y="6119"/>
                </a:lnTo>
                <a:lnTo>
                  <a:pt x="3103" y="6119"/>
                </a:lnTo>
                <a:lnTo>
                  <a:pt x="3017" y="5863"/>
                </a:lnTo>
                <a:lnTo>
                  <a:pt x="2931" y="5585"/>
                </a:lnTo>
                <a:lnTo>
                  <a:pt x="2867" y="5328"/>
                </a:lnTo>
                <a:lnTo>
                  <a:pt x="2824" y="5071"/>
                </a:lnTo>
                <a:lnTo>
                  <a:pt x="2782" y="4515"/>
                </a:lnTo>
                <a:lnTo>
                  <a:pt x="2717" y="3980"/>
                </a:lnTo>
                <a:lnTo>
                  <a:pt x="2717" y="3980"/>
                </a:lnTo>
                <a:lnTo>
                  <a:pt x="2696" y="3830"/>
                </a:lnTo>
                <a:lnTo>
                  <a:pt x="2696" y="3680"/>
                </a:lnTo>
                <a:lnTo>
                  <a:pt x="2696" y="3616"/>
                </a:lnTo>
                <a:lnTo>
                  <a:pt x="2717" y="3552"/>
                </a:lnTo>
                <a:lnTo>
                  <a:pt x="2760" y="3509"/>
                </a:lnTo>
                <a:lnTo>
                  <a:pt x="2803" y="3445"/>
                </a:lnTo>
                <a:lnTo>
                  <a:pt x="2803" y="3445"/>
                </a:lnTo>
                <a:lnTo>
                  <a:pt x="2889" y="3424"/>
                </a:lnTo>
                <a:lnTo>
                  <a:pt x="2974" y="3381"/>
                </a:lnTo>
                <a:lnTo>
                  <a:pt x="3167" y="3338"/>
                </a:lnTo>
                <a:lnTo>
                  <a:pt x="3167" y="3338"/>
                </a:lnTo>
                <a:lnTo>
                  <a:pt x="3381" y="3252"/>
                </a:lnTo>
                <a:lnTo>
                  <a:pt x="3595" y="3167"/>
                </a:lnTo>
                <a:lnTo>
                  <a:pt x="3595" y="3167"/>
                </a:lnTo>
                <a:lnTo>
                  <a:pt x="3830" y="3017"/>
                </a:lnTo>
                <a:lnTo>
                  <a:pt x="4044" y="2867"/>
                </a:lnTo>
                <a:lnTo>
                  <a:pt x="4237" y="2696"/>
                </a:lnTo>
                <a:lnTo>
                  <a:pt x="4429" y="2525"/>
                </a:lnTo>
                <a:lnTo>
                  <a:pt x="4429" y="2525"/>
                </a:lnTo>
                <a:lnTo>
                  <a:pt x="4515" y="2439"/>
                </a:lnTo>
                <a:lnTo>
                  <a:pt x="4557" y="2418"/>
                </a:lnTo>
                <a:lnTo>
                  <a:pt x="4600" y="2439"/>
                </a:lnTo>
                <a:lnTo>
                  <a:pt x="4664" y="2504"/>
                </a:lnTo>
                <a:lnTo>
                  <a:pt x="4664" y="2504"/>
                </a:lnTo>
                <a:lnTo>
                  <a:pt x="4750" y="2568"/>
                </a:lnTo>
                <a:lnTo>
                  <a:pt x="4814" y="2653"/>
                </a:lnTo>
                <a:lnTo>
                  <a:pt x="4900" y="2739"/>
                </a:lnTo>
                <a:lnTo>
                  <a:pt x="4985" y="2803"/>
                </a:lnTo>
                <a:lnTo>
                  <a:pt x="4985" y="2803"/>
                </a:lnTo>
                <a:lnTo>
                  <a:pt x="5071" y="2867"/>
                </a:lnTo>
                <a:lnTo>
                  <a:pt x="5178" y="2931"/>
                </a:lnTo>
                <a:lnTo>
                  <a:pt x="5413" y="3017"/>
                </a:lnTo>
                <a:lnTo>
                  <a:pt x="5863" y="3124"/>
                </a:lnTo>
                <a:lnTo>
                  <a:pt x="5863" y="3124"/>
                </a:lnTo>
                <a:lnTo>
                  <a:pt x="5948" y="3167"/>
                </a:lnTo>
                <a:lnTo>
                  <a:pt x="6012" y="3231"/>
                </a:lnTo>
                <a:lnTo>
                  <a:pt x="6055" y="3295"/>
                </a:lnTo>
                <a:lnTo>
                  <a:pt x="6077" y="3381"/>
                </a:lnTo>
                <a:lnTo>
                  <a:pt x="6077" y="3573"/>
                </a:lnTo>
                <a:lnTo>
                  <a:pt x="6077" y="3766"/>
                </a:lnTo>
                <a:lnTo>
                  <a:pt x="6077" y="3766"/>
                </a:lnTo>
                <a:close/>
                <a:moveTo>
                  <a:pt x="8473" y="5028"/>
                </a:moveTo>
                <a:lnTo>
                  <a:pt x="8473" y="5028"/>
                </a:lnTo>
                <a:lnTo>
                  <a:pt x="8451" y="5178"/>
                </a:lnTo>
                <a:lnTo>
                  <a:pt x="8409" y="5371"/>
                </a:lnTo>
                <a:lnTo>
                  <a:pt x="8387" y="5478"/>
                </a:lnTo>
                <a:lnTo>
                  <a:pt x="8345" y="5563"/>
                </a:lnTo>
                <a:lnTo>
                  <a:pt x="8280" y="5627"/>
                </a:lnTo>
                <a:lnTo>
                  <a:pt x="8216" y="5670"/>
                </a:lnTo>
                <a:lnTo>
                  <a:pt x="8216" y="5670"/>
                </a:lnTo>
                <a:lnTo>
                  <a:pt x="8173" y="5691"/>
                </a:lnTo>
                <a:lnTo>
                  <a:pt x="8109" y="5670"/>
                </a:lnTo>
                <a:lnTo>
                  <a:pt x="8045" y="5670"/>
                </a:lnTo>
                <a:lnTo>
                  <a:pt x="7981" y="5670"/>
                </a:lnTo>
                <a:lnTo>
                  <a:pt x="7981" y="5670"/>
                </a:lnTo>
                <a:lnTo>
                  <a:pt x="7917" y="5691"/>
                </a:lnTo>
                <a:lnTo>
                  <a:pt x="7874" y="5713"/>
                </a:lnTo>
                <a:lnTo>
                  <a:pt x="7831" y="5756"/>
                </a:lnTo>
                <a:lnTo>
                  <a:pt x="7767" y="5734"/>
                </a:lnTo>
                <a:lnTo>
                  <a:pt x="7767" y="5734"/>
                </a:lnTo>
                <a:lnTo>
                  <a:pt x="7745" y="5713"/>
                </a:lnTo>
                <a:lnTo>
                  <a:pt x="7745" y="5691"/>
                </a:lnTo>
                <a:lnTo>
                  <a:pt x="7745" y="5627"/>
                </a:lnTo>
                <a:lnTo>
                  <a:pt x="7788" y="5542"/>
                </a:lnTo>
                <a:lnTo>
                  <a:pt x="7831" y="5456"/>
                </a:lnTo>
                <a:lnTo>
                  <a:pt x="7959" y="5264"/>
                </a:lnTo>
                <a:lnTo>
                  <a:pt x="8002" y="5199"/>
                </a:lnTo>
                <a:lnTo>
                  <a:pt x="8024" y="5135"/>
                </a:lnTo>
                <a:lnTo>
                  <a:pt x="8024" y="5135"/>
                </a:lnTo>
                <a:lnTo>
                  <a:pt x="8024" y="5050"/>
                </a:lnTo>
                <a:lnTo>
                  <a:pt x="8002" y="5007"/>
                </a:lnTo>
                <a:lnTo>
                  <a:pt x="7959" y="4964"/>
                </a:lnTo>
                <a:lnTo>
                  <a:pt x="7895" y="4921"/>
                </a:lnTo>
                <a:lnTo>
                  <a:pt x="7895" y="4921"/>
                </a:lnTo>
                <a:lnTo>
                  <a:pt x="7831" y="4921"/>
                </a:lnTo>
                <a:lnTo>
                  <a:pt x="7788" y="4921"/>
                </a:lnTo>
                <a:lnTo>
                  <a:pt x="7724" y="4985"/>
                </a:lnTo>
                <a:lnTo>
                  <a:pt x="7681" y="5050"/>
                </a:lnTo>
                <a:lnTo>
                  <a:pt x="7638" y="5092"/>
                </a:lnTo>
                <a:lnTo>
                  <a:pt x="7638" y="5092"/>
                </a:lnTo>
                <a:lnTo>
                  <a:pt x="7574" y="5178"/>
                </a:lnTo>
                <a:lnTo>
                  <a:pt x="7553" y="5221"/>
                </a:lnTo>
                <a:lnTo>
                  <a:pt x="7510" y="5242"/>
                </a:lnTo>
                <a:lnTo>
                  <a:pt x="7510" y="5242"/>
                </a:lnTo>
                <a:lnTo>
                  <a:pt x="7531" y="5199"/>
                </a:lnTo>
                <a:lnTo>
                  <a:pt x="7574" y="5135"/>
                </a:lnTo>
                <a:lnTo>
                  <a:pt x="7660" y="5050"/>
                </a:lnTo>
                <a:lnTo>
                  <a:pt x="7660" y="5050"/>
                </a:lnTo>
                <a:lnTo>
                  <a:pt x="7917" y="4665"/>
                </a:lnTo>
                <a:lnTo>
                  <a:pt x="7917" y="4665"/>
                </a:lnTo>
                <a:lnTo>
                  <a:pt x="8024" y="4493"/>
                </a:lnTo>
                <a:lnTo>
                  <a:pt x="8066" y="4386"/>
                </a:lnTo>
                <a:lnTo>
                  <a:pt x="8045" y="4344"/>
                </a:lnTo>
                <a:lnTo>
                  <a:pt x="8045" y="4301"/>
                </a:lnTo>
                <a:lnTo>
                  <a:pt x="8045" y="4301"/>
                </a:lnTo>
                <a:lnTo>
                  <a:pt x="7981" y="4237"/>
                </a:lnTo>
                <a:lnTo>
                  <a:pt x="7917" y="4215"/>
                </a:lnTo>
                <a:lnTo>
                  <a:pt x="7831" y="4194"/>
                </a:lnTo>
                <a:lnTo>
                  <a:pt x="7810" y="4215"/>
                </a:lnTo>
                <a:lnTo>
                  <a:pt x="7788" y="4237"/>
                </a:lnTo>
                <a:lnTo>
                  <a:pt x="7788" y="4237"/>
                </a:lnTo>
                <a:lnTo>
                  <a:pt x="7852" y="4130"/>
                </a:lnTo>
                <a:lnTo>
                  <a:pt x="7938" y="4023"/>
                </a:lnTo>
                <a:lnTo>
                  <a:pt x="8002" y="3894"/>
                </a:lnTo>
                <a:lnTo>
                  <a:pt x="8024" y="3830"/>
                </a:lnTo>
                <a:lnTo>
                  <a:pt x="8024" y="3787"/>
                </a:lnTo>
                <a:lnTo>
                  <a:pt x="8024" y="3787"/>
                </a:lnTo>
                <a:lnTo>
                  <a:pt x="8002" y="3680"/>
                </a:lnTo>
                <a:lnTo>
                  <a:pt x="7981" y="3659"/>
                </a:lnTo>
                <a:lnTo>
                  <a:pt x="7938" y="3659"/>
                </a:lnTo>
                <a:lnTo>
                  <a:pt x="7874" y="3659"/>
                </a:lnTo>
                <a:lnTo>
                  <a:pt x="7788" y="3702"/>
                </a:lnTo>
                <a:lnTo>
                  <a:pt x="7617" y="3809"/>
                </a:lnTo>
                <a:lnTo>
                  <a:pt x="7489" y="3894"/>
                </a:lnTo>
                <a:lnTo>
                  <a:pt x="7489" y="3894"/>
                </a:lnTo>
                <a:lnTo>
                  <a:pt x="7467" y="3830"/>
                </a:lnTo>
                <a:lnTo>
                  <a:pt x="7467" y="3744"/>
                </a:lnTo>
                <a:lnTo>
                  <a:pt x="7510" y="3616"/>
                </a:lnTo>
                <a:lnTo>
                  <a:pt x="7596" y="3488"/>
                </a:lnTo>
                <a:lnTo>
                  <a:pt x="7703" y="3381"/>
                </a:lnTo>
                <a:lnTo>
                  <a:pt x="7703" y="3381"/>
                </a:lnTo>
                <a:lnTo>
                  <a:pt x="7767" y="3338"/>
                </a:lnTo>
                <a:lnTo>
                  <a:pt x="7831" y="3317"/>
                </a:lnTo>
                <a:lnTo>
                  <a:pt x="7895" y="3317"/>
                </a:lnTo>
                <a:lnTo>
                  <a:pt x="7981" y="3317"/>
                </a:lnTo>
                <a:lnTo>
                  <a:pt x="8045" y="3338"/>
                </a:lnTo>
                <a:lnTo>
                  <a:pt x="8109" y="3402"/>
                </a:lnTo>
                <a:lnTo>
                  <a:pt x="8152" y="3445"/>
                </a:lnTo>
                <a:lnTo>
                  <a:pt x="8216" y="3531"/>
                </a:lnTo>
                <a:lnTo>
                  <a:pt x="8216" y="3531"/>
                </a:lnTo>
                <a:lnTo>
                  <a:pt x="8280" y="3702"/>
                </a:lnTo>
                <a:lnTo>
                  <a:pt x="8345" y="3873"/>
                </a:lnTo>
                <a:lnTo>
                  <a:pt x="8387" y="4237"/>
                </a:lnTo>
                <a:lnTo>
                  <a:pt x="8387" y="4237"/>
                </a:lnTo>
                <a:lnTo>
                  <a:pt x="8473" y="4622"/>
                </a:lnTo>
                <a:lnTo>
                  <a:pt x="8473" y="4836"/>
                </a:lnTo>
                <a:lnTo>
                  <a:pt x="8473" y="5028"/>
                </a:lnTo>
                <a:lnTo>
                  <a:pt x="8473" y="50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6;p7">
            <a:extLst>
              <a:ext uri="{FF2B5EF4-FFF2-40B4-BE49-F238E27FC236}">
                <a16:creationId xmlns:a16="http://schemas.microsoft.com/office/drawing/2014/main" id="{B3CEDBC2-2FF1-2AD3-0C89-B4BA152F3464}"/>
              </a:ext>
            </a:extLst>
          </p:cNvPr>
          <p:cNvSpPr/>
          <p:nvPr/>
        </p:nvSpPr>
        <p:spPr>
          <a:xfrm>
            <a:off x="6419265" y="1989068"/>
            <a:ext cx="2230960" cy="2204778"/>
          </a:xfrm>
          <a:custGeom>
            <a:avLst/>
            <a:gdLst/>
            <a:ahLst/>
            <a:cxnLst/>
            <a:rect l="l" t="t" r="r" b="b"/>
            <a:pathLst>
              <a:path w="8902" h="8089" extrusionOk="0">
                <a:moveTo>
                  <a:pt x="6612" y="1969"/>
                </a:moveTo>
                <a:lnTo>
                  <a:pt x="6655" y="1990"/>
                </a:lnTo>
                <a:lnTo>
                  <a:pt x="6698" y="2033"/>
                </a:lnTo>
                <a:lnTo>
                  <a:pt x="6698" y="2097"/>
                </a:lnTo>
                <a:lnTo>
                  <a:pt x="6698" y="2226"/>
                </a:lnTo>
                <a:lnTo>
                  <a:pt x="6676" y="2290"/>
                </a:lnTo>
                <a:lnTo>
                  <a:pt x="6633" y="2333"/>
                </a:lnTo>
                <a:lnTo>
                  <a:pt x="6526" y="2333"/>
                </a:lnTo>
                <a:lnTo>
                  <a:pt x="6484" y="2311"/>
                </a:lnTo>
                <a:lnTo>
                  <a:pt x="6441" y="2269"/>
                </a:lnTo>
                <a:lnTo>
                  <a:pt x="6419" y="2226"/>
                </a:lnTo>
                <a:lnTo>
                  <a:pt x="6398" y="2162"/>
                </a:lnTo>
                <a:lnTo>
                  <a:pt x="6441" y="2076"/>
                </a:lnTo>
                <a:lnTo>
                  <a:pt x="6505" y="2012"/>
                </a:lnTo>
                <a:lnTo>
                  <a:pt x="6569" y="1969"/>
                </a:lnTo>
                <a:close/>
                <a:moveTo>
                  <a:pt x="4087" y="2397"/>
                </a:moveTo>
                <a:lnTo>
                  <a:pt x="4151" y="2461"/>
                </a:lnTo>
                <a:lnTo>
                  <a:pt x="4173" y="2547"/>
                </a:lnTo>
                <a:lnTo>
                  <a:pt x="4151" y="2632"/>
                </a:lnTo>
                <a:lnTo>
                  <a:pt x="4109" y="2675"/>
                </a:lnTo>
                <a:lnTo>
                  <a:pt x="4066" y="2697"/>
                </a:lnTo>
                <a:lnTo>
                  <a:pt x="4045" y="2697"/>
                </a:lnTo>
                <a:lnTo>
                  <a:pt x="4002" y="2675"/>
                </a:lnTo>
                <a:lnTo>
                  <a:pt x="3980" y="2632"/>
                </a:lnTo>
                <a:lnTo>
                  <a:pt x="3980" y="2568"/>
                </a:lnTo>
                <a:lnTo>
                  <a:pt x="3980" y="2504"/>
                </a:lnTo>
                <a:lnTo>
                  <a:pt x="4002" y="2440"/>
                </a:lnTo>
                <a:lnTo>
                  <a:pt x="4023" y="2397"/>
                </a:lnTo>
                <a:close/>
                <a:moveTo>
                  <a:pt x="2782" y="3253"/>
                </a:moveTo>
                <a:lnTo>
                  <a:pt x="2804" y="3274"/>
                </a:lnTo>
                <a:lnTo>
                  <a:pt x="2825" y="3317"/>
                </a:lnTo>
                <a:lnTo>
                  <a:pt x="2825" y="3360"/>
                </a:lnTo>
                <a:lnTo>
                  <a:pt x="2825" y="3403"/>
                </a:lnTo>
                <a:lnTo>
                  <a:pt x="2782" y="3467"/>
                </a:lnTo>
                <a:lnTo>
                  <a:pt x="2761" y="3488"/>
                </a:lnTo>
                <a:lnTo>
                  <a:pt x="2739" y="3488"/>
                </a:lnTo>
                <a:lnTo>
                  <a:pt x="2697" y="3467"/>
                </a:lnTo>
                <a:lnTo>
                  <a:pt x="2675" y="3424"/>
                </a:lnTo>
                <a:lnTo>
                  <a:pt x="2697" y="3360"/>
                </a:lnTo>
                <a:lnTo>
                  <a:pt x="2739" y="3274"/>
                </a:lnTo>
                <a:lnTo>
                  <a:pt x="2761" y="3253"/>
                </a:lnTo>
                <a:close/>
                <a:moveTo>
                  <a:pt x="5264" y="3595"/>
                </a:moveTo>
                <a:lnTo>
                  <a:pt x="5307" y="3638"/>
                </a:lnTo>
                <a:lnTo>
                  <a:pt x="5285" y="3724"/>
                </a:lnTo>
                <a:lnTo>
                  <a:pt x="5243" y="3745"/>
                </a:lnTo>
                <a:lnTo>
                  <a:pt x="5221" y="3724"/>
                </a:lnTo>
                <a:lnTo>
                  <a:pt x="5200" y="3681"/>
                </a:lnTo>
                <a:lnTo>
                  <a:pt x="5200" y="3638"/>
                </a:lnTo>
                <a:lnTo>
                  <a:pt x="5221" y="3617"/>
                </a:lnTo>
                <a:lnTo>
                  <a:pt x="5264" y="3595"/>
                </a:lnTo>
                <a:close/>
                <a:moveTo>
                  <a:pt x="6591" y="1627"/>
                </a:moveTo>
                <a:lnTo>
                  <a:pt x="6505" y="1648"/>
                </a:lnTo>
                <a:lnTo>
                  <a:pt x="6419" y="1670"/>
                </a:lnTo>
                <a:lnTo>
                  <a:pt x="6270" y="1755"/>
                </a:lnTo>
                <a:lnTo>
                  <a:pt x="6163" y="1883"/>
                </a:lnTo>
                <a:lnTo>
                  <a:pt x="6120" y="1948"/>
                </a:lnTo>
                <a:lnTo>
                  <a:pt x="6099" y="2033"/>
                </a:lnTo>
                <a:lnTo>
                  <a:pt x="6077" y="2119"/>
                </a:lnTo>
                <a:lnTo>
                  <a:pt x="6077" y="2226"/>
                </a:lnTo>
                <a:lnTo>
                  <a:pt x="6077" y="2311"/>
                </a:lnTo>
                <a:lnTo>
                  <a:pt x="6056" y="2397"/>
                </a:lnTo>
                <a:lnTo>
                  <a:pt x="6013" y="2483"/>
                </a:lnTo>
                <a:lnTo>
                  <a:pt x="5949" y="2568"/>
                </a:lnTo>
                <a:lnTo>
                  <a:pt x="5799" y="2718"/>
                </a:lnTo>
                <a:lnTo>
                  <a:pt x="5671" y="2868"/>
                </a:lnTo>
                <a:lnTo>
                  <a:pt x="5564" y="3039"/>
                </a:lnTo>
                <a:lnTo>
                  <a:pt x="5499" y="3103"/>
                </a:lnTo>
                <a:lnTo>
                  <a:pt x="5414" y="3167"/>
                </a:lnTo>
                <a:lnTo>
                  <a:pt x="5350" y="3210"/>
                </a:lnTo>
                <a:lnTo>
                  <a:pt x="5264" y="3253"/>
                </a:lnTo>
                <a:lnTo>
                  <a:pt x="5072" y="3253"/>
                </a:lnTo>
                <a:lnTo>
                  <a:pt x="5007" y="3231"/>
                </a:lnTo>
                <a:lnTo>
                  <a:pt x="4943" y="3167"/>
                </a:lnTo>
                <a:lnTo>
                  <a:pt x="4815" y="3039"/>
                </a:lnTo>
                <a:lnTo>
                  <a:pt x="4708" y="2889"/>
                </a:lnTo>
                <a:lnTo>
                  <a:pt x="4601" y="2761"/>
                </a:lnTo>
                <a:lnTo>
                  <a:pt x="4515" y="2611"/>
                </a:lnTo>
                <a:lnTo>
                  <a:pt x="4472" y="2547"/>
                </a:lnTo>
                <a:lnTo>
                  <a:pt x="4472" y="2461"/>
                </a:lnTo>
                <a:lnTo>
                  <a:pt x="4451" y="2376"/>
                </a:lnTo>
                <a:lnTo>
                  <a:pt x="4430" y="2290"/>
                </a:lnTo>
                <a:lnTo>
                  <a:pt x="4387" y="2204"/>
                </a:lnTo>
                <a:lnTo>
                  <a:pt x="4323" y="2140"/>
                </a:lnTo>
                <a:lnTo>
                  <a:pt x="4258" y="2097"/>
                </a:lnTo>
                <a:lnTo>
                  <a:pt x="4173" y="2055"/>
                </a:lnTo>
                <a:lnTo>
                  <a:pt x="4002" y="2055"/>
                </a:lnTo>
                <a:lnTo>
                  <a:pt x="3916" y="2076"/>
                </a:lnTo>
                <a:lnTo>
                  <a:pt x="3831" y="2140"/>
                </a:lnTo>
                <a:lnTo>
                  <a:pt x="3766" y="2183"/>
                </a:lnTo>
                <a:lnTo>
                  <a:pt x="3724" y="2247"/>
                </a:lnTo>
                <a:lnTo>
                  <a:pt x="3702" y="2376"/>
                </a:lnTo>
                <a:lnTo>
                  <a:pt x="3681" y="2504"/>
                </a:lnTo>
                <a:lnTo>
                  <a:pt x="3681" y="2568"/>
                </a:lnTo>
                <a:lnTo>
                  <a:pt x="3638" y="2632"/>
                </a:lnTo>
                <a:lnTo>
                  <a:pt x="3595" y="2697"/>
                </a:lnTo>
                <a:lnTo>
                  <a:pt x="3531" y="2761"/>
                </a:lnTo>
                <a:lnTo>
                  <a:pt x="3317" y="2868"/>
                </a:lnTo>
                <a:lnTo>
                  <a:pt x="3103" y="2953"/>
                </a:lnTo>
                <a:lnTo>
                  <a:pt x="2932" y="2975"/>
                </a:lnTo>
                <a:lnTo>
                  <a:pt x="2632" y="2975"/>
                </a:lnTo>
                <a:lnTo>
                  <a:pt x="2568" y="2996"/>
                </a:lnTo>
                <a:lnTo>
                  <a:pt x="2525" y="3039"/>
                </a:lnTo>
                <a:lnTo>
                  <a:pt x="2461" y="3103"/>
                </a:lnTo>
                <a:lnTo>
                  <a:pt x="2418" y="3210"/>
                </a:lnTo>
                <a:lnTo>
                  <a:pt x="2376" y="3296"/>
                </a:lnTo>
                <a:lnTo>
                  <a:pt x="2376" y="3403"/>
                </a:lnTo>
                <a:lnTo>
                  <a:pt x="2376" y="3488"/>
                </a:lnTo>
                <a:lnTo>
                  <a:pt x="2397" y="3595"/>
                </a:lnTo>
                <a:lnTo>
                  <a:pt x="2440" y="3659"/>
                </a:lnTo>
                <a:lnTo>
                  <a:pt x="2504" y="3745"/>
                </a:lnTo>
                <a:lnTo>
                  <a:pt x="2590" y="3788"/>
                </a:lnTo>
                <a:lnTo>
                  <a:pt x="2675" y="3809"/>
                </a:lnTo>
                <a:lnTo>
                  <a:pt x="2782" y="3809"/>
                </a:lnTo>
                <a:lnTo>
                  <a:pt x="2868" y="3788"/>
                </a:lnTo>
                <a:lnTo>
                  <a:pt x="2932" y="3745"/>
                </a:lnTo>
                <a:lnTo>
                  <a:pt x="2975" y="3681"/>
                </a:lnTo>
                <a:lnTo>
                  <a:pt x="3039" y="3552"/>
                </a:lnTo>
                <a:lnTo>
                  <a:pt x="3103" y="3403"/>
                </a:lnTo>
                <a:lnTo>
                  <a:pt x="3146" y="3317"/>
                </a:lnTo>
                <a:lnTo>
                  <a:pt x="3210" y="3253"/>
                </a:lnTo>
                <a:lnTo>
                  <a:pt x="3381" y="3124"/>
                </a:lnTo>
                <a:lnTo>
                  <a:pt x="3574" y="3039"/>
                </a:lnTo>
                <a:lnTo>
                  <a:pt x="3659" y="3017"/>
                </a:lnTo>
                <a:lnTo>
                  <a:pt x="3745" y="2996"/>
                </a:lnTo>
                <a:lnTo>
                  <a:pt x="3852" y="3017"/>
                </a:lnTo>
                <a:lnTo>
                  <a:pt x="3959" y="3017"/>
                </a:lnTo>
                <a:lnTo>
                  <a:pt x="4066" y="3039"/>
                </a:lnTo>
                <a:lnTo>
                  <a:pt x="4173" y="3039"/>
                </a:lnTo>
                <a:lnTo>
                  <a:pt x="4301" y="3017"/>
                </a:lnTo>
                <a:lnTo>
                  <a:pt x="4344" y="3017"/>
                </a:lnTo>
                <a:lnTo>
                  <a:pt x="4408" y="3060"/>
                </a:lnTo>
                <a:lnTo>
                  <a:pt x="4472" y="3103"/>
                </a:lnTo>
                <a:lnTo>
                  <a:pt x="4537" y="3167"/>
                </a:lnTo>
                <a:lnTo>
                  <a:pt x="4665" y="3360"/>
                </a:lnTo>
                <a:lnTo>
                  <a:pt x="4751" y="3531"/>
                </a:lnTo>
                <a:lnTo>
                  <a:pt x="4815" y="3724"/>
                </a:lnTo>
                <a:lnTo>
                  <a:pt x="4879" y="3873"/>
                </a:lnTo>
                <a:lnTo>
                  <a:pt x="4965" y="4002"/>
                </a:lnTo>
                <a:lnTo>
                  <a:pt x="5029" y="4044"/>
                </a:lnTo>
                <a:lnTo>
                  <a:pt x="5093" y="4087"/>
                </a:lnTo>
                <a:lnTo>
                  <a:pt x="5178" y="4109"/>
                </a:lnTo>
                <a:lnTo>
                  <a:pt x="5264" y="4109"/>
                </a:lnTo>
                <a:lnTo>
                  <a:pt x="5371" y="4087"/>
                </a:lnTo>
                <a:lnTo>
                  <a:pt x="5457" y="4044"/>
                </a:lnTo>
                <a:lnTo>
                  <a:pt x="5521" y="4002"/>
                </a:lnTo>
                <a:lnTo>
                  <a:pt x="5564" y="3937"/>
                </a:lnTo>
                <a:lnTo>
                  <a:pt x="5585" y="3852"/>
                </a:lnTo>
                <a:lnTo>
                  <a:pt x="5606" y="3766"/>
                </a:lnTo>
                <a:lnTo>
                  <a:pt x="5606" y="3595"/>
                </a:lnTo>
                <a:lnTo>
                  <a:pt x="5628" y="3510"/>
                </a:lnTo>
                <a:lnTo>
                  <a:pt x="5649" y="3424"/>
                </a:lnTo>
                <a:lnTo>
                  <a:pt x="5713" y="3274"/>
                </a:lnTo>
                <a:lnTo>
                  <a:pt x="5820" y="3146"/>
                </a:lnTo>
                <a:lnTo>
                  <a:pt x="5949" y="3017"/>
                </a:lnTo>
                <a:lnTo>
                  <a:pt x="6120" y="2825"/>
                </a:lnTo>
                <a:lnTo>
                  <a:pt x="6205" y="2718"/>
                </a:lnTo>
                <a:lnTo>
                  <a:pt x="6291" y="2675"/>
                </a:lnTo>
                <a:lnTo>
                  <a:pt x="6398" y="2675"/>
                </a:lnTo>
                <a:lnTo>
                  <a:pt x="6484" y="2697"/>
                </a:lnTo>
                <a:lnTo>
                  <a:pt x="6591" y="2718"/>
                </a:lnTo>
                <a:lnTo>
                  <a:pt x="6676" y="2697"/>
                </a:lnTo>
                <a:lnTo>
                  <a:pt x="6762" y="2675"/>
                </a:lnTo>
                <a:lnTo>
                  <a:pt x="6826" y="2632"/>
                </a:lnTo>
                <a:lnTo>
                  <a:pt x="6890" y="2568"/>
                </a:lnTo>
                <a:lnTo>
                  <a:pt x="6933" y="2483"/>
                </a:lnTo>
                <a:lnTo>
                  <a:pt x="6976" y="2418"/>
                </a:lnTo>
                <a:lnTo>
                  <a:pt x="6997" y="2333"/>
                </a:lnTo>
                <a:lnTo>
                  <a:pt x="7019" y="2162"/>
                </a:lnTo>
                <a:lnTo>
                  <a:pt x="6997" y="1948"/>
                </a:lnTo>
                <a:lnTo>
                  <a:pt x="6954" y="1862"/>
                </a:lnTo>
                <a:lnTo>
                  <a:pt x="6912" y="1777"/>
                </a:lnTo>
                <a:lnTo>
                  <a:pt x="6869" y="1712"/>
                </a:lnTo>
                <a:lnTo>
                  <a:pt x="6783" y="1670"/>
                </a:lnTo>
                <a:lnTo>
                  <a:pt x="6698" y="1648"/>
                </a:lnTo>
                <a:lnTo>
                  <a:pt x="6591" y="1627"/>
                </a:lnTo>
                <a:close/>
                <a:moveTo>
                  <a:pt x="6997" y="429"/>
                </a:moveTo>
                <a:lnTo>
                  <a:pt x="7147" y="450"/>
                </a:lnTo>
                <a:lnTo>
                  <a:pt x="7254" y="471"/>
                </a:lnTo>
                <a:lnTo>
                  <a:pt x="7361" y="514"/>
                </a:lnTo>
                <a:lnTo>
                  <a:pt x="7468" y="578"/>
                </a:lnTo>
                <a:lnTo>
                  <a:pt x="7532" y="643"/>
                </a:lnTo>
                <a:lnTo>
                  <a:pt x="7596" y="707"/>
                </a:lnTo>
                <a:lnTo>
                  <a:pt x="7660" y="771"/>
                </a:lnTo>
                <a:lnTo>
                  <a:pt x="7703" y="856"/>
                </a:lnTo>
                <a:lnTo>
                  <a:pt x="7767" y="1049"/>
                </a:lnTo>
                <a:lnTo>
                  <a:pt x="7789" y="1263"/>
                </a:lnTo>
                <a:lnTo>
                  <a:pt x="7789" y="1498"/>
                </a:lnTo>
                <a:lnTo>
                  <a:pt x="7789" y="1734"/>
                </a:lnTo>
                <a:lnTo>
                  <a:pt x="7789" y="2269"/>
                </a:lnTo>
                <a:lnTo>
                  <a:pt x="7810" y="2804"/>
                </a:lnTo>
                <a:lnTo>
                  <a:pt x="7832" y="3338"/>
                </a:lnTo>
                <a:lnTo>
                  <a:pt x="7810" y="3595"/>
                </a:lnTo>
                <a:lnTo>
                  <a:pt x="7789" y="3852"/>
                </a:lnTo>
                <a:lnTo>
                  <a:pt x="7746" y="3980"/>
                </a:lnTo>
                <a:lnTo>
                  <a:pt x="7725" y="4109"/>
                </a:lnTo>
                <a:lnTo>
                  <a:pt x="7660" y="4216"/>
                </a:lnTo>
                <a:lnTo>
                  <a:pt x="7618" y="4301"/>
                </a:lnTo>
                <a:lnTo>
                  <a:pt x="7553" y="4387"/>
                </a:lnTo>
                <a:lnTo>
                  <a:pt x="7468" y="4451"/>
                </a:lnTo>
                <a:lnTo>
                  <a:pt x="7297" y="4558"/>
                </a:lnTo>
                <a:lnTo>
                  <a:pt x="7104" y="4622"/>
                </a:lnTo>
                <a:lnTo>
                  <a:pt x="6890" y="4665"/>
                </a:lnTo>
                <a:lnTo>
                  <a:pt x="6676" y="4686"/>
                </a:lnTo>
                <a:lnTo>
                  <a:pt x="6419" y="4665"/>
                </a:lnTo>
                <a:lnTo>
                  <a:pt x="5906" y="4644"/>
                </a:lnTo>
                <a:lnTo>
                  <a:pt x="5371" y="4644"/>
                </a:lnTo>
                <a:lnTo>
                  <a:pt x="4858" y="4622"/>
                </a:lnTo>
                <a:lnTo>
                  <a:pt x="4323" y="4579"/>
                </a:lnTo>
                <a:lnTo>
                  <a:pt x="3852" y="4537"/>
                </a:lnTo>
                <a:lnTo>
                  <a:pt x="3360" y="4494"/>
                </a:lnTo>
                <a:lnTo>
                  <a:pt x="3103" y="4515"/>
                </a:lnTo>
                <a:lnTo>
                  <a:pt x="2846" y="4515"/>
                </a:lnTo>
                <a:lnTo>
                  <a:pt x="2590" y="4537"/>
                </a:lnTo>
                <a:lnTo>
                  <a:pt x="2311" y="4558"/>
                </a:lnTo>
                <a:lnTo>
                  <a:pt x="2119" y="4558"/>
                </a:lnTo>
                <a:lnTo>
                  <a:pt x="1884" y="4537"/>
                </a:lnTo>
                <a:lnTo>
                  <a:pt x="1777" y="4515"/>
                </a:lnTo>
                <a:lnTo>
                  <a:pt x="1670" y="4494"/>
                </a:lnTo>
                <a:lnTo>
                  <a:pt x="1563" y="4451"/>
                </a:lnTo>
                <a:lnTo>
                  <a:pt x="1477" y="4387"/>
                </a:lnTo>
                <a:lnTo>
                  <a:pt x="1456" y="4344"/>
                </a:lnTo>
                <a:lnTo>
                  <a:pt x="1413" y="4258"/>
                </a:lnTo>
                <a:lnTo>
                  <a:pt x="1327" y="4023"/>
                </a:lnTo>
                <a:lnTo>
                  <a:pt x="1284" y="3788"/>
                </a:lnTo>
                <a:lnTo>
                  <a:pt x="1284" y="3724"/>
                </a:lnTo>
                <a:lnTo>
                  <a:pt x="1306" y="3681"/>
                </a:lnTo>
                <a:lnTo>
                  <a:pt x="1349" y="2590"/>
                </a:lnTo>
                <a:lnTo>
                  <a:pt x="1391" y="1498"/>
                </a:lnTo>
                <a:lnTo>
                  <a:pt x="1391" y="1263"/>
                </a:lnTo>
                <a:lnTo>
                  <a:pt x="1413" y="1006"/>
                </a:lnTo>
                <a:lnTo>
                  <a:pt x="1456" y="899"/>
                </a:lnTo>
                <a:lnTo>
                  <a:pt x="1498" y="792"/>
                </a:lnTo>
                <a:lnTo>
                  <a:pt x="1563" y="707"/>
                </a:lnTo>
                <a:lnTo>
                  <a:pt x="1670" y="643"/>
                </a:lnTo>
                <a:lnTo>
                  <a:pt x="1798" y="600"/>
                </a:lnTo>
                <a:lnTo>
                  <a:pt x="1948" y="557"/>
                </a:lnTo>
                <a:lnTo>
                  <a:pt x="2247" y="514"/>
                </a:lnTo>
                <a:lnTo>
                  <a:pt x="2547" y="493"/>
                </a:lnTo>
                <a:lnTo>
                  <a:pt x="4965" y="493"/>
                </a:lnTo>
                <a:lnTo>
                  <a:pt x="5478" y="471"/>
                </a:lnTo>
                <a:lnTo>
                  <a:pt x="5992" y="450"/>
                </a:lnTo>
                <a:lnTo>
                  <a:pt x="6505" y="429"/>
                </a:lnTo>
                <a:close/>
                <a:moveTo>
                  <a:pt x="6783" y="1"/>
                </a:moveTo>
                <a:lnTo>
                  <a:pt x="6462" y="22"/>
                </a:lnTo>
                <a:lnTo>
                  <a:pt x="5820" y="43"/>
                </a:lnTo>
                <a:lnTo>
                  <a:pt x="5178" y="43"/>
                </a:lnTo>
                <a:lnTo>
                  <a:pt x="4601" y="22"/>
                </a:lnTo>
                <a:lnTo>
                  <a:pt x="4023" y="22"/>
                </a:lnTo>
                <a:lnTo>
                  <a:pt x="3445" y="43"/>
                </a:lnTo>
                <a:lnTo>
                  <a:pt x="2868" y="86"/>
                </a:lnTo>
                <a:lnTo>
                  <a:pt x="1841" y="86"/>
                </a:lnTo>
                <a:lnTo>
                  <a:pt x="1563" y="129"/>
                </a:lnTo>
                <a:lnTo>
                  <a:pt x="1456" y="150"/>
                </a:lnTo>
                <a:lnTo>
                  <a:pt x="1327" y="193"/>
                </a:lnTo>
                <a:lnTo>
                  <a:pt x="1220" y="236"/>
                </a:lnTo>
                <a:lnTo>
                  <a:pt x="1135" y="322"/>
                </a:lnTo>
                <a:lnTo>
                  <a:pt x="1049" y="407"/>
                </a:lnTo>
                <a:lnTo>
                  <a:pt x="985" y="493"/>
                </a:lnTo>
                <a:lnTo>
                  <a:pt x="942" y="643"/>
                </a:lnTo>
                <a:lnTo>
                  <a:pt x="899" y="771"/>
                </a:lnTo>
                <a:lnTo>
                  <a:pt x="878" y="1092"/>
                </a:lnTo>
                <a:lnTo>
                  <a:pt x="857" y="1391"/>
                </a:lnTo>
                <a:lnTo>
                  <a:pt x="857" y="1691"/>
                </a:lnTo>
                <a:lnTo>
                  <a:pt x="835" y="1990"/>
                </a:lnTo>
                <a:lnTo>
                  <a:pt x="835" y="2290"/>
                </a:lnTo>
                <a:lnTo>
                  <a:pt x="878" y="2889"/>
                </a:lnTo>
                <a:lnTo>
                  <a:pt x="878" y="3124"/>
                </a:lnTo>
                <a:lnTo>
                  <a:pt x="857" y="3424"/>
                </a:lnTo>
                <a:lnTo>
                  <a:pt x="857" y="3724"/>
                </a:lnTo>
                <a:lnTo>
                  <a:pt x="857" y="4023"/>
                </a:lnTo>
                <a:lnTo>
                  <a:pt x="899" y="4323"/>
                </a:lnTo>
                <a:lnTo>
                  <a:pt x="942" y="4451"/>
                </a:lnTo>
                <a:lnTo>
                  <a:pt x="985" y="4579"/>
                </a:lnTo>
                <a:lnTo>
                  <a:pt x="1049" y="4686"/>
                </a:lnTo>
                <a:lnTo>
                  <a:pt x="1135" y="4793"/>
                </a:lnTo>
                <a:lnTo>
                  <a:pt x="1220" y="4879"/>
                </a:lnTo>
                <a:lnTo>
                  <a:pt x="1349" y="4922"/>
                </a:lnTo>
                <a:lnTo>
                  <a:pt x="1456" y="4964"/>
                </a:lnTo>
                <a:lnTo>
                  <a:pt x="1584" y="4986"/>
                </a:lnTo>
                <a:lnTo>
                  <a:pt x="1841" y="5007"/>
                </a:lnTo>
                <a:lnTo>
                  <a:pt x="2097" y="5007"/>
                </a:lnTo>
                <a:lnTo>
                  <a:pt x="2354" y="4986"/>
                </a:lnTo>
                <a:lnTo>
                  <a:pt x="2868" y="4943"/>
                </a:lnTo>
                <a:lnTo>
                  <a:pt x="3146" y="4922"/>
                </a:lnTo>
                <a:lnTo>
                  <a:pt x="3403" y="4922"/>
                </a:lnTo>
                <a:lnTo>
                  <a:pt x="4644" y="5007"/>
                </a:lnTo>
                <a:lnTo>
                  <a:pt x="5885" y="5071"/>
                </a:lnTo>
                <a:lnTo>
                  <a:pt x="6398" y="5114"/>
                </a:lnTo>
                <a:lnTo>
                  <a:pt x="6698" y="5136"/>
                </a:lnTo>
                <a:lnTo>
                  <a:pt x="6997" y="5136"/>
                </a:lnTo>
                <a:lnTo>
                  <a:pt x="7297" y="5114"/>
                </a:lnTo>
                <a:lnTo>
                  <a:pt x="7425" y="5071"/>
                </a:lnTo>
                <a:lnTo>
                  <a:pt x="7553" y="5029"/>
                </a:lnTo>
                <a:lnTo>
                  <a:pt x="7682" y="4986"/>
                </a:lnTo>
                <a:lnTo>
                  <a:pt x="7789" y="4900"/>
                </a:lnTo>
                <a:lnTo>
                  <a:pt x="7896" y="4815"/>
                </a:lnTo>
                <a:lnTo>
                  <a:pt x="7981" y="4729"/>
                </a:lnTo>
                <a:lnTo>
                  <a:pt x="8046" y="4601"/>
                </a:lnTo>
                <a:lnTo>
                  <a:pt x="8110" y="4472"/>
                </a:lnTo>
                <a:lnTo>
                  <a:pt x="8195" y="4216"/>
                </a:lnTo>
                <a:lnTo>
                  <a:pt x="8238" y="3916"/>
                </a:lnTo>
                <a:lnTo>
                  <a:pt x="8259" y="3617"/>
                </a:lnTo>
                <a:lnTo>
                  <a:pt x="8259" y="3317"/>
                </a:lnTo>
                <a:lnTo>
                  <a:pt x="8238" y="3017"/>
                </a:lnTo>
                <a:lnTo>
                  <a:pt x="8238" y="2483"/>
                </a:lnTo>
                <a:lnTo>
                  <a:pt x="8238" y="1862"/>
                </a:lnTo>
                <a:lnTo>
                  <a:pt x="8238" y="1156"/>
                </a:lnTo>
                <a:lnTo>
                  <a:pt x="8195" y="856"/>
                </a:lnTo>
                <a:lnTo>
                  <a:pt x="8152" y="728"/>
                </a:lnTo>
                <a:lnTo>
                  <a:pt x="8110" y="578"/>
                </a:lnTo>
                <a:lnTo>
                  <a:pt x="8067" y="450"/>
                </a:lnTo>
                <a:lnTo>
                  <a:pt x="7981" y="322"/>
                </a:lnTo>
                <a:lnTo>
                  <a:pt x="7874" y="215"/>
                </a:lnTo>
                <a:lnTo>
                  <a:pt x="7767" y="129"/>
                </a:lnTo>
                <a:lnTo>
                  <a:pt x="7618" y="65"/>
                </a:lnTo>
                <a:lnTo>
                  <a:pt x="7468" y="22"/>
                </a:lnTo>
                <a:lnTo>
                  <a:pt x="7297" y="1"/>
                </a:lnTo>
                <a:close/>
                <a:moveTo>
                  <a:pt x="4858" y="6526"/>
                </a:moveTo>
                <a:lnTo>
                  <a:pt x="4943" y="6548"/>
                </a:lnTo>
                <a:lnTo>
                  <a:pt x="5007" y="6591"/>
                </a:lnTo>
                <a:lnTo>
                  <a:pt x="5050" y="6633"/>
                </a:lnTo>
                <a:lnTo>
                  <a:pt x="5072" y="6719"/>
                </a:lnTo>
                <a:lnTo>
                  <a:pt x="5029" y="6805"/>
                </a:lnTo>
                <a:lnTo>
                  <a:pt x="4986" y="6847"/>
                </a:lnTo>
                <a:lnTo>
                  <a:pt x="4900" y="6869"/>
                </a:lnTo>
                <a:lnTo>
                  <a:pt x="4815" y="6869"/>
                </a:lnTo>
                <a:lnTo>
                  <a:pt x="4622" y="6847"/>
                </a:lnTo>
                <a:lnTo>
                  <a:pt x="4451" y="6826"/>
                </a:lnTo>
                <a:lnTo>
                  <a:pt x="4045" y="6826"/>
                </a:lnTo>
                <a:lnTo>
                  <a:pt x="3938" y="6805"/>
                </a:lnTo>
                <a:lnTo>
                  <a:pt x="3852" y="6762"/>
                </a:lnTo>
                <a:lnTo>
                  <a:pt x="3831" y="6740"/>
                </a:lnTo>
                <a:lnTo>
                  <a:pt x="3809" y="6719"/>
                </a:lnTo>
                <a:lnTo>
                  <a:pt x="3809" y="6698"/>
                </a:lnTo>
                <a:lnTo>
                  <a:pt x="3809" y="6655"/>
                </a:lnTo>
                <a:lnTo>
                  <a:pt x="3873" y="6612"/>
                </a:lnTo>
                <a:lnTo>
                  <a:pt x="3959" y="6591"/>
                </a:lnTo>
                <a:lnTo>
                  <a:pt x="4194" y="6548"/>
                </a:lnTo>
                <a:lnTo>
                  <a:pt x="4665" y="6548"/>
                </a:lnTo>
                <a:lnTo>
                  <a:pt x="4858" y="6526"/>
                </a:lnTo>
                <a:close/>
                <a:moveTo>
                  <a:pt x="3873" y="6184"/>
                </a:moveTo>
                <a:lnTo>
                  <a:pt x="3724" y="6248"/>
                </a:lnTo>
                <a:lnTo>
                  <a:pt x="3638" y="6270"/>
                </a:lnTo>
                <a:lnTo>
                  <a:pt x="3574" y="6334"/>
                </a:lnTo>
                <a:lnTo>
                  <a:pt x="3531" y="6377"/>
                </a:lnTo>
                <a:lnTo>
                  <a:pt x="3488" y="6462"/>
                </a:lnTo>
                <a:lnTo>
                  <a:pt x="3445" y="6548"/>
                </a:lnTo>
                <a:lnTo>
                  <a:pt x="3424" y="6633"/>
                </a:lnTo>
                <a:lnTo>
                  <a:pt x="3424" y="6740"/>
                </a:lnTo>
                <a:lnTo>
                  <a:pt x="3424" y="6826"/>
                </a:lnTo>
                <a:lnTo>
                  <a:pt x="3467" y="6890"/>
                </a:lnTo>
                <a:lnTo>
                  <a:pt x="3488" y="6954"/>
                </a:lnTo>
                <a:lnTo>
                  <a:pt x="3552" y="6997"/>
                </a:lnTo>
                <a:lnTo>
                  <a:pt x="3617" y="7040"/>
                </a:lnTo>
                <a:lnTo>
                  <a:pt x="3766" y="7083"/>
                </a:lnTo>
                <a:lnTo>
                  <a:pt x="3938" y="7104"/>
                </a:lnTo>
                <a:lnTo>
                  <a:pt x="4109" y="7083"/>
                </a:lnTo>
                <a:lnTo>
                  <a:pt x="4451" y="7083"/>
                </a:lnTo>
                <a:lnTo>
                  <a:pt x="4558" y="7061"/>
                </a:lnTo>
                <a:lnTo>
                  <a:pt x="5157" y="7061"/>
                </a:lnTo>
                <a:lnTo>
                  <a:pt x="5307" y="7018"/>
                </a:lnTo>
                <a:lnTo>
                  <a:pt x="5350" y="6997"/>
                </a:lnTo>
                <a:lnTo>
                  <a:pt x="5392" y="6954"/>
                </a:lnTo>
                <a:lnTo>
                  <a:pt x="5414" y="6911"/>
                </a:lnTo>
                <a:lnTo>
                  <a:pt x="5414" y="6847"/>
                </a:lnTo>
                <a:lnTo>
                  <a:pt x="5414" y="6698"/>
                </a:lnTo>
                <a:lnTo>
                  <a:pt x="5371" y="6505"/>
                </a:lnTo>
                <a:lnTo>
                  <a:pt x="5307" y="6377"/>
                </a:lnTo>
                <a:lnTo>
                  <a:pt x="5243" y="6291"/>
                </a:lnTo>
                <a:lnTo>
                  <a:pt x="5136" y="6248"/>
                </a:lnTo>
                <a:lnTo>
                  <a:pt x="5029" y="6227"/>
                </a:lnTo>
                <a:lnTo>
                  <a:pt x="4879" y="6205"/>
                </a:lnTo>
                <a:lnTo>
                  <a:pt x="4579" y="6205"/>
                </a:lnTo>
                <a:lnTo>
                  <a:pt x="4237" y="6184"/>
                </a:lnTo>
                <a:close/>
                <a:moveTo>
                  <a:pt x="4066" y="5585"/>
                </a:moveTo>
                <a:lnTo>
                  <a:pt x="5114" y="5628"/>
                </a:lnTo>
                <a:lnTo>
                  <a:pt x="5649" y="5649"/>
                </a:lnTo>
                <a:lnTo>
                  <a:pt x="6184" y="5692"/>
                </a:lnTo>
                <a:lnTo>
                  <a:pt x="6719" y="5735"/>
                </a:lnTo>
                <a:lnTo>
                  <a:pt x="7446" y="5735"/>
                </a:lnTo>
                <a:lnTo>
                  <a:pt x="7618" y="5756"/>
                </a:lnTo>
                <a:lnTo>
                  <a:pt x="7703" y="5778"/>
                </a:lnTo>
                <a:lnTo>
                  <a:pt x="7789" y="5799"/>
                </a:lnTo>
                <a:lnTo>
                  <a:pt x="7853" y="5863"/>
                </a:lnTo>
                <a:lnTo>
                  <a:pt x="7917" y="5927"/>
                </a:lnTo>
                <a:lnTo>
                  <a:pt x="8003" y="6098"/>
                </a:lnTo>
                <a:lnTo>
                  <a:pt x="8110" y="6291"/>
                </a:lnTo>
                <a:lnTo>
                  <a:pt x="8259" y="6655"/>
                </a:lnTo>
                <a:lnTo>
                  <a:pt x="8345" y="6826"/>
                </a:lnTo>
                <a:lnTo>
                  <a:pt x="8431" y="7018"/>
                </a:lnTo>
                <a:lnTo>
                  <a:pt x="8431" y="7104"/>
                </a:lnTo>
                <a:lnTo>
                  <a:pt x="8431" y="7190"/>
                </a:lnTo>
                <a:lnTo>
                  <a:pt x="8388" y="7254"/>
                </a:lnTo>
                <a:lnTo>
                  <a:pt x="8302" y="7297"/>
                </a:lnTo>
                <a:lnTo>
                  <a:pt x="8110" y="7361"/>
                </a:lnTo>
                <a:lnTo>
                  <a:pt x="7853" y="7382"/>
                </a:lnTo>
                <a:lnTo>
                  <a:pt x="7404" y="7382"/>
                </a:lnTo>
                <a:lnTo>
                  <a:pt x="6954" y="7361"/>
                </a:lnTo>
                <a:lnTo>
                  <a:pt x="6505" y="7297"/>
                </a:lnTo>
                <a:lnTo>
                  <a:pt x="6056" y="7254"/>
                </a:lnTo>
                <a:lnTo>
                  <a:pt x="5606" y="7232"/>
                </a:lnTo>
                <a:lnTo>
                  <a:pt x="4665" y="7211"/>
                </a:lnTo>
                <a:lnTo>
                  <a:pt x="4194" y="7211"/>
                </a:lnTo>
                <a:lnTo>
                  <a:pt x="3724" y="7232"/>
                </a:lnTo>
                <a:lnTo>
                  <a:pt x="3253" y="7275"/>
                </a:lnTo>
                <a:lnTo>
                  <a:pt x="3039" y="7254"/>
                </a:lnTo>
                <a:lnTo>
                  <a:pt x="2804" y="7232"/>
                </a:lnTo>
                <a:lnTo>
                  <a:pt x="2354" y="7232"/>
                </a:lnTo>
                <a:lnTo>
                  <a:pt x="1926" y="7275"/>
                </a:lnTo>
                <a:lnTo>
                  <a:pt x="1584" y="7297"/>
                </a:lnTo>
                <a:lnTo>
                  <a:pt x="1349" y="7318"/>
                </a:lnTo>
                <a:lnTo>
                  <a:pt x="1113" y="7318"/>
                </a:lnTo>
                <a:lnTo>
                  <a:pt x="899" y="7297"/>
                </a:lnTo>
                <a:lnTo>
                  <a:pt x="707" y="7254"/>
                </a:lnTo>
                <a:lnTo>
                  <a:pt x="643" y="7211"/>
                </a:lnTo>
                <a:lnTo>
                  <a:pt x="578" y="7168"/>
                </a:lnTo>
                <a:lnTo>
                  <a:pt x="557" y="7104"/>
                </a:lnTo>
                <a:lnTo>
                  <a:pt x="536" y="7018"/>
                </a:lnTo>
                <a:lnTo>
                  <a:pt x="536" y="6933"/>
                </a:lnTo>
                <a:lnTo>
                  <a:pt x="578" y="6826"/>
                </a:lnTo>
                <a:lnTo>
                  <a:pt x="664" y="6612"/>
                </a:lnTo>
                <a:lnTo>
                  <a:pt x="878" y="6205"/>
                </a:lnTo>
                <a:lnTo>
                  <a:pt x="964" y="6056"/>
                </a:lnTo>
                <a:lnTo>
                  <a:pt x="1071" y="5906"/>
                </a:lnTo>
                <a:lnTo>
                  <a:pt x="1199" y="5756"/>
                </a:lnTo>
                <a:lnTo>
                  <a:pt x="1263" y="5713"/>
                </a:lnTo>
                <a:lnTo>
                  <a:pt x="1327" y="5671"/>
                </a:lnTo>
                <a:lnTo>
                  <a:pt x="1413" y="5628"/>
                </a:lnTo>
                <a:lnTo>
                  <a:pt x="1520" y="5606"/>
                </a:lnTo>
                <a:lnTo>
                  <a:pt x="1755" y="5606"/>
                </a:lnTo>
                <a:lnTo>
                  <a:pt x="2204" y="5585"/>
                </a:lnTo>
                <a:close/>
                <a:moveTo>
                  <a:pt x="2162" y="5050"/>
                </a:moveTo>
                <a:lnTo>
                  <a:pt x="1905" y="5071"/>
                </a:lnTo>
                <a:lnTo>
                  <a:pt x="1648" y="5114"/>
                </a:lnTo>
                <a:lnTo>
                  <a:pt x="1413" y="5178"/>
                </a:lnTo>
                <a:lnTo>
                  <a:pt x="1199" y="5264"/>
                </a:lnTo>
                <a:lnTo>
                  <a:pt x="1092" y="5307"/>
                </a:lnTo>
                <a:lnTo>
                  <a:pt x="1006" y="5392"/>
                </a:lnTo>
                <a:lnTo>
                  <a:pt x="857" y="5585"/>
                </a:lnTo>
                <a:lnTo>
                  <a:pt x="578" y="5991"/>
                </a:lnTo>
                <a:lnTo>
                  <a:pt x="322" y="6419"/>
                </a:lnTo>
                <a:lnTo>
                  <a:pt x="193" y="6655"/>
                </a:lnTo>
                <a:lnTo>
                  <a:pt x="86" y="6890"/>
                </a:lnTo>
                <a:lnTo>
                  <a:pt x="22" y="7125"/>
                </a:lnTo>
                <a:lnTo>
                  <a:pt x="1" y="7404"/>
                </a:lnTo>
                <a:lnTo>
                  <a:pt x="1" y="7532"/>
                </a:lnTo>
                <a:lnTo>
                  <a:pt x="22" y="7660"/>
                </a:lnTo>
                <a:lnTo>
                  <a:pt x="65" y="7789"/>
                </a:lnTo>
                <a:lnTo>
                  <a:pt x="129" y="7874"/>
                </a:lnTo>
                <a:lnTo>
                  <a:pt x="193" y="7917"/>
                </a:lnTo>
                <a:lnTo>
                  <a:pt x="300" y="7960"/>
                </a:lnTo>
                <a:lnTo>
                  <a:pt x="536" y="8003"/>
                </a:lnTo>
                <a:lnTo>
                  <a:pt x="792" y="8045"/>
                </a:lnTo>
                <a:lnTo>
                  <a:pt x="1006" y="8067"/>
                </a:lnTo>
                <a:lnTo>
                  <a:pt x="1584" y="8067"/>
                </a:lnTo>
                <a:lnTo>
                  <a:pt x="2162" y="8045"/>
                </a:lnTo>
                <a:lnTo>
                  <a:pt x="2761" y="8024"/>
                </a:lnTo>
                <a:lnTo>
                  <a:pt x="3039" y="8045"/>
                </a:lnTo>
                <a:lnTo>
                  <a:pt x="3338" y="8045"/>
                </a:lnTo>
                <a:lnTo>
                  <a:pt x="3895" y="8088"/>
                </a:lnTo>
                <a:lnTo>
                  <a:pt x="4451" y="8067"/>
                </a:lnTo>
                <a:lnTo>
                  <a:pt x="5007" y="8045"/>
                </a:lnTo>
                <a:lnTo>
                  <a:pt x="5564" y="8045"/>
                </a:lnTo>
                <a:lnTo>
                  <a:pt x="6141" y="8067"/>
                </a:lnTo>
                <a:lnTo>
                  <a:pt x="6719" y="8088"/>
                </a:lnTo>
                <a:lnTo>
                  <a:pt x="7211" y="8067"/>
                </a:lnTo>
                <a:lnTo>
                  <a:pt x="7703" y="8045"/>
                </a:lnTo>
                <a:lnTo>
                  <a:pt x="7746" y="8067"/>
                </a:lnTo>
                <a:lnTo>
                  <a:pt x="7853" y="8067"/>
                </a:lnTo>
                <a:lnTo>
                  <a:pt x="8174" y="8045"/>
                </a:lnTo>
                <a:lnTo>
                  <a:pt x="8516" y="8003"/>
                </a:lnTo>
                <a:lnTo>
                  <a:pt x="8645" y="7960"/>
                </a:lnTo>
                <a:lnTo>
                  <a:pt x="8709" y="7938"/>
                </a:lnTo>
                <a:lnTo>
                  <a:pt x="8794" y="7853"/>
                </a:lnTo>
                <a:lnTo>
                  <a:pt x="8837" y="7746"/>
                </a:lnTo>
                <a:lnTo>
                  <a:pt x="8880" y="7618"/>
                </a:lnTo>
                <a:lnTo>
                  <a:pt x="8901" y="7489"/>
                </a:lnTo>
                <a:lnTo>
                  <a:pt x="8901" y="7339"/>
                </a:lnTo>
                <a:lnTo>
                  <a:pt x="8901" y="7211"/>
                </a:lnTo>
                <a:lnTo>
                  <a:pt x="8880" y="7083"/>
                </a:lnTo>
                <a:lnTo>
                  <a:pt x="8859" y="6997"/>
                </a:lnTo>
                <a:lnTo>
                  <a:pt x="8752" y="6698"/>
                </a:lnTo>
                <a:lnTo>
                  <a:pt x="8623" y="6419"/>
                </a:lnTo>
                <a:lnTo>
                  <a:pt x="8345" y="5863"/>
                </a:lnTo>
                <a:lnTo>
                  <a:pt x="8238" y="5649"/>
                </a:lnTo>
                <a:lnTo>
                  <a:pt x="8174" y="5542"/>
                </a:lnTo>
                <a:lnTo>
                  <a:pt x="8088" y="5478"/>
                </a:lnTo>
                <a:lnTo>
                  <a:pt x="8024" y="5414"/>
                </a:lnTo>
                <a:lnTo>
                  <a:pt x="7917" y="5350"/>
                </a:lnTo>
                <a:lnTo>
                  <a:pt x="7810" y="5328"/>
                </a:lnTo>
                <a:lnTo>
                  <a:pt x="7682" y="5307"/>
                </a:lnTo>
                <a:lnTo>
                  <a:pt x="7125" y="5243"/>
                </a:lnTo>
                <a:lnTo>
                  <a:pt x="6548" y="5221"/>
                </a:lnTo>
                <a:lnTo>
                  <a:pt x="5414" y="5178"/>
                </a:lnTo>
                <a:lnTo>
                  <a:pt x="4515" y="5178"/>
                </a:lnTo>
                <a:lnTo>
                  <a:pt x="4216" y="5157"/>
                </a:lnTo>
                <a:lnTo>
                  <a:pt x="3681" y="5093"/>
                </a:lnTo>
                <a:lnTo>
                  <a:pt x="3146" y="5071"/>
                </a:lnTo>
                <a:lnTo>
                  <a:pt x="2675" y="5071"/>
                </a:lnTo>
                <a:lnTo>
                  <a:pt x="2162" y="505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C97AC-8CD1-82BD-B345-DE458D992279}"/>
              </a:ext>
            </a:extLst>
          </p:cNvPr>
          <p:cNvSpPr/>
          <p:nvPr/>
        </p:nvSpPr>
        <p:spPr>
          <a:xfrm>
            <a:off x="6940296" y="2344114"/>
            <a:ext cx="1344168" cy="8595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084B340-F0FD-8FCC-B0BB-BD5D1699447F}"/>
              </a:ext>
            </a:extLst>
          </p:cNvPr>
          <p:cNvSpPr/>
          <p:nvPr/>
        </p:nvSpPr>
        <p:spPr>
          <a:xfrm>
            <a:off x="6871007" y="2248350"/>
            <a:ext cx="1258009" cy="516388"/>
          </a:xfrm>
          <a:prstGeom prst="wedgeRoundRectCallout">
            <a:avLst>
              <a:gd name="adj1" fmla="val -41185"/>
              <a:gd name="adj2" fmla="val 8374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9293D-9046-5F9B-FB0B-613CC3B50F8C}"/>
              </a:ext>
            </a:extLst>
          </p:cNvPr>
          <p:cNvSpPr txBox="1"/>
          <p:nvPr/>
        </p:nvSpPr>
        <p:spPr>
          <a:xfrm>
            <a:off x="3880715" y="4193846"/>
            <a:ext cx="1220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Clear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Expressive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Simple</a:t>
            </a:r>
          </a:p>
        </p:txBody>
      </p:sp>
      <p:sp>
        <p:nvSpPr>
          <p:cNvPr id="11" name="Google Shape;95;p7">
            <a:extLst>
              <a:ext uri="{FF2B5EF4-FFF2-40B4-BE49-F238E27FC236}">
                <a16:creationId xmlns:a16="http://schemas.microsoft.com/office/drawing/2014/main" id="{774A3B7C-1C3D-AFE0-3875-233B809019D0}"/>
              </a:ext>
            </a:extLst>
          </p:cNvPr>
          <p:cNvSpPr/>
          <p:nvPr/>
        </p:nvSpPr>
        <p:spPr>
          <a:xfrm>
            <a:off x="9455806" y="3729797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D9EBAD-DE1A-4EBA-C6EF-BC29A63438EB}"/>
              </a:ext>
            </a:extLst>
          </p:cNvPr>
          <p:cNvSpPr/>
          <p:nvPr/>
        </p:nvSpPr>
        <p:spPr>
          <a:xfrm>
            <a:off x="9876072" y="4181452"/>
            <a:ext cx="1958976" cy="24481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95;p7">
            <a:extLst>
              <a:ext uri="{FF2B5EF4-FFF2-40B4-BE49-F238E27FC236}">
                <a16:creationId xmlns:a16="http://schemas.microsoft.com/office/drawing/2014/main" id="{32E55FB2-8651-069B-8B15-EEFA8748C466}"/>
              </a:ext>
            </a:extLst>
          </p:cNvPr>
          <p:cNvSpPr/>
          <p:nvPr/>
        </p:nvSpPr>
        <p:spPr>
          <a:xfrm>
            <a:off x="9866928" y="4068125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332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950EA37-A63E-62B6-521C-E93A8297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20" y="546509"/>
            <a:ext cx="11487560" cy="59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89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ADD704-45E0-CDF0-BBC7-D51C9503D539}"/>
              </a:ext>
            </a:extLst>
          </p:cNvPr>
          <p:cNvGrpSpPr/>
          <p:nvPr/>
        </p:nvGrpSpPr>
        <p:grpSpPr>
          <a:xfrm>
            <a:off x="7506265" y="138295"/>
            <a:ext cx="2555240" cy="6581410"/>
            <a:chOff x="165234" y="138295"/>
            <a:chExt cx="2555240" cy="6581410"/>
          </a:xfrm>
        </p:grpSpPr>
        <p:pic>
          <p:nvPicPr>
            <p:cNvPr id="3" name="Picture 2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1DD26B4-5125-831C-0989-2A3BEE5B1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234" y="138295"/>
              <a:ext cx="2321560" cy="3865880"/>
            </a:xfrm>
            <a:prstGeom prst="rect">
              <a:avLst/>
            </a:prstGeom>
          </p:spPr>
        </p:pic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E3BC49A-E3FE-C67A-B79C-7166CF0F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234" y="3981585"/>
              <a:ext cx="2555240" cy="2738120"/>
            </a:xfrm>
            <a:prstGeom prst="rect">
              <a:avLst/>
            </a:prstGeom>
          </p:spPr>
        </p:pic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49647EE-FA62-588F-4CD5-5B6BC7D77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75" t="8645" r="8548" b="5414"/>
          <a:stretch/>
        </p:blipFill>
        <p:spPr>
          <a:xfrm>
            <a:off x="0" y="1134137"/>
            <a:ext cx="6675496" cy="43093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E4D42A-0BE5-BD54-8E03-FEE0DC8619A7}"/>
              </a:ext>
            </a:extLst>
          </p:cNvPr>
          <p:cNvCxnSpPr>
            <a:cxnSpLocks/>
          </p:cNvCxnSpPr>
          <p:nvPr/>
        </p:nvCxnSpPr>
        <p:spPr>
          <a:xfrm>
            <a:off x="7090880" y="416052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ADD704-45E0-CDF0-BBC7-D51C9503D539}"/>
              </a:ext>
            </a:extLst>
          </p:cNvPr>
          <p:cNvGrpSpPr/>
          <p:nvPr/>
        </p:nvGrpSpPr>
        <p:grpSpPr>
          <a:xfrm>
            <a:off x="5366317" y="0"/>
            <a:ext cx="2555240" cy="6581410"/>
            <a:chOff x="165234" y="138295"/>
            <a:chExt cx="2555240" cy="6581410"/>
          </a:xfrm>
        </p:grpSpPr>
        <p:pic>
          <p:nvPicPr>
            <p:cNvPr id="3" name="Picture 2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1DD26B4-5125-831C-0989-2A3BEE5B1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234" y="138295"/>
              <a:ext cx="2321560" cy="3865880"/>
            </a:xfrm>
            <a:prstGeom prst="rect">
              <a:avLst/>
            </a:prstGeom>
          </p:spPr>
        </p:pic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E3BC49A-E3FE-C67A-B79C-7166CF0F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234" y="3981585"/>
              <a:ext cx="2555240" cy="2738120"/>
            </a:xfrm>
            <a:prstGeom prst="rect">
              <a:avLst/>
            </a:prstGeom>
          </p:spPr>
        </p:pic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49647EE-FA62-588F-4CD5-5B6BC7D77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74" t="22111" r="43096" b="5414"/>
          <a:stretch/>
        </p:blipFill>
        <p:spPr>
          <a:xfrm>
            <a:off x="51763" y="379758"/>
            <a:ext cx="3356037" cy="3634144"/>
          </a:xfrm>
          <a:prstGeom prst="rect">
            <a:avLst/>
          </a:prstGeom>
        </p:spPr>
      </p:pic>
      <p:sp>
        <p:nvSpPr>
          <p:cNvPr id="5" name="Cross 4">
            <a:extLst>
              <a:ext uri="{FF2B5EF4-FFF2-40B4-BE49-F238E27FC236}">
                <a16:creationId xmlns:a16="http://schemas.microsoft.com/office/drawing/2014/main" id="{4B0D269E-9101-F292-B217-894CE949D812}"/>
              </a:ext>
            </a:extLst>
          </p:cNvPr>
          <p:cNvSpPr/>
          <p:nvPr/>
        </p:nvSpPr>
        <p:spPr>
          <a:xfrm>
            <a:off x="51763" y="4276316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CFAF905F-5907-A705-7313-99FD54151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3" y="5078227"/>
            <a:ext cx="4589576" cy="1001950"/>
          </a:xfrm>
          <a:prstGeom prst="rect">
            <a:avLst/>
          </a:prstGeo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AD332A-C101-CFB1-C478-60C1F8ACD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131" y="3429000"/>
            <a:ext cx="4678540" cy="20616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897ABB19-69E8-A43F-92BF-7D4D0FA12BA6}"/>
              </a:ext>
            </a:extLst>
          </p:cNvPr>
          <p:cNvSpPr/>
          <p:nvPr/>
        </p:nvSpPr>
        <p:spPr>
          <a:xfrm>
            <a:off x="4835187" y="1209414"/>
            <a:ext cx="213647" cy="4009116"/>
          </a:xfrm>
          <a:custGeom>
            <a:avLst/>
            <a:gdLst>
              <a:gd name="connsiteX0" fmla="*/ 0 w 461481"/>
              <a:gd name="connsiteY0" fmla="*/ 0 h 6391073"/>
              <a:gd name="connsiteX1" fmla="*/ 455811 w 461481"/>
              <a:gd name="connsiteY1" fmla="*/ 3190673 h 6391073"/>
              <a:gd name="connsiteX2" fmla="*/ 461481 w 461481"/>
              <a:gd name="connsiteY2" fmla="*/ 3190673 h 6391073"/>
              <a:gd name="connsiteX3" fmla="*/ 4281 w 461481"/>
              <a:gd name="connsiteY3" fmla="*/ 6391073 h 6391073"/>
              <a:gd name="connsiteX4" fmla="*/ 4281 w 461481"/>
              <a:gd name="connsiteY4" fmla="*/ 3200400 h 6391073"/>
              <a:gd name="connsiteX5" fmla="*/ 0 w 461481"/>
              <a:gd name="connsiteY5" fmla="*/ 3200400 h 639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481" h="6391073">
                <a:moveTo>
                  <a:pt x="0" y="0"/>
                </a:moveTo>
                <a:lnTo>
                  <a:pt x="455811" y="3190673"/>
                </a:lnTo>
                <a:lnTo>
                  <a:pt x="461481" y="3190673"/>
                </a:lnTo>
                <a:lnTo>
                  <a:pt x="4281" y="6391073"/>
                </a:lnTo>
                <a:lnTo>
                  <a:pt x="4281" y="3200400"/>
                </a:lnTo>
                <a:lnTo>
                  <a:pt x="0" y="32004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8A29BC-8ACB-F18A-D1FD-E81CA80404E9}"/>
              </a:ext>
            </a:extLst>
          </p:cNvPr>
          <p:cNvCxnSpPr>
            <a:cxnSpLocks/>
          </p:cNvCxnSpPr>
          <p:nvPr/>
        </p:nvCxnSpPr>
        <p:spPr>
          <a:xfrm>
            <a:off x="4835187" y="383346"/>
            <a:ext cx="0" cy="602589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5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message&#10;&#10;Description automatically generated">
            <a:extLst>
              <a:ext uri="{FF2B5EF4-FFF2-40B4-BE49-F238E27FC236}">
                <a16:creationId xmlns:a16="http://schemas.microsoft.com/office/drawing/2014/main" id="{3F5DBB5F-4890-B91F-3257-D52924D2A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63" y="997846"/>
            <a:ext cx="4484992" cy="104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29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BEC2D-B0F9-7D1F-D3F8-691C4104F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EDFB70-8705-2690-0EA8-3B4B8A342BE1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7043B-A59E-65D3-8FF2-D0CE4B047731}"/>
              </a:ext>
            </a:extLst>
          </p:cNvPr>
          <p:cNvSpPr txBox="1"/>
          <p:nvPr/>
        </p:nvSpPr>
        <p:spPr>
          <a:xfrm>
            <a:off x="978408" y="1682496"/>
            <a:ext cx="4368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the output is small, use inline approvals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1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1A1A-29BB-6FFC-DA35-805A158E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0420A4E0-4A4F-4C17-4FA9-EB400F48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D1E35-A2DB-017D-B172-AFE81CEBD1AE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4216904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A32C2-CE39-CE40-E42D-82296338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0E7C38-CAFB-366B-0857-FF89488AC047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01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0996-C852-596F-EA5E-364A03EF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AB4D35-4B05-7EDE-5BD4-550940E56FCC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08664-0C28-4B6E-B6B2-12AD1DBFE71F}"/>
              </a:ext>
            </a:extLst>
          </p:cNvPr>
          <p:cNvSpPr txBox="1"/>
          <p:nvPr/>
        </p:nvSpPr>
        <p:spPr>
          <a:xfrm>
            <a:off x="978408" y="1682496"/>
            <a:ext cx="905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you have a lot of similar scenarios, allow yourself to see both the forest and the trees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6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5F2AF190-141F-A891-5557-27E06F30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035456"/>
            <a:ext cx="7772400" cy="37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565594" y="2876443"/>
            <a:ext cx="529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In the beginning...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71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778C0-6CFA-71C6-8DE9-3A8E90CB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DB054E-A768-8010-7F2C-6BC994A8509D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11569-4A19-0C8A-ADBF-506AA1B2F777}"/>
              </a:ext>
            </a:extLst>
          </p:cNvPr>
          <p:cNvSpPr txBox="1"/>
          <p:nvPr/>
        </p:nvSpPr>
        <p:spPr>
          <a:xfrm>
            <a:off x="978408" y="1682496"/>
            <a:ext cx="5944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Invest in APIs that make it easier to express test scenarios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892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6717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85DBA-F378-5E16-25F7-324AC755581C}"/>
              </a:ext>
            </a:extLst>
          </p:cNvPr>
          <p:cNvSpPr/>
          <p:nvPr/>
        </p:nvSpPr>
        <p:spPr>
          <a:xfrm>
            <a:off x="-9144" y="-9144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35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What the test does is confusing</a:t>
            </a:r>
          </a:p>
        </p:txBody>
      </p:sp>
    </p:spTree>
    <p:extLst>
      <p:ext uri="{BB962C8B-B14F-4D97-AF65-F5344CB8AC3E}">
        <p14:creationId xmlns:p14="http://schemas.microsoft.com/office/powerpoint/2010/main" val="15248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64735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49671</TotalTime>
  <Words>2232</Words>
  <Application>Microsoft Macintosh PowerPoint</Application>
  <PresentationFormat>Widescreen</PresentationFormat>
  <Paragraphs>315</Paragraphs>
  <Slides>62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Calibri Light</vt:lpstr>
      <vt:lpstr>Fira Code</vt:lpstr>
      <vt:lpstr>Fira Code Light</vt:lpstr>
      <vt:lpstr>Ink Free</vt:lpstr>
      <vt:lpstr>Menlo</vt:lpstr>
      <vt:lpstr>Rockwell</vt:lpstr>
      <vt:lpstr>Office Theme</vt:lpstr>
      <vt:lpstr>TODO</vt:lpstr>
      <vt:lpstr>Better Testing with Approvals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Calls</vt:lpstr>
      <vt:lpstr>PowerPoint Presentation</vt:lpstr>
      <vt:lpstr>Original</vt:lpstr>
      <vt:lpstr>Approval Text</vt:lpstr>
      <vt:lpstr>Approval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Llewellyn Falco</cp:lastModifiedBy>
  <cp:revision>78</cp:revision>
  <dcterms:created xsi:type="dcterms:W3CDTF">2023-11-14T16:04:34Z</dcterms:created>
  <dcterms:modified xsi:type="dcterms:W3CDTF">2024-02-21T02:23:15Z</dcterms:modified>
</cp:coreProperties>
</file>