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00" r:id="rId2"/>
    <p:sldId id="256" r:id="rId3"/>
    <p:sldId id="305" r:id="rId4"/>
    <p:sldId id="306" r:id="rId5"/>
    <p:sldId id="292" r:id="rId6"/>
    <p:sldId id="303" r:id="rId7"/>
    <p:sldId id="307" r:id="rId8"/>
    <p:sldId id="263" r:id="rId9"/>
    <p:sldId id="283" r:id="rId10"/>
    <p:sldId id="294" r:id="rId11"/>
    <p:sldId id="293" r:id="rId12"/>
    <p:sldId id="308" r:id="rId13"/>
    <p:sldId id="309" r:id="rId14"/>
    <p:sldId id="302" r:id="rId15"/>
    <p:sldId id="298" r:id="rId16"/>
    <p:sldId id="299" r:id="rId17"/>
    <p:sldId id="297" r:id="rId18"/>
    <p:sldId id="301" r:id="rId19"/>
    <p:sldId id="304" r:id="rId20"/>
    <p:sldId id="284" r:id="rId21"/>
    <p:sldId id="289" r:id="rId22"/>
    <p:sldId id="285" r:id="rId23"/>
    <p:sldId id="286" r:id="rId24"/>
    <p:sldId id="287" r:id="rId25"/>
    <p:sldId id="288" r:id="rId26"/>
    <p:sldId id="290" r:id="rId27"/>
    <p:sldId id="268" r:id="rId28"/>
    <p:sldId id="270" r:id="rId29"/>
    <p:sldId id="271" r:id="rId30"/>
    <p:sldId id="273" r:id="rId31"/>
    <p:sldId id="274" r:id="rId32"/>
    <p:sldId id="272" r:id="rId33"/>
    <p:sldId id="277" r:id="rId34"/>
    <p:sldId id="275" r:id="rId35"/>
    <p:sldId id="278" r:id="rId36"/>
    <p:sldId id="276" r:id="rId37"/>
    <p:sldId id="279" r:id="rId38"/>
    <p:sldId id="280" r:id="rId39"/>
    <p:sldId id="281" r:id="rId40"/>
    <p:sldId id="291" r:id="rId41"/>
    <p:sldId id="264" r:id="rId42"/>
    <p:sldId id="257" r:id="rId43"/>
    <p:sldId id="282" r:id="rId44"/>
    <p:sldId id="25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06"/>
            <p14:sldId id="292"/>
            <p14:sldId id="303"/>
            <p14:sldId id="307"/>
            <p14:sldId id="263"/>
            <p14:sldId id="283"/>
            <p14:sldId id="294"/>
            <p14:sldId id="293"/>
            <p14:sldId id="308"/>
            <p14:sldId id="309"/>
            <p14:sldId id="302"/>
            <p14:sldId id="298"/>
            <p14:sldId id="299"/>
            <p14:sldId id="297"/>
            <p14:sldId id="301"/>
            <p14:sldId id="304"/>
            <p14:sldId id="284"/>
            <p14:sldId id="289"/>
            <p14:sldId id="285"/>
            <p14:sldId id="286"/>
            <p14:sldId id="287"/>
            <p14:sldId id="288"/>
            <p14:sldId id="290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  <p14:section name="Rest Calls" id="{9F1D58F7-F7CD-004B-A186-A32696F48374}">
          <p14:sldIdLst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/>
    <p:restoredTop sz="96377"/>
  </p:normalViewPr>
  <p:slideViewPr>
    <p:cSldViewPr snapToGrid="0">
      <p:cViewPr varScale="1">
        <p:scale>
          <a:sx n="140" d="100"/>
          <a:sy n="140" d="100"/>
        </p:scale>
        <p:origin x="1664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FBE7-AB24-2903-C554-251C114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98F47-3365-4544-8E8D-4EA51D4F5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EA4BC-3FD9-78F2-B5CD-7BC630AF5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6B37-A204-8AA0-3208-DFF2661A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69BE-EA21-6651-CB12-65112D9D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8EFE-BD54-84E0-DF8B-FD0A5707D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633E7-470B-E693-F58E-701C847BB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A7B6-4EFA-AE36-EBD1-A0598A8E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CBA9F-BF11-ED53-FDA0-45D8EE75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3399A-9B64-526C-C883-906337016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7C059-D9A4-B427-31C2-12AE537A7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3BED-E3E2-0B16-DA9E-06833D952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4E20-904F-2C6D-951E-E4553C94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4902D-257F-200E-5E8C-94D4CDDF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D339BF-561C-E228-5AB7-12B831EF2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A0B8-27BF-5B85-33A0-EA0673ADE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97B6-4FCC-7793-AA61-1D74BD86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03764E2-7489-8728-9364-D00B56CE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1EF60BD-C7E4-53C2-1B3B-01ED4259E34D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DDF4A5-9A1F-C3F1-7709-F63040BECA25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7CB808-1F2E-9229-98E3-7599DEA73FA7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0110C0-BB08-D67D-8555-ED5F6BA208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986B9D-2B71-22A3-C42B-B9B6123DD0C5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BED7F61-5D8B-29D3-5599-B81D596EE101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99E0508-3CC3-7EA5-98B4-D887B904B6FE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73E1289-3E6D-325F-30D6-7C803BE417CD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B096E44-53E9-5BC0-0750-8FB8E2B6F43B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49EDFE-418B-1CDB-BE7E-8D486F0D6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3E597-8747-AC0A-0E02-202CDAE2ACAD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66BBE-F6A8-3542-2281-F4D69F6E3767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A1FF-4652-CCF1-F4FC-373865AFC2E9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32876-3F7D-9071-D201-72C5B46B52C2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070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729B-67B0-CBF1-22BC-DFBACD30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ACF9D49-CA8B-A408-665C-B4143C24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0B5FE4A-99FB-4862-A614-C120AB3454D6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C9DBB-1C34-11B7-3673-D2AA89A7F3D6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55655-BB53-857B-B27D-4907A1EBF515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39A94-93C9-4FE4-1C4F-3FE43C54D5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350389-699A-1E48-DBF5-5DFE1BABE9F3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C562524-069B-A424-543C-99524D1B2677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52D9BCF-C23B-5B06-FBCB-2AD7F8365E8D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C74AD11-ADC5-2BDC-8F71-AC7AC649EE1B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648C8E4-AA2F-35AD-AB4C-C674E3DB2265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78B4A7-CC7B-02D4-FD2B-C24F070B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4D41-9988-924C-79D1-9B2E1FA40431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28056-70F1-C3AB-25DB-64816674EA5E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FF6D-D3CB-A530-BE93-D1F918849474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96B0B-2A30-987E-50B3-89D94DCDA1B9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ADFA4-BD92-DF66-BB01-C49150FC72F4}"/>
              </a:ext>
            </a:extLst>
          </p:cNvPr>
          <p:cNvSpPr txBox="1"/>
          <p:nvPr/>
        </p:nvSpPr>
        <p:spPr>
          <a:xfrm>
            <a:off x="513446" y="491475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</p:spTree>
    <p:extLst>
      <p:ext uri="{BB962C8B-B14F-4D97-AF65-F5344CB8AC3E}">
        <p14:creationId xmlns:p14="http://schemas.microsoft.com/office/powerpoint/2010/main" val="22053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4DD1-6444-E6B5-72DF-5274A120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D0F45ECA-1C22-9DAA-4452-A6F363CB7177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2531FF68-C096-533A-57C7-9908F7EB21CC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CD7C84BE-D1AE-8249-C6BC-60BB49C591DC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0DDB-BF42-B0E5-71C6-A83C06A40EAD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6260-045A-9824-9340-158A1AA65919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FA7CB-4F8D-9D68-B8B6-534875039076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16B-84ED-8F46-92BE-AAB705AFB9B4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39823A-C8F1-3204-08FC-FA4444003F39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6B0153-9965-2DEB-F758-1078474DD80E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362202-101E-18D9-4A39-C6F32445A05B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A54560-8644-96DC-1272-5BC3BEA70054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66F5C7-C464-0CED-1F36-8B217FF09EC2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594883-6B37-1A25-1C69-8F217D55ACC4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DEDC5-CBBB-77B4-59C0-6949C1C43D7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360AFB-BC7B-14CD-FD43-B046C7EE1BF0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7FFD33-19A8-2A47-B9D0-A8161C22968F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F36F41-5DA3-DF67-C06F-D4D35DCC4875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EDCF3-7C37-4F4B-3794-531222F2D39B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B2375-E391-1D2A-3DC7-FB046D1DB5C2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1F2F38B-8260-C825-8DFE-AB0970C9C406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4342D-BA54-FEAD-66D0-8DEAD62B8178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299353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ED9BC-E09B-44E5-8264-4427905745FD}"/>
              </a:ext>
            </a:extLst>
          </p:cNvPr>
          <p:cNvSpPr txBox="1"/>
          <p:nvPr/>
        </p:nvSpPr>
        <p:spPr>
          <a:xfrm>
            <a:off x="1792224" y="1170432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932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36974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42DE-F176-0C3C-94FD-E02F057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D1427F09-ADFC-7FD5-F409-03163564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E9C3252E-BAE7-9B73-7F28-DB7649DB8165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C465111-F782-C323-5489-7B874005FD24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9C04965D-32CB-1AA1-35E1-700319A9262C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C08E30B-AF3B-870E-8C51-A4ABA5874D0F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50DD5187-66BA-863F-4C6F-7E472EADA9BF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63F3CEC-0E9E-8E30-B109-9220BE0419F2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5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918F-3D5E-FDFE-A977-97CA8CBC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953DFCB3-7E3D-09AF-C472-522C84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23D754F2-1D98-CCAE-0503-ABCEAE55B424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E128369-6301-FCCB-F3B2-71570FED9CCF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028AC2B-5486-9EDF-FD58-664385617F24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E90B6202-4A69-B30D-D111-74E728124C2F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D4C73E28-1109-D922-6242-8370A3EAFCA2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8B22F973-84B8-629C-36F8-1A9C6B3D2BEA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8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9C79-29BD-492D-27BA-B9751E5E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“People don’t know what they want, </a:t>
            </a:r>
          </a:p>
          <a:p>
            <a:pPr marL="0" indent="0">
              <a:buNone/>
            </a:pPr>
            <a:r>
              <a:rPr lang="en-US"/>
              <a:t>until they see what they don’t.”</a:t>
            </a:r>
          </a:p>
          <a:p>
            <a:pPr marL="0" indent="0">
              <a:buNone/>
            </a:pPr>
            <a:r>
              <a:rPr lang="en-US"/>
              <a:t>- Alan Shalloway</a:t>
            </a:r>
          </a:p>
        </p:txBody>
      </p:sp>
    </p:spTree>
    <p:extLst>
      <p:ext uri="{BB962C8B-B14F-4D97-AF65-F5344CB8AC3E}">
        <p14:creationId xmlns:p14="http://schemas.microsoft.com/office/powerpoint/2010/main" val="957768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44787</TotalTime>
  <Words>1713</Words>
  <Application>Microsoft Macintosh PowerPoint</Application>
  <PresentationFormat>Widescreen</PresentationFormat>
  <Paragraphs>230</Paragraphs>
  <Slides>44</Slides>
  <Notes>28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Dreaming Outloud Script Pro</vt:lpstr>
      <vt:lpstr>Fira Code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Lada Kesseler</cp:lastModifiedBy>
  <cp:revision>36</cp:revision>
  <dcterms:created xsi:type="dcterms:W3CDTF">2023-11-14T16:04:34Z</dcterms:created>
  <dcterms:modified xsi:type="dcterms:W3CDTF">2024-02-15T00:35:15Z</dcterms:modified>
</cp:coreProperties>
</file>