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57" r:id="rId4"/>
    <p:sldId id="282" r:id="rId5"/>
    <p:sldId id="259" r:id="rId6"/>
    <p:sldId id="260" r:id="rId7"/>
    <p:sldId id="261" r:id="rId8"/>
    <p:sldId id="262" r:id="rId9"/>
    <p:sldId id="263" r:id="rId10"/>
    <p:sldId id="283" r:id="rId11"/>
    <p:sldId id="284" r:id="rId12"/>
    <p:sldId id="289" r:id="rId13"/>
    <p:sldId id="266" r:id="rId14"/>
    <p:sldId id="285" r:id="rId15"/>
    <p:sldId id="286" r:id="rId16"/>
    <p:sldId id="290" r:id="rId17"/>
    <p:sldId id="287" r:id="rId18"/>
    <p:sldId id="288" r:id="rId19"/>
    <p:sldId id="268" r:id="rId20"/>
    <p:sldId id="270" r:id="rId21"/>
    <p:sldId id="271" r:id="rId22"/>
    <p:sldId id="273" r:id="rId23"/>
    <p:sldId id="274" r:id="rId24"/>
    <p:sldId id="272" r:id="rId25"/>
    <p:sldId id="277" r:id="rId26"/>
    <p:sldId id="275" r:id="rId27"/>
    <p:sldId id="278" r:id="rId28"/>
    <p:sldId id="276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 Calls" id="{9F1D58F7-F7CD-004B-A186-A32696F48374}">
          <p14:sldIdLst>
            <p14:sldId id="256"/>
            <p14:sldId id="264"/>
            <p14:sldId id="257"/>
            <p14:sldId id="282"/>
            <p14:sldId id="259"/>
          </p14:sldIdLst>
        </p14:section>
        <p14:section name="Conversations" id="{5559B1FB-BF5B-8D46-9912-68828DE4E41B}">
          <p14:sldIdLst>
            <p14:sldId id="260"/>
            <p14:sldId id="261"/>
            <p14:sldId id="262"/>
          </p14:sldIdLst>
        </p14:section>
        <p14:section name="Flow" id="{4A37992F-F261-844C-AD8B-FF43D7C6D28F}">
          <p14:sldIdLst>
            <p14:sldId id="263"/>
            <p14:sldId id="283"/>
            <p14:sldId id="284"/>
            <p14:sldId id="289"/>
            <p14:sldId id="266"/>
            <p14:sldId id="285"/>
            <p14:sldId id="286"/>
            <p14:sldId id="290"/>
            <p14:sldId id="287"/>
            <p14:sldId id="288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6377"/>
  </p:normalViewPr>
  <p:slideViewPr>
    <p:cSldViewPr snapToGrid="0">
      <p:cViewPr varScale="1">
        <p:scale>
          <a:sx n="140" d="100"/>
          <a:sy n="140" d="100"/>
        </p:scale>
        <p:origin x="512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AE5FF-8B22-85C8-6C56-CD662F2E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F878-CD62-DD25-D8CD-E62E1F056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57FF-31C2-B108-103F-B74EA5425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4F1D-D1CF-A788-4E48-2CDD52A9C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3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FBE7-AB24-2903-C554-251C114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98F47-3365-4544-8E8D-4EA51D4F5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EA4BC-3FD9-78F2-B5CD-7BC630AF5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6B37-A204-8AA0-3208-DFF2661A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5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69BE-EA21-6651-CB12-65112D9D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C8EFE-BD54-84E0-DF8B-FD0A5707D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633E7-470B-E693-F58E-701C847BB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3A7B6-4EFA-AE36-EBD1-A0598A8EB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1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3447288" y="2595434"/>
            <a:ext cx="44695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ED9BC-E09B-44E5-8264-4427905745FD}"/>
              </a:ext>
            </a:extLst>
          </p:cNvPr>
          <p:cNvSpPr txBox="1"/>
          <p:nvPr/>
        </p:nvSpPr>
        <p:spPr>
          <a:xfrm>
            <a:off x="1792224" y="1170432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932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9C00-6B04-04C2-2D69-D9C314BE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8E0D6B2-EE38-036A-A385-53FD48D7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26C4D7A-BA73-A680-3828-FC543D5E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379" y="5394852"/>
            <a:ext cx="4433746" cy="80467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CDB31-8F0F-BDE6-39DA-54448124C499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619B988-CF9E-D487-A21C-4BA4855A5567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3C94D-1900-E857-3AF2-75CC7BE532D4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92E371-8D24-3FE2-CA5E-B9BEED939640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A51E8D-8617-D059-9913-BDC88F89BE4A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4FFD05A-1B5E-F482-7DD1-267108563383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D55FAD2-7304-D6E8-002F-EFFE09A91B36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64600B1-68C2-1D48-D880-81F4E048E9B3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177B35B-F081-7223-FB5D-2B77BFC18CBC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27830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942DE-F176-0C3C-94FD-E02F0577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D1427F09-ADFC-7FD5-F409-03163564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E9C3252E-BAE7-9B73-7F28-DB7649DB8165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C465111-F782-C323-5489-7B874005FD24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9C04965D-32CB-1AA1-35E1-700319A9262C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C08E30B-AF3B-870E-8C51-A4ABA5874D0F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50DD5187-66BA-863F-4C6F-7E472EADA9BF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63F3CEC-0E9E-8E30-B109-9220BE0419F2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5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918F-3D5E-FDFE-A977-97CA8CBC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953DFCB3-7E3D-09AF-C472-522C84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23D754F2-1D98-CCAE-0503-ABCEAE55B424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E128369-6301-FCCB-F3B2-71570FED9CCF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028AC2B-5486-9EDF-FD58-664385617F24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E90B6202-4A69-B30D-D111-74E728124C2F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D4C73E28-1109-D922-6242-8370A3EAFCA2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8B22F973-84B8-629C-36F8-1A9C6B3D2BEA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87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8241-81FB-D395-7DDC-C1C1A0C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89CB-333B-5334-A1C4-46FB1C89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FA76-DAB8-18CD-6BE9-B118497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3250-2D34-CAA2-D9AC-71BE1F8C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9E880D"/>
                </a:solidFill>
                <a:effectLst/>
              </a:rPr>
              <a:t>@Test</a:t>
            </a:r>
            <a:br>
              <a:rPr lang="en-US" sz="1400">
                <a:solidFill>
                  <a:srgbClr val="9E880D"/>
                </a:solidFill>
                <a:effectLst/>
              </a:rPr>
            </a:br>
            <a:r>
              <a:rPr lang="en-US" sz="1400">
                <a:solidFill>
                  <a:srgbClr val="0033B3"/>
                </a:solidFill>
                <a:effectLst/>
              </a:rPr>
              <a:t>void </a:t>
            </a:r>
            <a:r>
              <a:rPr lang="en-US" sz="1400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 sz="1400">
                <a:solidFill>
                  <a:srgbClr val="080808"/>
                </a:solidFill>
                <a:effectLst/>
              </a:rPr>
              <a:t>() {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given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EventNotification message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TestUtils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eventNotification</a:t>
            </a:r>
            <a:r>
              <a:rPr lang="en-US" sz="1400">
                <a:solidFill>
                  <a:srgbClr val="080808"/>
                </a:solidFill>
                <a:effectLst/>
              </a:rPr>
              <a:t>()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.userId(</a:t>
            </a:r>
            <a:r>
              <a:rPr lang="en-US" sz="1400">
                <a:solidFill>
                  <a:srgbClr val="000000"/>
                </a:solidFill>
                <a:effectLst/>
              </a:rPr>
              <a:t>UserId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builder</a:t>
            </a:r>
            <a:r>
              <a:rPr lang="en-US" sz="1400">
                <a:solidFill>
                  <a:srgbClr val="080808"/>
                </a:solidFill>
                <a:effectLst/>
              </a:rPr>
              <a:t>().channel(</a:t>
            </a:r>
            <a:r>
              <a:rPr lang="en-US" sz="1400">
                <a:solidFill>
                  <a:srgbClr val="000000"/>
                </a:solidFill>
                <a:effectLst/>
              </a:rPr>
              <a:t>Channel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871094"/>
                </a:solidFill>
                <a:effectLst/>
              </a:rPr>
              <a:t>TEXT</a:t>
            </a:r>
            <a:r>
              <a:rPr lang="en-US" sz="1400">
                <a:solidFill>
                  <a:srgbClr val="080808"/>
                </a:solidFill>
                <a:effectLst/>
              </a:rPr>
              <a:t>).channelId(</a:t>
            </a:r>
            <a:r>
              <a:rPr lang="en-US" sz="1400">
                <a:solidFill>
                  <a:srgbClr val="000000"/>
                </a:solidFill>
                <a:effectLst/>
              </a:rPr>
              <a:t>UUID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randomUUID</a:t>
            </a:r>
            <a:r>
              <a:rPr lang="en-US" sz="1400">
                <a:solidFill>
                  <a:srgbClr val="080808"/>
                </a:solidFill>
                <a:effectLst/>
              </a:rPr>
              <a:t>().toString()).build())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.properties(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"accountId"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"1234567"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"code"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"411"</a:t>
            </a:r>
            <a:r>
              <a:rPr lang="en-US" sz="1400">
                <a:solidFill>
                  <a:srgbClr val="080808"/>
                </a:solidFill>
                <a:effectLst/>
              </a:rPr>
              <a:t>)))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.events(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MessageEvent(</a:t>
            </a:r>
            <a:r>
              <a:rPr lang="en-US" sz="1400">
                <a:solidFill>
                  <a:srgbClr val="000000"/>
                </a:solidFill>
                <a:effectLst/>
              </a:rPr>
              <a:t>System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400">
                <a:solidFill>
                  <a:srgbClr val="080808"/>
                </a:solidFill>
                <a:effectLst/>
              </a:rPr>
              <a:t>(), </a:t>
            </a:r>
            <a:r>
              <a:rPr lang="en-US" sz="1400">
                <a:solidFill>
                  <a:srgbClr val="067D17"/>
                </a:solidFill>
                <a:effectLst/>
              </a:rPr>
              <a:t>"0"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"hi"</a:t>
            </a:r>
            <a:r>
              <a:rPr lang="en-US" sz="1400">
                <a:solidFill>
                  <a:srgbClr val="080808"/>
                </a:solidFill>
                <a:effectLst/>
              </a:rPr>
              <a:t>))).build();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BotNotificationHandler notificationHandler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BotNotificationHandler();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 botOutboundChannel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BotOutboundChannel();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when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notificationHandler</a:t>
            </a:r>
            <a:r>
              <a:rPr lang="en-US" sz="1400">
                <a:solidFill>
                  <a:srgbClr val="080808"/>
                </a:solidFill>
                <a:effectLst/>
              </a:rPr>
              <a:t>.handle(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then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BotAction botActions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</a:t>
            </a:r>
            <a:r>
              <a:rPr lang="en-US" sz="1400">
                <a:solidFill>
                  <a:srgbClr val="080808"/>
                </a:solidFill>
                <a:effectLst/>
              </a:rPr>
              <a:t>.read(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.getConversationId());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080808"/>
                </a:solidFill>
                <a:effectLst/>
              </a:rPr>
              <a:t>assertThat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0000"/>
                </a:solidFill>
                <a:effectLst/>
              </a:rPr>
              <a:t>botActions</a:t>
            </a:r>
            <a:r>
              <a:rPr lang="en-US" sz="1400">
                <a:solidFill>
                  <a:srgbClr val="080808"/>
                </a:solidFill>
                <a:effectLst/>
              </a:rPr>
              <a:t>.getCommands())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.containsExactly(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"Hi there! I'm your virtual assistant."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"What would you like to do today?"</a:t>
            </a:r>
            <a:r>
              <a:rPr lang="en-US" sz="1400">
                <a:solidFill>
                  <a:srgbClr val="080808"/>
                </a:solidFill>
                <a:effectLst/>
              </a:rPr>
              <a:t>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}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955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0DB-345C-BF29-0F23-E1F453C3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DCE6-FAA8-029E-17C3-D518664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9E880D"/>
                </a:solidFill>
                <a:effectLst/>
              </a:rPr>
              <a:t>@Test</a:t>
            </a:r>
            <a:br>
              <a:rPr lang="en-US">
                <a:solidFill>
                  <a:srgbClr val="9E880D"/>
                </a:solidFill>
                <a:effectLst/>
              </a:rPr>
            </a:br>
            <a:r>
              <a:rPr lang="en-US">
                <a:solidFill>
                  <a:srgbClr val="0033B3"/>
                </a:solidFill>
                <a:effectLst/>
              </a:rPr>
              <a:t>void </a:t>
            </a:r>
            <a:r>
              <a:rPr lang="en-US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>
                <a:solidFill>
                  <a:srgbClr val="080808"/>
                </a:solidFill>
                <a:effectLst/>
              </a:rPr>
              <a:t>() {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</a:t>
            </a:r>
            <a:r>
              <a:rPr lang="en-US">
                <a:solidFill>
                  <a:srgbClr val="000000"/>
                </a:solidFill>
                <a:effectLst/>
              </a:rPr>
              <a:t>String expected </a:t>
            </a:r>
            <a:r>
              <a:rPr lang="en-US">
                <a:solidFill>
                  <a:srgbClr val="080808"/>
                </a:solidFill>
                <a:effectLst/>
              </a:rPr>
              <a:t>= </a:t>
            </a:r>
            <a:r>
              <a:rPr lang="en-US">
                <a:solidFill>
                  <a:srgbClr val="067D17"/>
                </a:solidFill>
                <a:effectLst/>
              </a:rPr>
              <a:t>"""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[Customer]: hi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Hi there! I'm your virtual assistant.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What would you like to do today?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"""</a:t>
            </a:r>
            <a:r>
              <a:rPr lang="en-US">
                <a:solidFill>
                  <a:srgbClr val="080808"/>
                </a:solidFill>
                <a:effectLst/>
              </a:rPr>
              <a:t>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verifyConversation(</a:t>
            </a:r>
            <a:r>
              <a:rPr lang="en-US">
                <a:solidFill>
                  <a:srgbClr val="000000"/>
                </a:solidFill>
                <a:effectLst/>
              </a:rPr>
              <a:t>expected</a:t>
            </a:r>
            <a:r>
              <a:rPr lang="en-US">
                <a:solidFill>
                  <a:srgbClr val="080808"/>
                </a:solidFill>
                <a:effectLst/>
              </a:rPr>
              <a:t>, </a:t>
            </a:r>
            <a:r>
              <a:rPr lang="en-US">
                <a:solidFill>
                  <a:srgbClr val="067D17"/>
                </a:solidFill>
                <a:effectLst/>
              </a:rPr>
              <a:t>"hi"</a:t>
            </a:r>
            <a:r>
              <a:rPr lang="en-US">
                <a:solidFill>
                  <a:srgbClr val="080808"/>
                </a:solidFill>
                <a:effectLst/>
              </a:rPr>
              <a:t>);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}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7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38127</TotalTime>
  <Words>1366</Words>
  <Application>Microsoft Macintosh PowerPoint</Application>
  <PresentationFormat>Widescreen</PresentationFormat>
  <Paragraphs>157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Dreaming Outloud Script Pro</vt:lpstr>
      <vt:lpstr>Fira Code</vt:lpstr>
      <vt:lpstr>Ink Free</vt:lpstr>
      <vt:lpstr>Menlo</vt:lpstr>
      <vt:lpstr>Rockwell</vt:lpstr>
      <vt:lpstr>Office Theme</vt:lpstr>
      <vt:lpstr>Rest Calls</vt:lpstr>
      <vt:lpstr>PowerPoint Presentation</vt:lpstr>
      <vt:lpstr>Original</vt:lpstr>
      <vt:lpstr>Approval Text</vt:lpstr>
      <vt:lpstr>Approval Markdown</vt:lpstr>
      <vt:lpstr>Conversations</vt:lpstr>
      <vt:lpstr>Original</vt:lpstr>
      <vt:lpstr>Approvals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21</cp:revision>
  <dcterms:created xsi:type="dcterms:W3CDTF">2023-11-14T16:04:34Z</dcterms:created>
  <dcterms:modified xsi:type="dcterms:W3CDTF">2024-02-03T23:18:18Z</dcterms:modified>
</cp:coreProperties>
</file>