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1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300" r:id="rId10"/>
    <p:sldId id="256" r:id="rId11"/>
    <p:sldId id="292" r:id="rId12"/>
    <p:sldId id="303" r:id="rId13"/>
    <p:sldId id="263" r:id="rId14"/>
    <p:sldId id="283" r:id="rId15"/>
    <p:sldId id="293" r:id="rId16"/>
    <p:sldId id="294" r:id="rId17"/>
    <p:sldId id="295" r:id="rId18"/>
    <p:sldId id="266" r:id="rId19"/>
    <p:sldId id="302" r:id="rId20"/>
    <p:sldId id="298" r:id="rId21"/>
    <p:sldId id="299" r:id="rId22"/>
    <p:sldId id="297" r:id="rId23"/>
    <p:sldId id="301" r:id="rId24"/>
    <p:sldId id="304" r:id="rId25"/>
    <p:sldId id="284" r:id="rId26"/>
    <p:sldId id="289" r:id="rId27"/>
    <p:sldId id="285" r:id="rId28"/>
    <p:sldId id="286" r:id="rId29"/>
    <p:sldId id="287" r:id="rId30"/>
    <p:sldId id="288" r:id="rId31"/>
    <p:sldId id="290" r:id="rId32"/>
    <p:sldId id="268" r:id="rId33"/>
    <p:sldId id="270" r:id="rId34"/>
    <p:sldId id="271" r:id="rId35"/>
    <p:sldId id="273" r:id="rId36"/>
    <p:sldId id="274" r:id="rId37"/>
    <p:sldId id="272" r:id="rId38"/>
    <p:sldId id="277" r:id="rId39"/>
    <p:sldId id="275" r:id="rId40"/>
    <p:sldId id="278" r:id="rId41"/>
    <p:sldId id="276" r:id="rId42"/>
    <p:sldId id="279" r:id="rId43"/>
    <p:sldId id="28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300"/>
            <p14:sldId id="256"/>
            <p14:sldId id="292"/>
            <p14:sldId id="303"/>
            <p14:sldId id="263"/>
            <p14:sldId id="283"/>
            <p14:sldId id="293"/>
            <p14:sldId id="294"/>
            <p14:sldId id="295"/>
            <p14:sldId id="266"/>
            <p14:sldId id="302"/>
            <p14:sldId id="298"/>
            <p14:sldId id="299"/>
            <p14:sldId id="297"/>
            <p14:sldId id="301"/>
            <p14:sldId id="304"/>
            <p14:sldId id="284"/>
            <p14:sldId id="289"/>
            <p14:sldId id="285"/>
            <p14:sldId id="286"/>
            <p14:sldId id="287"/>
            <p14:sldId id="288"/>
            <p14:sldId id="290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/>
    <p:restoredTop sz="96377"/>
  </p:normalViewPr>
  <p:slideViewPr>
    <p:cSldViewPr snapToGrid="0">
      <p:cViewPr varScale="1">
        <p:scale>
          <a:sx n="140" d="100"/>
          <a:sy n="140" d="100"/>
        </p:scale>
        <p:origin x="536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6B73-2843-6819-3A8E-4CF18192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73A3712A-9670-8D66-9B75-89A0B78F018F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1872C5A7-22F2-D45B-8C6F-D60905733817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AA6D502A-0ED6-D5F6-8E52-B3C6805E7D16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5B488-EF6C-0735-D001-20DC64FA0D0A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B2C9B-A339-344B-253D-2EB0DA08B850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72D2F-8CAA-D377-927C-5C9A189A393F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F38E7-C120-A1C2-2E2E-10CFF0543E7C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9588D9-1322-AE01-D452-E1B30ECF605F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1C460C-097A-2F37-5939-85FCCFDA17E6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5C0041-26F6-652C-83D9-A5CFA2491623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0673E5-7B9A-227D-7194-BBA4B2A1A056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9192A-D3CD-0CC9-99F1-E642D7BA7D01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60335-DE82-9EB4-60F3-243A06805422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96036A-A0FB-AEE1-DED9-A087F7644A12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4A19AF-D7A7-3DE2-348E-C88B156F4D46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FC2C24-4071-A379-C499-523E64FF497C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AE130C-606E-1E73-D8F1-5996E27E72BB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B591-9F41-F6D6-FA9F-A3D5AFD1EADF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F600C-2830-1F36-7FE7-1EC5C4B0DA2C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39D7A5E-03B5-018F-06F0-9CB42B8AC158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71220-B3A9-8FBF-5FA5-7D6C672DFEC3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314606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" y="5424317"/>
            <a:ext cx="4433746" cy="8046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CDB31-8F0F-BDE6-39DA-54448124C499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19B988-CF9E-D487-A21C-4BA4855A5567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C94D-1900-E857-3AF2-75CC7BE532D4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2E371-8D24-3FE2-CA5E-B9BEED939640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A51E8D-8617-D059-9913-BDC88F89BE4A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FFD05A-1B5E-F482-7DD1-267108563383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D55FAD2-7304-D6E8-002F-EFFE09A91B36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64600B1-68C2-1D48-D880-81F4E048E9B3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177B35B-F081-7223-FB5D-2B77BFC18CBC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DD1-6444-E6B5-72DF-5274A120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D0F45ECA-1C22-9DAA-4452-A6F363CB7177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2531FF68-C096-533A-57C7-9908F7EB21CC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D7C84BE-D1AE-8249-C6BC-60BB49C591DC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0DDB-BF42-B0E5-71C6-A83C06A40EAD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6260-045A-9824-9340-158A1AA65919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7CB-4F8D-9D68-B8B6-534875039076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16B-84ED-8F46-92BE-AAB705AFB9B4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9823A-C8F1-3204-08FC-FA4444003F39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B0153-9965-2DEB-F758-1078474DD80E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362202-101E-18D9-4A39-C6F32445A05B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A54560-8644-96DC-1272-5BC3BEA70054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66F5C7-C464-0CED-1F36-8B217FF09EC2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594883-6B37-1A25-1C69-8F217D55ACC4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DEDC5-CBBB-77B4-59C0-6949C1C43D7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360AFB-BC7B-14CD-FD43-B046C7EE1BF0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7FFD33-19A8-2A47-B9D0-A8161C22968F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F36F41-5DA3-DF67-C06F-D4D35DCC4875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EDCF3-7C37-4F4B-3794-531222F2D39B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B2375-E391-1D2A-3DC7-FB046D1DB5C2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1F2F38B-8260-C825-8DFE-AB0970C9C406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4342D-BA54-FEAD-66D0-8DEAD62B8178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99353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36974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42780</TotalTime>
  <Words>1938</Words>
  <Application>Microsoft Macintosh PowerPoint</Application>
  <PresentationFormat>Widescreen</PresentationFormat>
  <Paragraphs>223</Paragraphs>
  <Slides>44</Slides>
  <Notes>29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TODO</vt:lpstr>
      <vt:lpstr>Better Testing with Approvals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Lada Kesseler</cp:lastModifiedBy>
  <cp:revision>31</cp:revision>
  <dcterms:created xsi:type="dcterms:W3CDTF">2023-11-14T16:04:34Z</dcterms:created>
  <dcterms:modified xsi:type="dcterms:W3CDTF">2024-02-11T21:05:05Z</dcterms:modified>
</cp:coreProperties>
</file>