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8" r:id="rId2"/>
    <p:sldId id="368" r:id="rId3"/>
    <p:sldId id="369" r:id="rId4"/>
    <p:sldId id="370" r:id="rId5"/>
    <p:sldId id="371" r:id="rId6"/>
    <p:sldId id="372" r:id="rId7"/>
  </p:sldIdLst>
  <p:sldSz cx="12192000" cy="6858000"/>
  <p:notesSz cx="6799263" cy="9929813"/>
  <p:custDataLst>
    <p:tags r:id="rId10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61D227AE-223C-41D3-84C6-F8BAD8CDC3C7}">
          <p14:sldIdLst>
            <p14:sldId id="258"/>
            <p14:sldId id="368"/>
            <p14:sldId id="369"/>
            <p14:sldId id="370"/>
            <p14:sldId id="371"/>
            <p14:sldId id="3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iebert" initials="s" lastIdx="2" clrIdx="0"/>
  <p:cmAuthor id="1" name="Tim Janke" initials="TJ" lastIdx="2" clrIdx="1">
    <p:extLst>
      <p:ext uri="{19B8F6BF-5375-455C-9EA6-DF929625EA0E}">
        <p15:presenceInfo xmlns:p15="http://schemas.microsoft.com/office/powerpoint/2012/main" userId="49c425d44c9d03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89D"/>
    <a:srgbClr val="006256"/>
    <a:srgbClr val="008877"/>
    <a:srgbClr val="53B5FF"/>
    <a:srgbClr val="00CCB4"/>
    <a:srgbClr val="00F6D9"/>
    <a:srgbClr val="FFFF66"/>
    <a:srgbClr val="B90F22"/>
    <a:srgbClr val="C7E1FF"/>
    <a:srgbClr val="FFF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7" autoAdjust="0"/>
    <p:restoredTop sz="93979" autoAdjust="0"/>
  </p:normalViewPr>
  <p:slideViewPr>
    <p:cSldViewPr snapToObjects="1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96"/>
    </p:cViewPr>
  </p:sorterViewPr>
  <p:notesViewPr>
    <p:cSldViewPr snapToObjects="1">
      <p:cViewPr varScale="1">
        <p:scale>
          <a:sx n="80" d="100"/>
          <a:sy n="80" d="100"/>
        </p:scale>
        <p:origin x="316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lan Santos" userId="5657ae1fce397254" providerId="LiveId" clId="{480FA938-9075-46FB-9835-A13CA8AE2CF9}"/>
    <pc:docChg chg="undo custSel addSld delSld modSld sldOrd modSection">
      <pc:chgData name="Allan Santos" userId="5657ae1fce397254" providerId="LiveId" clId="{480FA938-9075-46FB-9835-A13CA8AE2CF9}" dt="2020-10-13T15:59:02.489" v="2508" actId="20577"/>
      <pc:docMkLst>
        <pc:docMk/>
      </pc:docMkLst>
      <pc:sldChg chg="modSp">
        <pc:chgData name="Allan Santos" userId="5657ae1fce397254" providerId="LiveId" clId="{480FA938-9075-46FB-9835-A13CA8AE2CF9}" dt="2020-10-12T13:26:21.454" v="56" actId="20577"/>
        <pc:sldMkLst>
          <pc:docMk/>
          <pc:sldMk cId="2061391938" sldId="258"/>
        </pc:sldMkLst>
        <pc:spChg chg="mod">
          <ac:chgData name="Allan Santos" userId="5657ae1fce397254" providerId="LiveId" clId="{480FA938-9075-46FB-9835-A13CA8AE2CF9}" dt="2020-10-12T13:26:10.296" v="53" actId="20577"/>
          <ac:spMkLst>
            <pc:docMk/>
            <pc:sldMk cId="2061391938" sldId="258"/>
            <ac:spMk id="3075" creationId="{00000000-0000-0000-0000-000000000000}"/>
          </ac:spMkLst>
        </pc:spChg>
        <pc:spChg chg="mod">
          <ac:chgData name="Allan Santos" userId="5657ae1fce397254" providerId="LiveId" clId="{480FA938-9075-46FB-9835-A13CA8AE2CF9}" dt="2020-10-12T13:26:21.454" v="56" actId="20577"/>
          <ac:spMkLst>
            <pc:docMk/>
            <pc:sldMk cId="2061391938" sldId="258"/>
            <ac:spMk id="3076" creationId="{00000000-0000-0000-0000-000000000000}"/>
          </ac:spMkLst>
        </pc:spChg>
      </pc:sldChg>
      <pc:sldChg chg="del">
        <pc:chgData name="Allan Santos" userId="5657ae1fce397254" providerId="LiveId" clId="{480FA938-9075-46FB-9835-A13CA8AE2CF9}" dt="2020-10-13T15:53:43.055" v="2091" actId="2696"/>
        <pc:sldMkLst>
          <pc:docMk/>
          <pc:sldMk cId="1053810168" sldId="272"/>
        </pc:sldMkLst>
      </pc:sldChg>
      <pc:sldChg chg="del">
        <pc:chgData name="Allan Santos" userId="5657ae1fce397254" providerId="LiveId" clId="{480FA938-9075-46FB-9835-A13CA8AE2CF9}" dt="2020-10-13T15:53:53.726" v="2119" actId="2696"/>
        <pc:sldMkLst>
          <pc:docMk/>
          <pc:sldMk cId="259671405" sldId="274"/>
        </pc:sldMkLst>
      </pc:sldChg>
      <pc:sldChg chg="del">
        <pc:chgData name="Allan Santos" userId="5657ae1fce397254" providerId="LiveId" clId="{480FA938-9075-46FB-9835-A13CA8AE2CF9}" dt="2020-10-13T15:53:54.092" v="2127" actId="2696"/>
        <pc:sldMkLst>
          <pc:docMk/>
          <pc:sldMk cId="1470299978" sldId="287"/>
        </pc:sldMkLst>
      </pc:sldChg>
      <pc:sldChg chg="del">
        <pc:chgData name="Allan Santos" userId="5657ae1fce397254" providerId="LiveId" clId="{480FA938-9075-46FB-9835-A13CA8AE2CF9}" dt="2020-10-13T15:53:54.049" v="2125" actId="2696"/>
        <pc:sldMkLst>
          <pc:docMk/>
          <pc:sldMk cId="2232242274" sldId="288"/>
        </pc:sldMkLst>
      </pc:sldChg>
      <pc:sldChg chg="del">
        <pc:chgData name="Allan Santos" userId="5657ae1fce397254" providerId="LiveId" clId="{480FA938-9075-46FB-9835-A13CA8AE2CF9}" dt="2020-10-13T15:53:45.002" v="2093" actId="2696"/>
        <pc:sldMkLst>
          <pc:docMk/>
          <pc:sldMk cId="2353097435" sldId="291"/>
        </pc:sldMkLst>
      </pc:sldChg>
      <pc:sldChg chg="del">
        <pc:chgData name="Allan Santos" userId="5657ae1fce397254" providerId="LiveId" clId="{480FA938-9075-46FB-9835-A13CA8AE2CF9}" dt="2020-10-13T15:53:53.984" v="2122" actId="2696"/>
        <pc:sldMkLst>
          <pc:docMk/>
          <pc:sldMk cId="3302898412" sldId="298"/>
        </pc:sldMkLst>
      </pc:sldChg>
      <pc:sldChg chg="del">
        <pc:chgData name="Allan Santos" userId="5657ae1fce397254" providerId="LiveId" clId="{480FA938-9075-46FB-9835-A13CA8AE2CF9}" dt="2020-10-13T15:53:54.006" v="2123" actId="2696"/>
        <pc:sldMkLst>
          <pc:docMk/>
          <pc:sldMk cId="3363067443" sldId="299"/>
        </pc:sldMkLst>
      </pc:sldChg>
      <pc:sldChg chg="del">
        <pc:chgData name="Allan Santos" userId="5657ae1fce397254" providerId="LiveId" clId="{480FA938-9075-46FB-9835-A13CA8AE2CF9}" dt="2020-10-13T15:53:54.028" v="2124" actId="2696"/>
        <pc:sldMkLst>
          <pc:docMk/>
          <pc:sldMk cId="1646000040" sldId="300"/>
        </pc:sldMkLst>
      </pc:sldChg>
      <pc:sldChg chg="del">
        <pc:chgData name="Allan Santos" userId="5657ae1fce397254" providerId="LiveId" clId="{480FA938-9075-46FB-9835-A13CA8AE2CF9}" dt="2020-10-13T15:53:54.078" v="2126" actId="2696"/>
        <pc:sldMkLst>
          <pc:docMk/>
          <pc:sldMk cId="3798028981" sldId="301"/>
        </pc:sldMkLst>
      </pc:sldChg>
      <pc:sldChg chg="del">
        <pc:chgData name="Allan Santos" userId="5657ae1fce397254" providerId="LiveId" clId="{480FA938-9075-46FB-9835-A13CA8AE2CF9}" dt="2020-10-13T15:53:44.798" v="2092" actId="2696"/>
        <pc:sldMkLst>
          <pc:docMk/>
          <pc:sldMk cId="2843475218" sldId="302"/>
        </pc:sldMkLst>
      </pc:sldChg>
      <pc:sldChg chg="del">
        <pc:chgData name="Allan Santos" userId="5657ae1fce397254" providerId="LiveId" clId="{480FA938-9075-46FB-9835-A13CA8AE2CF9}" dt="2020-10-13T15:53:45.224" v="2094" actId="2696"/>
        <pc:sldMkLst>
          <pc:docMk/>
          <pc:sldMk cId="2072123572" sldId="303"/>
        </pc:sldMkLst>
      </pc:sldChg>
      <pc:sldChg chg="del">
        <pc:chgData name="Allan Santos" userId="5657ae1fce397254" providerId="LiveId" clId="{480FA938-9075-46FB-9835-A13CA8AE2CF9}" dt="2020-10-13T15:53:48.572" v="2110" actId="2696"/>
        <pc:sldMkLst>
          <pc:docMk/>
          <pc:sldMk cId="1310205488" sldId="304"/>
        </pc:sldMkLst>
      </pc:sldChg>
      <pc:sldChg chg="del">
        <pc:chgData name="Allan Santos" userId="5657ae1fce397254" providerId="LiveId" clId="{480FA938-9075-46FB-9835-A13CA8AE2CF9}" dt="2020-10-13T15:53:49.406" v="2113" actId="2696"/>
        <pc:sldMkLst>
          <pc:docMk/>
          <pc:sldMk cId="564926011" sldId="305"/>
        </pc:sldMkLst>
      </pc:sldChg>
      <pc:sldChg chg="del">
        <pc:chgData name="Allan Santos" userId="5657ae1fce397254" providerId="LiveId" clId="{480FA938-9075-46FB-9835-A13CA8AE2CF9}" dt="2020-10-13T15:53:53.661" v="2114" actId="2696"/>
        <pc:sldMkLst>
          <pc:docMk/>
          <pc:sldMk cId="2316464528" sldId="306"/>
        </pc:sldMkLst>
      </pc:sldChg>
      <pc:sldChg chg="del">
        <pc:chgData name="Allan Santos" userId="5657ae1fce397254" providerId="LiveId" clId="{480FA938-9075-46FB-9835-A13CA8AE2CF9}" dt="2020-10-13T15:53:53.682" v="2116" actId="2696"/>
        <pc:sldMkLst>
          <pc:docMk/>
          <pc:sldMk cId="358726100" sldId="307"/>
        </pc:sldMkLst>
      </pc:sldChg>
      <pc:sldChg chg="del">
        <pc:chgData name="Allan Santos" userId="5657ae1fce397254" providerId="LiveId" clId="{480FA938-9075-46FB-9835-A13CA8AE2CF9}" dt="2020-10-13T15:53:47.566" v="2107" actId="2696"/>
        <pc:sldMkLst>
          <pc:docMk/>
          <pc:sldMk cId="1045776993" sldId="311"/>
        </pc:sldMkLst>
      </pc:sldChg>
      <pc:sldChg chg="del">
        <pc:chgData name="Allan Santos" userId="5657ae1fce397254" providerId="LiveId" clId="{480FA938-9075-46FB-9835-A13CA8AE2CF9}" dt="2020-10-13T15:53:53.748" v="2120" actId="2696"/>
        <pc:sldMkLst>
          <pc:docMk/>
          <pc:sldMk cId="4061341912" sldId="312"/>
        </pc:sldMkLst>
      </pc:sldChg>
      <pc:sldChg chg="del">
        <pc:chgData name="Allan Santos" userId="5657ae1fce397254" providerId="LiveId" clId="{480FA938-9075-46FB-9835-A13CA8AE2CF9}" dt="2020-10-13T15:53:53.860" v="2121" actId="2696"/>
        <pc:sldMkLst>
          <pc:docMk/>
          <pc:sldMk cId="2574400973" sldId="321"/>
        </pc:sldMkLst>
      </pc:sldChg>
      <pc:sldChg chg="del">
        <pc:chgData name="Allan Santos" userId="5657ae1fce397254" providerId="LiveId" clId="{480FA938-9075-46FB-9835-A13CA8AE2CF9}" dt="2020-10-13T15:53:45.822" v="2097" actId="2696"/>
        <pc:sldMkLst>
          <pc:docMk/>
          <pc:sldMk cId="1024941304" sldId="324"/>
        </pc:sldMkLst>
      </pc:sldChg>
      <pc:sldChg chg="del">
        <pc:chgData name="Allan Santos" userId="5657ae1fce397254" providerId="LiveId" clId="{480FA938-9075-46FB-9835-A13CA8AE2CF9}" dt="2020-10-13T15:53:46.719" v="2102" actId="2696"/>
        <pc:sldMkLst>
          <pc:docMk/>
          <pc:sldMk cId="595226036" sldId="330"/>
        </pc:sldMkLst>
      </pc:sldChg>
      <pc:sldChg chg="del">
        <pc:chgData name="Allan Santos" userId="5657ae1fce397254" providerId="LiveId" clId="{480FA938-9075-46FB-9835-A13CA8AE2CF9}" dt="2020-10-13T15:53:45.513" v="2095" actId="2696"/>
        <pc:sldMkLst>
          <pc:docMk/>
          <pc:sldMk cId="1179595429" sldId="334"/>
        </pc:sldMkLst>
      </pc:sldChg>
      <pc:sldChg chg="del">
        <pc:chgData name="Allan Santos" userId="5657ae1fce397254" providerId="LiveId" clId="{480FA938-9075-46FB-9835-A13CA8AE2CF9}" dt="2020-10-13T15:53:46.555" v="2101" actId="2696"/>
        <pc:sldMkLst>
          <pc:docMk/>
          <pc:sldMk cId="1852743666" sldId="335"/>
        </pc:sldMkLst>
      </pc:sldChg>
      <pc:sldChg chg="del">
        <pc:chgData name="Allan Santos" userId="5657ae1fce397254" providerId="LiveId" clId="{480FA938-9075-46FB-9835-A13CA8AE2CF9}" dt="2020-10-13T15:53:46.373" v="2100" actId="2696"/>
        <pc:sldMkLst>
          <pc:docMk/>
          <pc:sldMk cId="3948009481" sldId="337"/>
        </pc:sldMkLst>
      </pc:sldChg>
      <pc:sldChg chg="del">
        <pc:chgData name="Allan Santos" userId="5657ae1fce397254" providerId="LiveId" clId="{480FA938-9075-46FB-9835-A13CA8AE2CF9}" dt="2020-10-13T15:53:46.193" v="2099" actId="2696"/>
        <pc:sldMkLst>
          <pc:docMk/>
          <pc:sldMk cId="813742973" sldId="338"/>
        </pc:sldMkLst>
      </pc:sldChg>
      <pc:sldChg chg="del">
        <pc:chgData name="Allan Santos" userId="5657ae1fce397254" providerId="LiveId" clId="{480FA938-9075-46FB-9835-A13CA8AE2CF9}" dt="2020-10-13T15:53:47.113" v="2104" actId="2696"/>
        <pc:sldMkLst>
          <pc:docMk/>
          <pc:sldMk cId="2070881290" sldId="341"/>
        </pc:sldMkLst>
      </pc:sldChg>
      <pc:sldChg chg="del">
        <pc:chgData name="Allan Santos" userId="5657ae1fce397254" providerId="LiveId" clId="{480FA938-9075-46FB-9835-A13CA8AE2CF9}" dt="2020-10-13T15:53:47.403" v="2106" actId="2696"/>
        <pc:sldMkLst>
          <pc:docMk/>
          <pc:sldMk cId="1175061137" sldId="342"/>
        </pc:sldMkLst>
      </pc:sldChg>
      <pc:sldChg chg="del">
        <pc:chgData name="Allan Santos" userId="5657ae1fce397254" providerId="LiveId" clId="{480FA938-9075-46FB-9835-A13CA8AE2CF9}" dt="2020-10-13T15:53:48.179" v="2108" actId="2696"/>
        <pc:sldMkLst>
          <pc:docMk/>
          <pc:sldMk cId="2616348673" sldId="343"/>
        </pc:sldMkLst>
      </pc:sldChg>
      <pc:sldChg chg="del">
        <pc:chgData name="Allan Santos" userId="5657ae1fce397254" providerId="LiveId" clId="{480FA938-9075-46FB-9835-A13CA8AE2CF9}" dt="2020-10-13T15:53:48.367" v="2109" actId="2696"/>
        <pc:sldMkLst>
          <pc:docMk/>
          <pc:sldMk cId="936867337" sldId="344"/>
        </pc:sldMkLst>
      </pc:sldChg>
      <pc:sldChg chg="del">
        <pc:chgData name="Allan Santos" userId="5657ae1fce397254" providerId="LiveId" clId="{480FA938-9075-46FB-9835-A13CA8AE2CF9}" dt="2020-10-13T15:53:46.036" v="2098" actId="2696"/>
        <pc:sldMkLst>
          <pc:docMk/>
          <pc:sldMk cId="2037519146" sldId="347"/>
        </pc:sldMkLst>
      </pc:sldChg>
      <pc:sldChg chg="del">
        <pc:chgData name="Allan Santos" userId="5657ae1fce397254" providerId="LiveId" clId="{480FA938-9075-46FB-9835-A13CA8AE2CF9}" dt="2020-10-13T15:53:45.697" v="2096" actId="2696"/>
        <pc:sldMkLst>
          <pc:docMk/>
          <pc:sldMk cId="2976711273" sldId="348"/>
        </pc:sldMkLst>
      </pc:sldChg>
      <pc:sldChg chg="del">
        <pc:chgData name="Allan Santos" userId="5657ae1fce397254" providerId="LiveId" clId="{480FA938-9075-46FB-9835-A13CA8AE2CF9}" dt="2020-10-13T15:53:49.005" v="2112" actId="2696"/>
        <pc:sldMkLst>
          <pc:docMk/>
          <pc:sldMk cId="1146328269" sldId="349"/>
        </pc:sldMkLst>
      </pc:sldChg>
      <pc:sldChg chg="del">
        <pc:chgData name="Allan Santos" userId="5657ae1fce397254" providerId="LiveId" clId="{480FA938-9075-46FB-9835-A13CA8AE2CF9}" dt="2020-10-13T15:53:48.749" v="2111" actId="2696"/>
        <pc:sldMkLst>
          <pc:docMk/>
          <pc:sldMk cId="2946800230" sldId="350"/>
        </pc:sldMkLst>
      </pc:sldChg>
      <pc:sldChg chg="del">
        <pc:chgData name="Allan Santos" userId="5657ae1fce397254" providerId="LiveId" clId="{480FA938-9075-46FB-9835-A13CA8AE2CF9}" dt="2020-10-13T15:53:59.307" v="2128" actId="2696"/>
        <pc:sldMkLst>
          <pc:docMk/>
          <pc:sldMk cId="3098305987" sldId="351"/>
        </pc:sldMkLst>
      </pc:sldChg>
      <pc:sldChg chg="del">
        <pc:chgData name="Allan Santos" userId="5657ae1fce397254" providerId="LiveId" clId="{480FA938-9075-46FB-9835-A13CA8AE2CF9}" dt="2020-10-13T15:53:59.315" v="2129" actId="2696"/>
        <pc:sldMkLst>
          <pc:docMk/>
          <pc:sldMk cId="3469795549" sldId="352"/>
        </pc:sldMkLst>
      </pc:sldChg>
      <pc:sldChg chg="del">
        <pc:chgData name="Allan Santos" userId="5657ae1fce397254" providerId="LiveId" clId="{480FA938-9075-46FB-9835-A13CA8AE2CF9}" dt="2020-10-13T15:53:59.333" v="2130" actId="2696"/>
        <pc:sldMkLst>
          <pc:docMk/>
          <pc:sldMk cId="2913046213" sldId="353"/>
        </pc:sldMkLst>
      </pc:sldChg>
      <pc:sldChg chg="del">
        <pc:chgData name="Allan Santos" userId="5657ae1fce397254" providerId="LiveId" clId="{480FA938-9075-46FB-9835-A13CA8AE2CF9}" dt="2020-10-13T15:53:53.671" v="2115" actId="2696"/>
        <pc:sldMkLst>
          <pc:docMk/>
          <pc:sldMk cId="2333193699" sldId="355"/>
        </pc:sldMkLst>
      </pc:sldChg>
      <pc:sldChg chg="del">
        <pc:chgData name="Allan Santos" userId="5657ae1fce397254" providerId="LiveId" clId="{480FA938-9075-46FB-9835-A13CA8AE2CF9}" dt="2020-10-13T15:53:59.340" v="2131" actId="2696"/>
        <pc:sldMkLst>
          <pc:docMk/>
          <pc:sldMk cId="1010679285" sldId="357"/>
        </pc:sldMkLst>
      </pc:sldChg>
      <pc:sldChg chg="del">
        <pc:chgData name="Allan Santos" userId="5657ae1fce397254" providerId="LiveId" clId="{480FA938-9075-46FB-9835-A13CA8AE2CF9}" dt="2020-10-13T15:53:53.714" v="2118" actId="2696"/>
        <pc:sldMkLst>
          <pc:docMk/>
          <pc:sldMk cId="2082372276" sldId="360"/>
        </pc:sldMkLst>
      </pc:sldChg>
      <pc:sldChg chg="del">
        <pc:chgData name="Allan Santos" userId="5657ae1fce397254" providerId="LiveId" clId="{480FA938-9075-46FB-9835-A13CA8AE2CF9}" dt="2020-10-13T15:53:46.877" v="2103" actId="2696"/>
        <pc:sldMkLst>
          <pc:docMk/>
          <pc:sldMk cId="1378308373" sldId="365"/>
        </pc:sldMkLst>
      </pc:sldChg>
      <pc:sldChg chg="del">
        <pc:chgData name="Allan Santos" userId="5657ae1fce397254" providerId="LiveId" clId="{480FA938-9075-46FB-9835-A13CA8AE2CF9}" dt="2020-10-13T15:53:53.701" v="2117" actId="2696"/>
        <pc:sldMkLst>
          <pc:docMk/>
          <pc:sldMk cId="1404810151" sldId="366"/>
        </pc:sldMkLst>
      </pc:sldChg>
      <pc:sldChg chg="del">
        <pc:chgData name="Allan Santos" userId="5657ae1fce397254" providerId="LiveId" clId="{480FA938-9075-46FB-9835-A13CA8AE2CF9}" dt="2020-10-13T15:53:47.233" v="2105" actId="2696"/>
        <pc:sldMkLst>
          <pc:docMk/>
          <pc:sldMk cId="2739332221" sldId="367"/>
        </pc:sldMkLst>
      </pc:sldChg>
      <pc:sldChg chg="modSp new add">
        <pc:chgData name="Allan Santos" userId="5657ae1fce397254" providerId="LiveId" clId="{480FA938-9075-46FB-9835-A13CA8AE2CF9}" dt="2020-10-13T15:55:55.581" v="2283" actId="20577"/>
        <pc:sldMkLst>
          <pc:docMk/>
          <pc:sldMk cId="2359116600" sldId="368"/>
        </pc:sldMkLst>
        <pc:spChg chg="mod">
          <ac:chgData name="Allan Santos" userId="5657ae1fce397254" providerId="LiveId" clId="{480FA938-9075-46FB-9835-A13CA8AE2CF9}" dt="2020-10-13T14:27:13.906" v="919" actId="20577"/>
          <ac:spMkLst>
            <pc:docMk/>
            <pc:sldMk cId="2359116600" sldId="368"/>
            <ac:spMk id="2" creationId="{4A06A666-EC5B-4594-ADA6-33DAAC3A097F}"/>
          </ac:spMkLst>
        </pc:spChg>
        <pc:spChg chg="mod">
          <ac:chgData name="Allan Santos" userId="5657ae1fce397254" providerId="LiveId" clId="{480FA938-9075-46FB-9835-A13CA8AE2CF9}" dt="2020-10-13T15:55:55.581" v="2283" actId="20577"/>
          <ac:spMkLst>
            <pc:docMk/>
            <pc:sldMk cId="2359116600" sldId="368"/>
            <ac:spMk id="3" creationId="{EE67704E-A2EC-4171-B187-B57A217F0133}"/>
          </ac:spMkLst>
        </pc:spChg>
      </pc:sldChg>
      <pc:sldChg chg="addSp delSp modSp add">
        <pc:chgData name="Allan Santos" userId="5657ae1fce397254" providerId="LiveId" clId="{480FA938-9075-46FB-9835-A13CA8AE2CF9}" dt="2020-10-13T15:56:09.891" v="2291" actId="20577"/>
        <pc:sldMkLst>
          <pc:docMk/>
          <pc:sldMk cId="1143833908" sldId="369"/>
        </pc:sldMkLst>
        <pc:spChg chg="mod">
          <ac:chgData name="Allan Santos" userId="5657ae1fce397254" providerId="LiveId" clId="{480FA938-9075-46FB-9835-A13CA8AE2CF9}" dt="2020-10-13T14:36:25.721" v="952" actId="20577"/>
          <ac:spMkLst>
            <pc:docMk/>
            <pc:sldMk cId="1143833908" sldId="369"/>
            <ac:spMk id="2" creationId="{4A06A666-EC5B-4594-ADA6-33DAAC3A097F}"/>
          </ac:spMkLst>
        </pc:spChg>
        <pc:spChg chg="mod">
          <ac:chgData name="Allan Santos" userId="5657ae1fce397254" providerId="LiveId" clId="{480FA938-9075-46FB-9835-A13CA8AE2CF9}" dt="2020-10-13T15:56:09.891" v="2291" actId="20577"/>
          <ac:spMkLst>
            <pc:docMk/>
            <pc:sldMk cId="1143833908" sldId="369"/>
            <ac:spMk id="3" creationId="{EE67704E-A2EC-4171-B187-B57A217F0133}"/>
          </ac:spMkLst>
        </pc:spChg>
        <pc:picChg chg="add mod modCrop">
          <ac:chgData name="Allan Santos" userId="5657ae1fce397254" providerId="LiveId" clId="{480FA938-9075-46FB-9835-A13CA8AE2CF9}" dt="2020-10-13T14:40:39.300" v="1129" actId="1076"/>
          <ac:picMkLst>
            <pc:docMk/>
            <pc:sldMk cId="1143833908" sldId="369"/>
            <ac:picMk id="4" creationId="{472735ED-0394-4305-95AC-DC41059041CC}"/>
          </ac:picMkLst>
        </pc:picChg>
        <pc:picChg chg="add del">
          <ac:chgData name="Allan Santos" userId="5657ae1fce397254" providerId="LiveId" clId="{480FA938-9075-46FB-9835-A13CA8AE2CF9}" dt="2020-10-13T14:43:34.740" v="1135"/>
          <ac:picMkLst>
            <pc:docMk/>
            <pc:sldMk cId="1143833908" sldId="369"/>
            <ac:picMk id="8" creationId="{EE712A1E-0CDE-4498-AD20-EC37FFE5A7A7}"/>
          </ac:picMkLst>
        </pc:picChg>
        <pc:cxnChg chg="add mod">
          <ac:chgData name="Allan Santos" userId="5657ae1fce397254" providerId="LiveId" clId="{480FA938-9075-46FB-9835-A13CA8AE2CF9}" dt="2020-10-13T14:40:56.202" v="1133" actId="1582"/>
          <ac:cxnSpMkLst>
            <pc:docMk/>
            <pc:sldMk cId="1143833908" sldId="369"/>
            <ac:cxnSpMk id="6" creationId="{825036CD-013D-4AB3-8240-FDB04BE051DC}"/>
          </ac:cxnSpMkLst>
        </pc:cxnChg>
      </pc:sldChg>
      <pc:sldChg chg="delSp modSp add">
        <pc:chgData name="Allan Santos" userId="5657ae1fce397254" providerId="LiveId" clId="{480FA938-9075-46FB-9835-A13CA8AE2CF9}" dt="2020-10-13T15:57:28.433" v="2297" actId="20577"/>
        <pc:sldMkLst>
          <pc:docMk/>
          <pc:sldMk cId="2932707584" sldId="370"/>
        </pc:sldMkLst>
        <pc:spChg chg="mod">
          <ac:chgData name="Allan Santos" userId="5657ae1fce397254" providerId="LiveId" clId="{480FA938-9075-46FB-9835-A13CA8AE2CF9}" dt="2020-10-13T15:57:28.433" v="2297" actId="20577"/>
          <ac:spMkLst>
            <pc:docMk/>
            <pc:sldMk cId="2932707584" sldId="370"/>
            <ac:spMk id="3" creationId="{EE67704E-A2EC-4171-B187-B57A217F0133}"/>
          </ac:spMkLst>
        </pc:spChg>
        <pc:picChg chg="del">
          <ac:chgData name="Allan Santos" userId="5657ae1fce397254" providerId="LiveId" clId="{480FA938-9075-46FB-9835-A13CA8AE2CF9}" dt="2020-10-13T14:43:38.846" v="1137" actId="478"/>
          <ac:picMkLst>
            <pc:docMk/>
            <pc:sldMk cId="2932707584" sldId="370"/>
            <ac:picMk id="4" creationId="{472735ED-0394-4305-95AC-DC41059041CC}"/>
          </ac:picMkLst>
        </pc:picChg>
        <pc:cxnChg chg="del">
          <ac:chgData name="Allan Santos" userId="5657ae1fce397254" providerId="LiveId" clId="{480FA938-9075-46FB-9835-A13CA8AE2CF9}" dt="2020-10-13T14:43:47.037" v="1148" actId="478"/>
          <ac:cxnSpMkLst>
            <pc:docMk/>
            <pc:sldMk cId="2932707584" sldId="370"/>
            <ac:cxnSpMk id="6" creationId="{825036CD-013D-4AB3-8240-FDB04BE051DC}"/>
          </ac:cxnSpMkLst>
        </pc:cxnChg>
      </pc:sldChg>
      <pc:sldChg chg="addSp modSp add">
        <pc:chgData name="Allan Santos" userId="5657ae1fce397254" providerId="LiveId" clId="{480FA938-9075-46FB-9835-A13CA8AE2CF9}" dt="2020-10-13T15:48:06.811" v="1865" actId="1076"/>
        <pc:sldMkLst>
          <pc:docMk/>
          <pc:sldMk cId="169467878" sldId="371"/>
        </pc:sldMkLst>
        <pc:spChg chg="mod">
          <ac:chgData name="Allan Santos" userId="5657ae1fce397254" providerId="LiveId" clId="{480FA938-9075-46FB-9835-A13CA8AE2CF9}" dt="2020-10-13T15:47:44.004" v="1857" actId="20577"/>
          <ac:spMkLst>
            <pc:docMk/>
            <pc:sldMk cId="169467878" sldId="371"/>
            <ac:spMk id="3" creationId="{EE67704E-A2EC-4171-B187-B57A217F0133}"/>
          </ac:spMkLst>
        </pc:spChg>
        <pc:picChg chg="add mod">
          <ac:chgData name="Allan Santos" userId="5657ae1fce397254" providerId="LiveId" clId="{480FA938-9075-46FB-9835-A13CA8AE2CF9}" dt="2020-10-13T15:47:48.908" v="1860" actId="1076"/>
          <ac:picMkLst>
            <pc:docMk/>
            <pc:sldMk cId="169467878" sldId="371"/>
            <ac:picMk id="4" creationId="{0A4E95C9-863F-46C6-A8AF-DE6497DC5674}"/>
          </ac:picMkLst>
        </pc:picChg>
        <pc:cxnChg chg="add mod">
          <ac:chgData name="Allan Santos" userId="5657ae1fce397254" providerId="LiveId" clId="{480FA938-9075-46FB-9835-A13CA8AE2CF9}" dt="2020-10-13T15:47:58.853" v="1862" actId="1076"/>
          <ac:cxnSpMkLst>
            <pc:docMk/>
            <pc:sldMk cId="169467878" sldId="371"/>
            <ac:cxnSpMk id="5" creationId="{988AB5DC-E00B-4F09-9125-DA7AFBF852F7}"/>
          </ac:cxnSpMkLst>
        </pc:cxnChg>
        <pc:cxnChg chg="add mod">
          <ac:chgData name="Allan Santos" userId="5657ae1fce397254" providerId="LiveId" clId="{480FA938-9075-46FB-9835-A13CA8AE2CF9}" dt="2020-10-13T15:48:06.811" v="1865" actId="1076"/>
          <ac:cxnSpMkLst>
            <pc:docMk/>
            <pc:sldMk cId="169467878" sldId="371"/>
            <ac:cxnSpMk id="6" creationId="{66BD8ABA-2D70-4E5D-990B-B6F265376DF0}"/>
          </ac:cxnSpMkLst>
        </pc:cxnChg>
      </pc:sldChg>
      <pc:sldChg chg="modSp new add">
        <pc:chgData name="Allan Santos" userId="5657ae1fce397254" providerId="LiveId" clId="{480FA938-9075-46FB-9835-A13CA8AE2CF9}" dt="2020-10-13T15:59:02.489" v="2508" actId="20577"/>
        <pc:sldMkLst>
          <pc:docMk/>
          <pc:sldMk cId="818415650" sldId="372"/>
        </pc:sldMkLst>
        <pc:spChg chg="mod">
          <ac:chgData name="Allan Santos" userId="5657ae1fce397254" providerId="LiveId" clId="{480FA938-9075-46FB-9835-A13CA8AE2CF9}" dt="2020-10-13T15:57:56.856" v="2323" actId="20577"/>
          <ac:spMkLst>
            <pc:docMk/>
            <pc:sldMk cId="818415650" sldId="372"/>
            <ac:spMk id="2" creationId="{1D89A562-C2AC-48E3-B048-CF9F41F687A6}"/>
          </ac:spMkLst>
        </pc:spChg>
        <pc:spChg chg="mod">
          <ac:chgData name="Allan Santos" userId="5657ae1fce397254" providerId="LiveId" clId="{480FA938-9075-46FB-9835-A13CA8AE2CF9}" dt="2020-10-13T15:59:02.489" v="2508" actId="20577"/>
          <ac:spMkLst>
            <pc:docMk/>
            <pc:sldMk cId="818415650" sldId="372"/>
            <ac:spMk id="3" creationId="{C1CA3CB8-E474-4C3B-A185-56E4C461AAA6}"/>
          </ac:spMkLst>
        </pc:spChg>
      </pc:sldChg>
      <pc:sldChg chg="add del">
        <pc:chgData name="Allan Santos" userId="5657ae1fce397254" providerId="LiveId" clId="{480FA938-9075-46FB-9835-A13CA8AE2CF9}" dt="2020-10-13T15:47:08.372" v="1837" actId="2696"/>
        <pc:sldMkLst>
          <pc:docMk/>
          <pc:sldMk cId="2303385606" sldId="372"/>
        </pc:sldMkLst>
      </pc:sldChg>
      <pc:sldChg chg="addSp delSp modSp add del ord">
        <pc:chgData name="Allan Santos" userId="5657ae1fce397254" providerId="LiveId" clId="{480FA938-9075-46FB-9835-A13CA8AE2CF9}" dt="2020-10-13T15:53:42.459" v="2090" actId="2696"/>
        <pc:sldMkLst>
          <pc:docMk/>
          <pc:sldMk cId="3724466042" sldId="372"/>
        </pc:sldMkLst>
        <pc:spChg chg="add del mod">
          <ac:chgData name="Allan Santos" userId="5657ae1fce397254" providerId="LiveId" clId="{480FA938-9075-46FB-9835-A13CA8AE2CF9}" dt="2020-10-13T15:47:35.361" v="1854" actId="20577"/>
          <ac:spMkLst>
            <pc:docMk/>
            <pc:sldMk cId="3724466042" sldId="372"/>
            <ac:spMk id="3" creationId="{EE67704E-A2EC-4171-B187-B57A217F0133}"/>
          </ac:spMkLst>
        </pc:spChg>
        <pc:picChg chg="add del mod">
          <ac:chgData name="Allan Santos" userId="5657ae1fce397254" providerId="LiveId" clId="{480FA938-9075-46FB-9835-A13CA8AE2CF9}" dt="2020-10-13T15:47:36.889" v="1856"/>
          <ac:picMkLst>
            <pc:docMk/>
            <pc:sldMk cId="3724466042" sldId="372"/>
            <ac:picMk id="4" creationId="{3543FFAD-13E9-4FD1-AE36-866D0BE1CC3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88870" y="420638"/>
            <a:ext cx="5357567" cy="424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7994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88870" y="9304028"/>
            <a:ext cx="1318931" cy="282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2. November 2020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07800" y="9304028"/>
            <a:ext cx="4425817" cy="282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47783" y="9304028"/>
            <a:ext cx="664187" cy="282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‹#›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91235" y="391332"/>
            <a:ext cx="920734" cy="45339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88869" y="194804"/>
            <a:ext cx="6423101" cy="156877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5" tIns="45717" rIns="91435" bIns="45717" anchor="ctr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88869" y="391332"/>
            <a:ext cx="6423101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 lIns="91435" tIns="45717" rIns="91435" bIns="45717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88869" y="9226451"/>
            <a:ext cx="6423101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1435" tIns="45717" rIns="91435" bIns="45717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7295" y="844724"/>
            <a:ext cx="6423100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1435" tIns="45717" rIns="91435" bIns="45717"/>
          <a:lstStyle/>
          <a:p>
            <a:endParaRPr lang="de-DE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83367" y="391332"/>
            <a:ext cx="927029" cy="456840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7295" y="9431600"/>
            <a:ext cx="1605382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2. November 2020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5450" y="1003300"/>
            <a:ext cx="5929313" cy="3335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88869" y="4652877"/>
            <a:ext cx="6421526" cy="4651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792677" y="9431600"/>
            <a:ext cx="4070114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862791" y="9431600"/>
            <a:ext cx="934899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88870" y="420639"/>
            <a:ext cx="5357567" cy="427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7994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88869" y="194804"/>
            <a:ext cx="6423101" cy="156877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5" tIns="45717" rIns="91435" bIns="45717" anchor="ctr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88869" y="391332"/>
            <a:ext cx="6423101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 lIns="91435" tIns="45717" rIns="91435" bIns="45717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88869" y="848172"/>
            <a:ext cx="6423101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1435" tIns="45717" rIns="91435" bIns="45717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88869" y="9431599"/>
            <a:ext cx="6423101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1435" tIns="45717" rIns="91435" bIns="45717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7295" y="4456349"/>
            <a:ext cx="6423100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1435" tIns="45717" rIns="91435" bIns="45717"/>
          <a:lstStyle/>
          <a:p>
            <a:endParaRPr lang="de-DE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05" indent="-28573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31" indent="-228586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04" indent="-228586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277" indent="-228586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449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622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795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967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Stafford" pitchFamily="2" charset="0"/>
              </a:rPr>
              <a:t>6. </a:t>
            </a:r>
            <a:r>
              <a:rPr lang="en-US" dirty="0" err="1">
                <a:latin typeface="Stafford" pitchFamily="2" charset="0"/>
              </a:rPr>
              <a:t>Juli</a:t>
            </a:r>
            <a:r>
              <a:rPr lang="en-US" dirty="0">
                <a:latin typeface="Stafford" pitchFamily="2" charset="0"/>
              </a:rPr>
              <a:t> 2012</a:t>
            </a:r>
          </a:p>
        </p:txBody>
      </p:sp>
      <p:sp>
        <p:nvSpPr>
          <p:cNvPr id="296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05" indent="-28573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31" indent="-228586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04" indent="-228586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277" indent="-228586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449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622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795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967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Stafford" pitchFamily="2" charset="0"/>
              </a:rPr>
              <a:t>|  </a:t>
            </a:r>
            <a:r>
              <a:rPr lang="en-US" dirty="0" err="1">
                <a:latin typeface="Stafford" pitchFamily="2" charset="0"/>
              </a:rPr>
              <a:t>Fachbereich</a:t>
            </a:r>
            <a:r>
              <a:rPr lang="en-US" dirty="0">
                <a:latin typeface="Stafford" pitchFamily="2" charset="0"/>
              </a:rPr>
              <a:t>  -  </a:t>
            </a:r>
            <a:r>
              <a:rPr lang="en-US" dirty="0" err="1">
                <a:latin typeface="Stafford" pitchFamily="2" charset="0"/>
              </a:rPr>
              <a:t>Dekanat</a:t>
            </a:r>
            <a:r>
              <a:rPr lang="en-US" dirty="0">
                <a:latin typeface="Stafford" pitchFamily="2" charset="0"/>
              </a:rPr>
              <a:t> | </a:t>
            </a:r>
            <a:r>
              <a:rPr lang="en-US" dirty="0" err="1">
                <a:latin typeface="Stafford" pitchFamily="2" charset="0"/>
              </a:rPr>
              <a:t>Absolventenfeier</a:t>
            </a:r>
            <a:r>
              <a:rPr lang="en-US" dirty="0">
                <a:latin typeface="Stafford" pitchFamily="2" charset="0"/>
              </a:rPr>
              <a:t> SS 2012</a:t>
            </a:r>
          </a:p>
        </p:txBody>
      </p:sp>
      <p:sp>
        <p:nvSpPr>
          <p:cNvPr id="297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05" indent="-28573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31" indent="-228586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04" indent="-228586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277" indent="-228586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449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622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795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967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Stafford" pitchFamily="2" charset="0"/>
              </a:rPr>
              <a:t>|  </a:t>
            </a:r>
            <a:fld id="{CB5420F2-BEFB-4935-ABB8-F884B5F216C1}" type="slidenum">
              <a:rPr lang="en-US" smtClean="0">
                <a:latin typeface="Stafford" pitchFamily="2" charset="0"/>
              </a:rPr>
              <a:pPr eaLnBrk="1" hangingPunct="1"/>
              <a:t>1</a:t>
            </a:fld>
            <a:endParaRPr lang="en-US" dirty="0">
              <a:latin typeface="Stafford" pitchFamily="2" charset="0"/>
            </a:endParaRPr>
          </a:p>
        </p:txBody>
      </p:sp>
      <p:sp>
        <p:nvSpPr>
          <p:cNvPr id="297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1003300"/>
            <a:ext cx="5927725" cy="3335338"/>
          </a:xfrm>
          <a:ln/>
        </p:spPr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2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334436" y="368300"/>
            <a:ext cx="11523133" cy="2089150"/>
          </a:xfrm>
          <a:prstGeom prst="rect">
            <a:avLst/>
          </a:prstGeom>
          <a:solidFill>
            <a:srgbClr val="00887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 dirty="0">
              <a:latin typeface="Tahoma" pitchFamily="34" charset="0"/>
            </a:endParaRP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78367" y="1449388"/>
            <a:ext cx="8856156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334436" y="196855"/>
            <a:ext cx="11523133" cy="144463"/>
          </a:xfrm>
          <a:prstGeom prst="rect">
            <a:avLst/>
          </a:prstGeom>
          <a:solidFill>
            <a:srgbClr val="008877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 dirty="0">
              <a:latin typeface="Tahoma" pitchFamily="34" charset="0"/>
            </a:endParaRPr>
          </a:p>
        </p:txBody>
      </p:sp>
      <p:pic>
        <p:nvPicPr>
          <p:cNvPr id="87049" name="Picture 9" descr="tud_logo"/>
          <p:cNvPicPr>
            <a:picLocks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10031683" y="628162"/>
            <a:ext cx="1837944" cy="777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336551" y="6357958"/>
            <a:ext cx="11521016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334437" y="360368"/>
            <a:ext cx="11521017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334437" y="2457450"/>
            <a:ext cx="11521017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336551" y="6489705"/>
            <a:ext cx="96012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TU Darmstadt | Energy Information Networks &amp; Systems | Prof. Dr. Florian Steinke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7" name="Rechteck 16"/>
          <p:cNvSpPr/>
          <p:nvPr userDrawn="1"/>
        </p:nvSpPr>
        <p:spPr bwMode="auto">
          <a:xfrm>
            <a:off x="10019623" y="1596514"/>
            <a:ext cx="1837944" cy="77724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951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harter" pitchFamily="2" charset="0"/>
              <a:cs typeface="Arial" charset="0"/>
            </a:endParaRPr>
          </a:p>
        </p:txBody>
      </p:sp>
      <p:pic>
        <p:nvPicPr>
          <p:cNvPr id="18" name="Picture 182"/>
          <p:cNvPicPr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50555" y="1729697"/>
            <a:ext cx="1600200" cy="521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35360" y="1620000"/>
            <a:ext cx="11521280" cy="4689320"/>
          </a:xfrm>
        </p:spPr>
        <p:txBody>
          <a:bodyPr/>
          <a:lstStyle>
            <a:lvl1pPr marL="180000" indent="0">
              <a:defRPr b="1"/>
            </a:lvl1pPr>
            <a:lvl2pPr marL="444500" indent="-261938">
              <a:buSzPct val="125000"/>
              <a:buFont typeface="Arial" pitchFamily="34" charset="0"/>
              <a:buChar char="•"/>
              <a:defRPr/>
            </a:lvl2pPr>
            <a:lvl3pPr marL="576000" indent="-216000">
              <a:buFont typeface="Arial" pitchFamily="34" charset="0"/>
              <a:buChar char="•"/>
              <a:defRPr/>
            </a:lvl3pPr>
            <a:lvl4pPr marL="756000" indent="-173038">
              <a:buFont typeface="Arial" pitchFamily="34" charset="0"/>
              <a:buChar char="•"/>
              <a:defRPr/>
            </a:lvl4pPr>
            <a:lvl5pPr marL="972000" indent="-188913">
              <a:buFont typeface="Arial" pitchFamily="34" charset="0"/>
              <a:buChar char="•"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7" y="4406905"/>
            <a:ext cx="856194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7" y="2906713"/>
            <a:ext cx="856194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78368" y="1592268"/>
            <a:ext cx="5513917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81753" y="1592268"/>
            <a:ext cx="5473699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-48683" y="554"/>
            <a:ext cx="122406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32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43493" y="1620000"/>
            <a:ext cx="6667547" cy="468932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78368" y="1620000"/>
            <a:ext cx="4142317" cy="468932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78367" y="488950"/>
            <a:ext cx="912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userDrawn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add core message of slide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721787" y="1412875"/>
            <a:ext cx="10943167" cy="445058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pPr lvl="0"/>
            <a:r>
              <a:rPr lang="en-US" noProof="0" dirty="0"/>
              <a:t>Title (description of slide content), Arial 14 </a:t>
            </a:r>
            <a:r>
              <a:rPr lang="en-US" noProof="0" dirty="0" err="1"/>
              <a:t>pt</a:t>
            </a:r>
            <a:r>
              <a:rPr lang="en-US" noProof="0" dirty="0"/>
              <a:t>, maximum of 1 line</a:t>
            </a:r>
          </a:p>
        </p:txBody>
      </p:sp>
    </p:spTree>
    <p:extLst>
      <p:ext uri="{BB962C8B-B14F-4D97-AF65-F5344CB8AC3E}">
        <p14:creationId xmlns:p14="http://schemas.microsoft.com/office/powerpoint/2010/main" val="5206064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334436" y="368300"/>
            <a:ext cx="11523133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8367" y="488950"/>
            <a:ext cx="8856156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0001" y="1620000"/>
            <a:ext cx="1137545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334436" y="196855"/>
            <a:ext cx="11523133" cy="144463"/>
          </a:xfrm>
          <a:prstGeom prst="rect">
            <a:avLst/>
          </a:prstGeom>
          <a:solidFill>
            <a:srgbClr val="008877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rrowheads="1"/>
          </p:cNvPicPr>
          <p:nvPr/>
        </p:nvPicPr>
        <p:blipFill>
          <a:blip r:embed="rId11" cstate="print"/>
          <a:srcRect r="5453"/>
          <a:stretch>
            <a:fillRect/>
          </a:stretch>
        </p:blipFill>
        <p:spPr bwMode="auto">
          <a:xfrm>
            <a:off x="9980931" y="488950"/>
            <a:ext cx="187452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334437" y="1449388"/>
            <a:ext cx="11521017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334437" y="366718"/>
            <a:ext cx="11521017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" name="Fußzeilenplatzhalter 3">
            <a:extLst>
              <a:ext uri="{FF2B5EF4-FFF2-40B4-BE49-F238E27FC236}">
                <a16:creationId xmlns:a16="http://schemas.microsoft.com/office/drawing/2014/main" id="{017D4F87-CB5E-435E-ADBB-D22E197AE94C}"/>
              </a:ext>
            </a:extLst>
          </p:cNvPr>
          <p:cNvSpPr txBox="1">
            <a:spLocks/>
          </p:cNvSpPr>
          <p:nvPr userDrawn="1"/>
        </p:nvSpPr>
        <p:spPr>
          <a:xfrm>
            <a:off x="2254251" y="6491516"/>
            <a:ext cx="9601200" cy="231775"/>
          </a:xfrm>
          <a:prstGeom prst="rect">
            <a:avLst/>
          </a:prstGeom>
          <a:noFill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60" r:id="rId7"/>
    <p:sldLayoutId id="2147483656" r:id="rId8"/>
    <p:sldLayoutId id="2147483699" r:id="rId9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Tahoma" pitchFamily="34" charset="0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Tahoma" pitchFamily="34" charset="0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Tahoma" pitchFamily="34" charset="0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conda.io/en/latest/miniconda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Tim Janke, Allan Santos</a:t>
            </a:r>
            <a:endParaRPr lang="en-US" dirty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Machine Learning </a:t>
            </a:r>
            <a:r>
              <a:rPr lang="en-US"/>
              <a:t>&amp; Energy - Exercises</a:t>
            </a:r>
            <a:br>
              <a:rPr lang="en-US"/>
            </a:br>
            <a:r>
              <a:rPr lang="en-US"/>
              <a:t>0. Installation and Introduction to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91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6A666-EC5B-4594-ADA6-33DAAC3A0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Installing Python and creating virtual environment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7704E-A2EC-4171-B187-B57A217F0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/>
              <a:t>We recommend to install Python using miniconda:</a:t>
            </a:r>
          </a:p>
          <a:p>
            <a:pPr marL="901700" lvl="1" indent="-457200">
              <a:buFont typeface="+mj-lt"/>
              <a:buAutoNum type="arabicPeriod"/>
            </a:pPr>
            <a:r>
              <a:rPr lang="de-DE"/>
              <a:t>Download miniconda using the following link: </a:t>
            </a:r>
            <a:r>
              <a:rPr lang="en-US">
                <a:hlinkClick r:id="rId2"/>
              </a:rPr>
              <a:t>https://docs.conda.io/en/latest/miniconda.html</a:t>
            </a:r>
            <a:r>
              <a:rPr lang="en-US"/>
              <a:t> (Python 3.8)</a:t>
            </a:r>
          </a:p>
          <a:p>
            <a:pPr marL="901700" lvl="1" indent="-457200">
              <a:buFont typeface="+mj-lt"/>
              <a:buAutoNum type="arabicPeriod"/>
            </a:pPr>
            <a:r>
              <a:rPr lang="en-US"/>
              <a:t>Install miniconda using the default options</a:t>
            </a:r>
          </a:p>
          <a:p>
            <a:pPr marL="901700" lvl="1" indent="-457200">
              <a:buFont typeface="+mj-lt"/>
              <a:buAutoNum type="arabicPeriod"/>
            </a:pPr>
            <a:r>
              <a:rPr lang="en-US"/>
              <a:t>Download the exercise folder from Moodle and unzip it</a:t>
            </a:r>
          </a:p>
          <a:p>
            <a:pPr marL="901700" lvl="1" indent="-457200">
              <a:buFont typeface="+mj-lt"/>
              <a:buAutoNum type="arabicPeriod"/>
            </a:pPr>
            <a:r>
              <a:rPr lang="en-US"/>
              <a:t>Open the Anaconda Prompt (just type “Anaconda” in the search bar and double-click on it) and run the command “conda env create –f environment.yml” (give the full path to environment.yml, e.g. “C:\Users\username\Downloads\environment.yml”) </a:t>
            </a:r>
          </a:p>
          <a:p>
            <a:pPr marL="901700" lvl="1" indent="-457200">
              <a:buFont typeface="+mj-lt"/>
              <a:buAutoNum type="arabicPeriod"/>
            </a:pPr>
            <a:r>
              <a:rPr lang="en-US"/>
              <a:t>If you enter the command “conda env list” you should see an environment called MLE</a:t>
            </a:r>
          </a:p>
          <a:p>
            <a:pPr marL="901700" lvl="1" indent="-457200">
              <a:buFont typeface="+mj-lt"/>
              <a:buAutoNum type="arabicPeriod"/>
            </a:pPr>
            <a:endParaRPr lang="en-US"/>
          </a:p>
          <a:p>
            <a:pPr marL="901700" lvl="1" indent="-457200">
              <a:buFont typeface="+mj-lt"/>
              <a:buAutoNum type="arabicPeriod"/>
            </a:pPr>
            <a:endParaRPr lang="en-US"/>
          </a:p>
          <a:p>
            <a:pPr marL="1033200" lvl="2" indent="-457200">
              <a:buFont typeface="+mj-lt"/>
              <a:buAutoNum type="arabicPeriod"/>
            </a:pPr>
            <a:endParaRPr lang="en-US"/>
          </a:p>
          <a:p>
            <a:pPr marL="1033200" lvl="2" indent="-457200">
              <a:buFont typeface="+mj-lt"/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16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6A666-EC5B-4594-ADA6-33DAAC3A0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Installing VS Code and Python extension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7704E-A2EC-4171-B187-B57A217F0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/>
              <a:t>We recommend using VS Code as text editor:</a:t>
            </a:r>
          </a:p>
          <a:p>
            <a:pPr marL="901700" lvl="1" indent="-457200">
              <a:buFont typeface="+mj-lt"/>
              <a:buAutoNum type="arabicPeriod"/>
            </a:pPr>
            <a:r>
              <a:rPr lang="de-DE"/>
              <a:t>Download VS Code using the following link:</a:t>
            </a:r>
            <a:r>
              <a:rPr lang="en-US"/>
              <a:t> </a:t>
            </a:r>
            <a:r>
              <a:rPr lang="en-US">
                <a:hlinkClick r:id="rId2"/>
              </a:rPr>
              <a:t>https://code.visualstudio.com/download</a:t>
            </a:r>
            <a:endParaRPr lang="en-US"/>
          </a:p>
          <a:p>
            <a:pPr marL="901700" lvl="1" indent="-457200">
              <a:buFont typeface="+mj-lt"/>
              <a:buAutoNum type="arabicPeriod"/>
            </a:pPr>
            <a:r>
              <a:rPr lang="en-US"/>
              <a:t>Install VS Code using the default options</a:t>
            </a:r>
          </a:p>
          <a:p>
            <a:pPr marL="901700" lvl="1" indent="-457200">
              <a:buFont typeface="+mj-lt"/>
              <a:buAutoNum type="arabicPeriod"/>
            </a:pPr>
            <a:r>
              <a:rPr lang="en-US"/>
              <a:t>Launch VS Code and in the extensions menu search for Python and install it</a:t>
            </a:r>
          </a:p>
          <a:p>
            <a:pPr marL="1033200" lvl="2" indent="-457200">
              <a:buFont typeface="+mj-lt"/>
              <a:buAutoNum type="arabicPeriod"/>
            </a:pPr>
            <a:endParaRPr lang="en-US"/>
          </a:p>
          <a:p>
            <a:pPr marL="1033200" lvl="2" indent="-457200">
              <a:buFont typeface="+mj-lt"/>
              <a:buAutoNum type="arabicPeriod"/>
            </a:pP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735ED-0394-4305-95AC-DC41059041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497"/>
          <a:stretch/>
        </p:blipFill>
        <p:spPr>
          <a:xfrm>
            <a:off x="4700661" y="3429000"/>
            <a:ext cx="2790677" cy="306377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25036CD-013D-4AB3-8240-FDB04BE051DC}"/>
              </a:ext>
            </a:extLst>
          </p:cNvPr>
          <p:cNvCxnSpPr>
            <a:cxnSpLocks/>
          </p:cNvCxnSpPr>
          <p:nvPr/>
        </p:nvCxnSpPr>
        <p:spPr>
          <a:xfrm>
            <a:off x="4079776" y="4293096"/>
            <a:ext cx="57606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833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6A666-EC5B-4594-ADA6-33DAAC3A0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Installing VS Code and Python extension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7704E-A2EC-4171-B187-B57A217F0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01700" lvl="1" indent="-457200">
              <a:buFont typeface="+mj-lt"/>
              <a:buAutoNum type="arabicPeriod" startAt="4"/>
            </a:pPr>
            <a:r>
              <a:rPr lang="en-US" sz="2200"/>
              <a:t>Click in the bottom-left corner text of the main window. Select the option “Enter interpreter path…”, then “Find…”. Your interpreter should be in “C:Users/username/miniconda3/envs/MLE/python.exe”</a:t>
            </a:r>
          </a:p>
          <a:p>
            <a:pPr marL="901700" lvl="1" indent="-457200">
              <a:buFont typeface="+mj-lt"/>
              <a:buAutoNum type="arabicPeriod" startAt="4"/>
            </a:pPr>
            <a:r>
              <a:rPr lang="en-US" sz="2200"/>
              <a:t>Open the .ipynb file from the exercise folder</a:t>
            </a:r>
          </a:p>
          <a:p>
            <a:pPr marL="901700" lvl="1" indent="-457200">
              <a:buFont typeface="+mj-lt"/>
              <a:buAutoNum type="arabicPeriod" startAt="4"/>
            </a:pPr>
            <a:r>
              <a:rPr lang="en-US" sz="2200"/>
              <a:t>In the upper right corner, select the kernel MLE</a:t>
            </a:r>
          </a:p>
          <a:p>
            <a:pPr lvl="2" indent="0">
              <a:buNone/>
            </a:pPr>
            <a:r>
              <a:rPr lang="en-US" sz="2000"/>
              <a:t>  </a:t>
            </a:r>
          </a:p>
          <a:p>
            <a:pPr marL="1033200" lvl="2" indent="-457200">
              <a:buFont typeface="+mj-lt"/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07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6A666-EC5B-4594-ADA6-33DAAC3A0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Installing VS Code and Python extension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7704E-A2EC-4171-B187-B57A217F0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 indent="0">
              <a:buNone/>
            </a:pPr>
            <a:r>
              <a:rPr lang="en-US" sz="2000"/>
              <a:t>  </a:t>
            </a:r>
          </a:p>
          <a:p>
            <a:pPr marL="1033200" lvl="2" indent="-457200">
              <a:buFont typeface="+mj-lt"/>
              <a:buAutoNum type="arabicPeriod"/>
            </a:pP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4E95C9-863F-46C6-A8AF-DE6497DC5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1634753"/>
            <a:ext cx="9624392" cy="4681866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88AB5DC-E00B-4F09-9125-DA7AFBF852F7}"/>
              </a:ext>
            </a:extLst>
          </p:cNvPr>
          <p:cNvCxnSpPr>
            <a:cxnSpLocks/>
          </p:cNvCxnSpPr>
          <p:nvPr/>
        </p:nvCxnSpPr>
        <p:spPr>
          <a:xfrm>
            <a:off x="623392" y="6237312"/>
            <a:ext cx="57606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6BD8ABA-2D70-4E5D-990B-B6F265376DF0}"/>
              </a:ext>
            </a:extLst>
          </p:cNvPr>
          <p:cNvCxnSpPr>
            <a:cxnSpLocks/>
          </p:cNvCxnSpPr>
          <p:nvPr/>
        </p:nvCxnSpPr>
        <p:spPr>
          <a:xfrm flipH="1">
            <a:off x="10823848" y="2060848"/>
            <a:ext cx="63968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67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9A562-C2AC-48E3-B048-CF9F41F68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Basic usage of notebooks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A3CB8-E474-4C3B-A185-56E4C461A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2900" indent="-342900">
              <a:buFont typeface="Arial" panose="020B0604020202020204" pitchFamily="34" charset="0"/>
              <a:buChar char="•"/>
            </a:pPr>
            <a:r>
              <a:rPr lang="de-DE" b="0"/>
              <a:t>You can run cells by selecting them and pressing SHIFT+ENTER</a:t>
            </a:r>
          </a:p>
          <a:p>
            <a:pPr marL="522900" indent="-342900">
              <a:buFont typeface="Arial" panose="020B0604020202020204" pitchFamily="34" charset="0"/>
              <a:buChar char="•"/>
            </a:pPr>
            <a:r>
              <a:rPr lang="de-DE" b="0"/>
              <a:t>Cells can contain either code or Markdown text</a:t>
            </a:r>
          </a:p>
          <a:p>
            <a:pPr marL="522900" indent="-342900">
              <a:buFont typeface="Arial" panose="020B0604020202020204" pitchFamily="34" charset="0"/>
              <a:buChar char="•"/>
            </a:pPr>
            <a:r>
              <a:rPr lang="de-DE" b="0"/>
              <a:t>Follow the tutorial and have fun!</a:t>
            </a:r>
            <a:endParaRPr lang="LID4096" b="0"/>
          </a:p>
        </p:txBody>
      </p:sp>
    </p:spTree>
    <p:extLst>
      <p:ext uri="{BB962C8B-B14F-4D97-AF65-F5344CB8AC3E}">
        <p14:creationId xmlns:p14="http://schemas.microsoft.com/office/powerpoint/2010/main" val="8184156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  <p:tag name="EE4P_AGENDAWIZARD" val="&lt;ee4p&gt;&lt;layouts&gt;&lt;layout name=&quot;Box 1&quot; id=&quot;1_1&quot;&gt;&lt;standard&gt;&lt;textframe horizontalAnchor=&quot;1&quot; marginBottom=&quot;6&quot; marginLeft=&quot;0&quot; marginRight=&quot;0&quot; marginTop=&quot;6&quot; orientation=&quot;1&quot; verticalAnchor=&quot;1&quot; /&gt;&lt;font name=&quot;Arial&quot; bold=&quot;0&quot; italic=&quot;0&quot; color=&quot;13&quot; /&gt;&lt;paragraphformat firstLineIndent=&quot;0&quot; leftIndent=&quot;0&quot; rightIndent=&quot;0&quot; lineRuleBefore=&quot;&quot; lineRuleWithin=&quot;&quot; lineRuleAfter=&quot;&quot; spaceBefore=&quot;&quot; spaceWithin=&quot;&quot; spaceAfter=&quot;&quot; /&gt;&lt;fill visible=&quot;0&quot; /&gt;&lt;line visible=&quot;0&quot; /&gt;&lt;bulletformat visible=&quot;0&quot; /&gt;&lt;/standard&gt;&lt;agenda name=&quot;New Agenda&quot; title=&quot;Agenda&quot; subtitle=&quot;&quot; sizingModeId=&quot;2&quot; fontSize=&quot;16&quot; fontSizeAuto=&quot;1&quot; startTime=&quot;540&quot; timeFormatId=&quot;1&quot; startItemNo=&quot;1&quot; createSingleAgendaSlide=&quot;1&quot; createSeparatingSlides=&quot;1&quot; createBackupSlide=&quot;1&quot; /&gt;&lt;columns&gt;&lt;column field=&quot;itemno&quot; label=&quot;No.&quot; checked=&quot;1&quot; leftSpacing=&quot;0&quot; rightSpacing=&quot;0&quot; dock=&quot;1&quot; fixedWidth=&quot;31.50472&quot; /&gt;&lt;column field=&quot;topic&quot; label=&quot;Topic&quot; leftSpacing=&quot;5&quot; rightDistribute=&quot;1&quot; dock=&quot;1&quot; /&gt;&lt;column field=&quot;responsible&quot; label=&quot;Responsible&quot; visible=&quot;1&quot; checked=&quot;1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1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position left=&quot;31.125&quot; top=&quot;133.875&quot; width=&quot;657.75&quot; height=&quot;328.875&quot; /&gt;&lt;!--&#10;      &lt;subtitle&gt;&#10;        &lt;position left=&quot;31.25&quot; top=&quot;92.00031&quot; width=&quot;657.75&quot; height=&quot;19.25&quot;/&gt;&#10;        &lt;font size=&quot;16&quot;/&gt;&#10;        &lt;textframe marginBottom=&quot;0&quot; marginTop=&quot;0&quot;/&gt;&#10;        &lt;paragraphformat alignment=&quot;1&quot;/&gt;&#10;      &lt;/subtitle&gt;&#10;   --&gt;&lt;settings allowedSizingModeIds=&quot;1|2&quot; allowedFontSizes=&quot;8|9|10|10.5|11|12|14|16|18&quot; allowedTimeFormatIds=&quot;1|2|3&quot; slideLayout=&quot;11&quot; customLayoutName=&quot;Nur Titel|Title Only&quot; customLayoutIndex=&quot;&quot; showBreak=&quot;1&quot; singleAgendaSlideSelected=&quot;0&quot; backupSlideTitle=&quot;Backup: %agendaName%&quot; topMargin=&quot;0&quot; leftMargin=&quot;0&quot; allowedLevels=&quot;4&quot; itemNoFormats=&quot;{1}¦{1}.{2}¦{3:alphaLC}¦{3:alphaLC}.{4:alphaLC}&quot; /&gt;&lt;!-- Agenda item formats --&gt;&lt;cases&gt;&lt;case level=&quot;1&quot; selected=&quot;0&quot; break=&quot;0&quot; topMinSpacing=&quot;5&quot; topMaxSpacing=&quot;5&quot; bottomMinSpacing=&quot;0&quot; bottomMaxSpacing=&quot;0&quot;&gt;&lt;element field=&quot;itemno&quot; type=&quot;autoshape&quot; autoShapeType=&quot;1&quot; indent=&quot;(level-1)*(itemSingleHeight+topicLeftSpacing)&quot; indentType=&quot;1&quot;&gt;&lt;textframe marginLeft=&quot;6&quot; marginRight=&quot;6&quot; verticalAnchor=&quot;3&quot; /&gt;&lt;paragraphformat alignment=&quot;2&quot; /&gt;&lt;fill foreColor=&quot;5&quot; visible=&quot;1&quot; /&gt;&lt;font bold=&quot;1&quot; color=&quot;14&quot; /&gt;&lt;/element&gt;&lt;element field=&quot;topic&quot; type=&quot;autoshape&quot; autoShapeType=&quot;1&quot; indent=&quot;(level-1)*(itemSingleHeight+topicLeftSpacing)&quot; indentType=&quot;2&quot;&gt;&lt;paragraphformat alignment=&quot;1&quot; /&gt;&lt;textframe marginLeft=&quot;6&quot; /&gt;&lt;font bold=&quot;1&quot; /&gt;&lt;/element&gt;&lt;element field=&quot;responsible&quot; type=&quot;autoshape&quot; autoShapeType=&quot;1&quot; indent=&quot;(level-1)*(itemSingleHeight+topicLeftSpacing)&quot; indentType=&quot;1&quot;&gt;&lt;paragraphformat alignment=&quot;1&quot; /&gt;&lt;/element&gt;&lt;element field=&quot;freecolumn&quot; type=&quot;autoshape&quot; autoShapeType=&quot;1&quot; indent=&quot;(level-1)*(itemSingleHeight+topicLeftSpacing)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1&quot; break=&quot;0&quot; topMinSpacing=&quot;5&quot; topMaxSpacing=&quot;5&quot; bottomMinSpacing=&quot;0&quot; bottomMaxSpacing=&quot;0&quot;&gt;&lt;element type=&quot;autoshape&quot; autoShapeType=&quot;1&quot; value=&quot;&quot;&gt;&lt;position left=&quot;level*(itemSingleHeight+topicLeftSpacing)&quot; top=&quot;0&quot; width=&quot;agendaWidth-topicLeftSpacing-itemNoWidth-(level-1)*(itemSingleHeight+topicLeftSpacing)&quot; height=&quot;itemHeight&quot; /&gt;&lt;fill foreColor=&quot;#D9D9D9&quot; visible=&quot;1&quot; /&gt;&lt;/element&gt;&lt;element field=&quot;itemno&quot; type=&quot;autoshape&quot; autoShapeType=&quot;1&quot; indent=&quot;(level-1)*(itemSingleHeight+topicLeftSpacing)&quot; indentType=&quot;1&quot;&gt;&lt;textframe marginLeft=&quot;6&quot; marginRight=&quot;6&quot; verticalAnchor=&quot;3&quot; /&gt;&lt;paragraphformat alignment=&quot;2&quot; /&gt;&lt;fill foreColor=&quot;5&quot; visible=&quot;1&quot; /&gt;&lt;font bold=&quot;1&quot; color=&quot;14&quot; /&gt;&lt;/element&gt;&lt;element field=&quot;topic&quot; type=&quot;autoshape&quot; autoShapeType=&quot;1&quot; indent=&quot;(level-1)*(itemSingleHeight+topicLeftSpacing)&quot; indentType=&quot;2&quot;&gt;&lt;paragraphformat alignment=&quot;1&quot; /&gt;&lt;font bold=&quot;1&quot; /&gt;&lt;textframe marginLeft=&quot;6&quot; /&gt;&lt;/element&gt;&lt;element field=&quot;responsible&quot; type=&quot;autoshape&quot; autoShapeType=&quot;1&quot; indent=&quot;(level-1)*(itemSingleHeight+topicLeftSpacing)&quot; indentType=&quot;1&quot;&gt;&lt;paragraphformat alignment=&quot;1&quot; /&gt;&lt;/element&gt;&lt;element field=&quot;freecolumn&quot; type=&quot;autoshape&quot; autoShapeType=&quot;1&quot; indent=&quot;(level-1)*(itemSingleHeight+topicLeftSpacing)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0&quot; break=&quot;1&quot; topMinSpacing=&quot;5&quot; topMaxSpacing=&quot;5&quot; bottomMinSpacing=&quot;0&quot; bottomMaxSpacing=&quot;0&quot;&gt;&lt;element field=&quot;topic&quot; type=&quot;autoshape&quot; autoShapeType=&quot;1&quot; indent=&quot;(level-1)*(itemSingleHeight+topicLeftSpacing)&quot; indentType=&quot;2&quot;&gt;&lt;paragraphformat alignment=&quot;1&quot; /&gt;&lt;textframe marginLeft=&quot;6&quot; /&gt;&lt;font bold=&quot;1&quot; italic=&quot;1&quot; /&gt;&lt;/element&gt;&lt;element field=&quot;responsible&quot; type=&quot;autoshape&quot; autoShapeType=&quot;1&quot; indent=&quot;(level-1)*(itemSingleHeight+topicLeftSpacing)&quot; indentType=&quot;1&quot;&gt;&lt;paragraphformat alignment=&quot;1&quot; /&gt;&lt;font italic=&quot;1&quot; /&gt;&lt;/element&gt;&lt;element field=&quot;freecolumn&quot; type=&quot;autoshape&quot; autoShapeType=&quot;1&quot; indent=&quot;(level-1)*(itemSingleHeight+topicLeftSpacing)&quot; indent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case level=&quot;1&quot; selected=&quot;1&quot; break=&quot;1&quot; topMinSpacing=&quot;5&quot; topMaxSpacing=&quot;5&quot; bottomMinSpacing=&quot;0&quot; bottomMaxSpacing=&quot;0&quot;&gt;&lt;element type=&quot;autoshape&quot; autoShapeType=&quot;1&quot; value=&quot;&quot;&gt;&lt;position left=&quot;level*(itemSingleHeight+topicLeftSpacing)&quot; top=&quot;0&quot; width=&quot;agendaWidth-topicLeftSpacing-itemNoWidth-(level-1)*(itemSingleHeight+topicLeftSpacing)&quot; height=&quot;itemHeight&quot; /&gt;&lt;fill foreColor=&quot;#D9D9D9&quot; visible=&quot;1&quot; /&gt;&lt;/element&gt;&lt;element field=&quot;topic&quot; type=&quot;autoshape&quot; autoShapeType=&quot;1&quot; indent=&quot;(level-1)*(itemSingleHeight+topicLeftSpacing)&quot; indentType=&quot;2&quot;&gt;&lt;paragraphformat alignment=&quot;1&quot; /&gt;&lt;font bold=&quot;1&quot; italic=&quot;1&quot; /&gt;&lt;textframe marginLeft=&quot;6&quot; /&gt;&lt;/element&gt;&lt;element field=&quot;responsible&quot; type=&quot;autoshape&quot; autoShapeType=&quot;1&quot; indent=&quot;(level-1)*(itemSingleHeight+topicLeftSpacing)&quot; indentType=&quot;1&quot;&gt;&lt;paragraphformat alignment=&quot;1&quot; /&gt;&lt;font italic=&quot;1&quot; /&gt;&lt;/element&gt;&lt;element field=&quot;freecolumn&quot; type=&quot;autoshape&quot; autoShapeType=&quot;1&quot; indent=&quot;(level-1)*(itemSingleHeight+topicLeftSpacing)&quot; indent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/cases&gt;&lt;!-- Elements on slide independent of items --&gt;&lt;elements&gt;&lt;!--&#10;        &lt;element type=&quot;textbox&quot; zOrder=&quot;1&quot; value=&quot;test&quot;&gt;&#10;          &lt;position left=&quot;0&quot; top=&quot;0&quot; width=&quot;30&quot; height=&quot;30&quot;/&gt;&#10;        &lt;/element&gt;&#10;      --&gt;&lt;/elements&gt;&lt;/layout&gt;&lt;/layouts&gt;&lt;contents&gt;&lt;agenda name=&quot;New Agenda&quot; title=&quot;Agenda&quot; subtitle=&quot;&quot; sizingModeId=&quot;2&quot; fontSize=&quot;16&quot; fontSizeAuto=&quot;1&quot; startTime=&quot;540&quot; timeFormatId=&quot;1&quot; startItemNo=&quot;1&quot; createSingleAgendaSlide=&quot;0&quot; createSeparatingSlides=&quot;1&quot; createBackupSlide=&quot;1&quot; layoutId=&quot;1_1&quot; createSections=&quot;0&quot; singleSlideId=&quot;&quot; backupSlideId=&quot;510bf419-c092-4623-bd2c-c8fe09b39a25&quot; hideSeparatingSlides=&quot;0&quot;&gt;&lt;columns leftSpacing=&quot;0&quot; rightSpacing=&quot;0&quot;&gt;&lt;column field=&quot;itemno&quot; label=&quot;No.&quot; checked=&quot;1&quot; leftSpacing=&quot;0&quot; rightSpacing=&quot;0&quot; dock=&quot;1&quot; fixedWidth=&quot;31.50472&quot; /&gt;&lt;column field=&quot;topic&quot; label=&quot;Topic&quot; leftSpacing=&quot;5&quot; rightDistribute=&quot;1&quot; dock=&quot;1&quot; rightSpacing=&quot;403.4183&quot; /&gt;&lt;column field=&quot;responsible&quot; label=&quot;Responsible&quot; visible=&quot;1&quot; checked=&quot;0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0&quot; leftSpacing=&quot;10&quot; rightSpacing=&quot;6&quot; dock=&quot;2&quot; /&gt;&lt;column field=&quot;pageno&quot; label=&quot;Page No.&quot; visible=&quot;1&quot; checked=&quot;1&quot; leftSpacing=&quot;10&quot; rightSpacing=&quot;6&quot; dock=&quot;2&quot; /&gt;&lt;/columns&gt;&lt;items&gt;&lt;item duration=&quot;30&quot; id=&quot;358b218e-c0b3-49db-bdbd-aae3ce6cc733&quot; parentId=&quot;&quot; level=&quot;1&quot; generateAgendaSlide=&quot;1&quot; showAgendaItem=&quot;1&quot; isBreak=&quot;0&quot; topic=&quot;Motivation&quot; agendaSlideId=&quot;0d9fa522-03b0-4070-afc2-7be073f3969d&quot; /&gt;&lt;item duration=&quot;30&quot; id=&quot;8434297e-40c7-4481-a385-9c5c330e1bf7&quot; parentId=&quot;&quot; level=&quot;1&quot; generateAgendaSlide=&quot;1&quot; showAgendaItem=&quot;1&quot; isBreak=&quot;0&quot; topic=&quot;Further food for thought&quot; agendaSlideId=&quot;cf7d6a0e-bcc9-45c8-bb12-115ba6f7a54a&quot; /&gt;&lt;/items&gt;&lt;/agenda&gt;&lt;/contents&gt;&lt;/ee4p&gt;"/>
  <p:tag name="EE4P_AGENDAWIZARD_UPDATEPAGENUMBERS" val="1"/>
</p:tagLst>
</file>

<file path=ppt/theme/theme1.xml><?xml version="1.0" encoding="utf-8"?>
<a:theme xmlns:a="http://schemas.openxmlformats.org/drawingml/2006/main" name="Präsentationsvorlage_BWL9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8877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319</Words>
  <Application>Microsoft Office PowerPoint</Application>
  <PresentationFormat>Widescreen</PresentationFormat>
  <Paragraphs>31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Bitstream Charter</vt:lpstr>
      <vt:lpstr>Charter</vt:lpstr>
      <vt:lpstr>Stafford</vt:lpstr>
      <vt:lpstr>Tahoma</vt:lpstr>
      <vt:lpstr>Wingdings</vt:lpstr>
      <vt:lpstr>Präsentationsvorlage_BWL9</vt:lpstr>
      <vt:lpstr>Machine Learning &amp; Energy - Exercises 0. Installation and Introduction to Python</vt:lpstr>
      <vt:lpstr>Installing Python and creating virtual environment</vt:lpstr>
      <vt:lpstr>Installing VS Code and Python extension</vt:lpstr>
      <vt:lpstr>Installing VS Code and Python extension</vt:lpstr>
      <vt:lpstr>Installing VS Code and Python extension</vt:lpstr>
      <vt:lpstr>Basic usage of notebooks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Allan Santos</cp:lastModifiedBy>
  <cp:revision>725</cp:revision>
  <cp:lastPrinted>2015-03-31T13:31:38Z</cp:lastPrinted>
  <dcterms:created xsi:type="dcterms:W3CDTF">2009-12-23T09:42:49Z</dcterms:created>
  <dcterms:modified xsi:type="dcterms:W3CDTF">2020-11-02T08:31:48Z</dcterms:modified>
</cp:coreProperties>
</file>