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37" autoAdjust="0"/>
    <p:restoredTop sz="94660"/>
  </p:normalViewPr>
  <p:slideViewPr>
    <p:cSldViewPr>
      <p:cViewPr varScale="1">
        <p:scale>
          <a:sx n="111" d="100"/>
          <a:sy n="111" d="100"/>
        </p:scale>
        <p:origin x="-21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Jena</a:t>
            </a:r>
          </a:p>
          <a:p>
            <a:r>
              <a:rPr lang="de-DE" dirty="0" smtClean="0"/>
              <a:t>Log4j (benötigt von Jena)</a:t>
            </a:r>
          </a:p>
          <a:p>
            <a:r>
              <a:rPr lang="de-DE" dirty="0" smtClean="0"/>
              <a:t>Entwicklungsumgebung </a:t>
            </a:r>
            <a:r>
              <a:rPr lang="de-DE" dirty="0" err="1" smtClean="0"/>
              <a:t>IntelliJ</a:t>
            </a:r>
            <a:r>
              <a:rPr lang="de-DE" dirty="0" smtClean="0"/>
              <a:t> Ultimate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120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5260" y="294504"/>
            <a:ext cx="8229600" cy="1143000"/>
          </a:xfrm>
        </p:spPr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411760" y="3089944"/>
            <a:ext cx="1728192" cy="6270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" tIns="3600" rIns="3600" bIns="3600" rtlCol="0" anchor="ctr"/>
          <a:lstStyle/>
          <a:p>
            <a:pPr algn="ctr"/>
            <a:r>
              <a:rPr lang="de-DE" sz="2400" b="1" u="sng" dirty="0" smtClean="0"/>
              <a:t>Main-Klasse</a:t>
            </a:r>
            <a:endParaRPr lang="de-DE" sz="2400" b="1" u="sng" dirty="0"/>
          </a:p>
        </p:txBody>
      </p:sp>
      <p:sp>
        <p:nvSpPr>
          <p:cNvPr id="6" name="Rechteck 5"/>
          <p:cNvSpPr/>
          <p:nvPr/>
        </p:nvSpPr>
        <p:spPr>
          <a:xfrm>
            <a:off x="395536" y="4779150"/>
            <a:ext cx="1440160" cy="5400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" tIns="3600" rIns="3600" bIns="3600" rtlCol="0" anchor="ctr"/>
          <a:lstStyle/>
          <a:p>
            <a:pPr algn="ctr"/>
            <a:r>
              <a:rPr lang="de-DE" dirty="0" smtClean="0"/>
              <a:t>Liste der Funktionen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555776" y="4509120"/>
            <a:ext cx="1440160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" tIns="3600" rIns="3600" bIns="3600" rtlCol="0" anchor="ctr"/>
          <a:lstStyle/>
          <a:p>
            <a:pPr algn="ctr"/>
            <a:r>
              <a:rPr lang="de-DE" dirty="0" smtClean="0"/>
              <a:t>Scenario A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2860576" y="4813920"/>
            <a:ext cx="1440160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" tIns="3600" rIns="3600" bIns="3600" rtlCol="0" anchor="ctr"/>
          <a:lstStyle/>
          <a:p>
            <a:pPr algn="ctr"/>
            <a:r>
              <a:rPr lang="de-DE" dirty="0" smtClean="0"/>
              <a:t>Scenario B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131840" y="5139190"/>
            <a:ext cx="1440160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" tIns="3600" rIns="3600" bIns="3600" rtlCol="0" anchor="ctr"/>
          <a:lstStyle/>
          <a:p>
            <a:pPr algn="ctr"/>
            <a:r>
              <a:rPr lang="de-DE" dirty="0" smtClean="0"/>
              <a:t>Scenario C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3419872" y="5443877"/>
            <a:ext cx="1440160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" tIns="3600" rIns="3600" bIns="3600" rtlCol="0" anchor="ctr"/>
          <a:lstStyle/>
          <a:p>
            <a:pPr algn="ctr"/>
            <a:r>
              <a:rPr lang="de-DE" dirty="0" smtClean="0"/>
              <a:t>Scenario D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3664300" y="5769993"/>
            <a:ext cx="1440160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" tIns="3600" rIns="3600" bIns="3600" rtlCol="0" anchor="ctr"/>
          <a:lstStyle/>
          <a:p>
            <a:pPr algn="ctr"/>
            <a:r>
              <a:rPr lang="de-DE" dirty="0" smtClean="0"/>
              <a:t>…..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7" idx="1"/>
            <a:endCxn id="6" idx="3"/>
          </p:cNvCxnSpPr>
          <p:nvPr/>
        </p:nvCxnSpPr>
        <p:spPr>
          <a:xfrm flipH="1">
            <a:off x="1835696" y="4689140"/>
            <a:ext cx="72008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7" name="Rechteck 26"/>
          <p:cNvSpPr/>
          <p:nvPr/>
        </p:nvSpPr>
        <p:spPr>
          <a:xfrm>
            <a:off x="3838237" y="1681917"/>
            <a:ext cx="1440160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" tIns="3600" rIns="3600" bIns="3600" rtlCol="0" anchor="ctr"/>
          <a:lstStyle/>
          <a:p>
            <a:pPr algn="ctr"/>
            <a:r>
              <a:rPr lang="de-DE" dirty="0" smtClean="0"/>
              <a:t>Modell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6481216" y="1681917"/>
            <a:ext cx="1440160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" tIns="3600" rIns="3600" bIns="3600" rtlCol="0" anchor="ctr"/>
          <a:lstStyle/>
          <a:p>
            <a:pPr algn="ctr"/>
            <a:r>
              <a:rPr lang="de-DE" dirty="0" err="1"/>
              <a:t>r</a:t>
            </a:r>
            <a:r>
              <a:rPr lang="de-DE" dirty="0" err="1" smtClean="0"/>
              <a:t>df</a:t>
            </a:r>
            <a:r>
              <a:rPr lang="de-DE" dirty="0" smtClean="0"/>
              <a:t>-Reader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5841528" y="2618021"/>
            <a:ext cx="1440160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" tIns="3600" rIns="3600" bIns="3600" rtlCol="0" anchor="ctr"/>
          <a:lstStyle/>
          <a:p>
            <a:pPr algn="ctr"/>
            <a:r>
              <a:rPr lang="de-DE" dirty="0" err="1" smtClean="0"/>
              <a:t>xml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7389900" y="2618021"/>
            <a:ext cx="1440160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" tIns="3600" rIns="3600" bIns="3600" rtlCol="0" anchor="ctr"/>
          <a:lstStyle/>
          <a:p>
            <a:pPr algn="ctr"/>
            <a:r>
              <a:rPr lang="de-DE" dirty="0" smtClean="0"/>
              <a:t>turtle</a:t>
            </a:r>
            <a:endParaRPr lang="de-DE" dirty="0"/>
          </a:p>
        </p:txBody>
      </p:sp>
      <p:cxnSp>
        <p:nvCxnSpPr>
          <p:cNvPr id="36" name="Gerade Verbindung mit Pfeil 35"/>
          <p:cNvCxnSpPr>
            <a:stCxn id="28" idx="1"/>
            <a:endCxn id="27" idx="3"/>
          </p:cNvCxnSpPr>
          <p:nvPr/>
        </p:nvCxnSpPr>
        <p:spPr>
          <a:xfrm flipH="1">
            <a:off x="5278397" y="1861937"/>
            <a:ext cx="12028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4" name="Gerade Verbindung mit Pfeil 43"/>
          <p:cNvCxnSpPr>
            <a:stCxn id="9" idx="1"/>
            <a:endCxn id="6" idx="3"/>
          </p:cNvCxnSpPr>
          <p:nvPr/>
        </p:nvCxnSpPr>
        <p:spPr>
          <a:xfrm flipH="1">
            <a:off x="1835696" y="4993940"/>
            <a:ext cx="1024880" cy="55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5" name="Gerade Verbindung mit Pfeil 44"/>
          <p:cNvCxnSpPr>
            <a:stCxn id="10" idx="1"/>
            <a:endCxn id="6" idx="3"/>
          </p:cNvCxnSpPr>
          <p:nvPr/>
        </p:nvCxnSpPr>
        <p:spPr>
          <a:xfrm flipH="1" flipV="1">
            <a:off x="1835696" y="5049180"/>
            <a:ext cx="1584176" cy="574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6" name="Gerade Verbindung mit Pfeil 45"/>
          <p:cNvCxnSpPr>
            <a:stCxn id="8" idx="1"/>
            <a:endCxn id="6" idx="3"/>
          </p:cNvCxnSpPr>
          <p:nvPr/>
        </p:nvCxnSpPr>
        <p:spPr>
          <a:xfrm flipH="1" flipV="1">
            <a:off x="1835696" y="5049180"/>
            <a:ext cx="1296144" cy="270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50" name="Gerade Verbindung mit Pfeil 49"/>
          <p:cNvCxnSpPr>
            <a:stCxn id="11" idx="1"/>
            <a:endCxn id="6" idx="3"/>
          </p:cNvCxnSpPr>
          <p:nvPr/>
        </p:nvCxnSpPr>
        <p:spPr>
          <a:xfrm flipH="1" flipV="1">
            <a:off x="1835696" y="5049180"/>
            <a:ext cx="1828604" cy="900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56" name="Gerade Verbindung mit Pfeil 55"/>
          <p:cNvCxnSpPr>
            <a:stCxn id="29" idx="0"/>
            <a:endCxn id="28" idx="2"/>
          </p:cNvCxnSpPr>
          <p:nvPr/>
        </p:nvCxnSpPr>
        <p:spPr>
          <a:xfrm flipV="1">
            <a:off x="6561608" y="2041957"/>
            <a:ext cx="639688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59" name="Gerade Verbindung mit Pfeil 58"/>
          <p:cNvCxnSpPr>
            <a:stCxn id="30" idx="0"/>
            <a:endCxn id="28" idx="2"/>
          </p:cNvCxnSpPr>
          <p:nvPr/>
        </p:nvCxnSpPr>
        <p:spPr>
          <a:xfrm flipH="1" flipV="1">
            <a:off x="7201296" y="2041957"/>
            <a:ext cx="908684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5" name="Gerade Verbindung 74"/>
          <p:cNvCxnSpPr>
            <a:stCxn id="4" idx="2"/>
            <a:endCxn id="6" idx="0"/>
          </p:cNvCxnSpPr>
          <p:nvPr/>
        </p:nvCxnSpPr>
        <p:spPr>
          <a:xfrm flipH="1">
            <a:off x="1115616" y="3717031"/>
            <a:ext cx="2160240" cy="1062119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81" name="Rechteck 80"/>
          <p:cNvSpPr/>
          <p:nvPr/>
        </p:nvSpPr>
        <p:spPr>
          <a:xfrm>
            <a:off x="222696" y="1692399"/>
            <a:ext cx="2495111" cy="4851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" tIns="3600" rIns="3600" bIns="3600" rtlCol="0" anchor="ctr"/>
          <a:lstStyle/>
          <a:p>
            <a:pPr algn="ctr"/>
            <a:r>
              <a:rPr lang="de-DE" sz="1600" dirty="0" smtClean="0"/>
              <a:t>Wiedergabe Funktionalitäten auf Konsole</a:t>
            </a:r>
            <a:endParaRPr lang="de-DE" sz="1600" dirty="0"/>
          </a:p>
        </p:txBody>
      </p:sp>
      <p:sp>
        <p:nvSpPr>
          <p:cNvPr id="82" name="Rechteck 81"/>
          <p:cNvSpPr/>
          <p:nvPr/>
        </p:nvSpPr>
        <p:spPr>
          <a:xfrm>
            <a:off x="222696" y="2332151"/>
            <a:ext cx="2495111" cy="4423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" tIns="3600" rIns="3600" bIns="3600" rtlCol="0" anchor="ctr"/>
          <a:lstStyle/>
          <a:p>
            <a:pPr algn="ctr"/>
            <a:r>
              <a:rPr lang="de-DE" sz="1600" dirty="0" smtClean="0"/>
              <a:t>Auswahl Funktionalitäten durch Konsoleneingabe</a:t>
            </a:r>
            <a:endParaRPr lang="de-DE" sz="1600" dirty="0"/>
          </a:p>
        </p:txBody>
      </p:sp>
      <p:cxnSp>
        <p:nvCxnSpPr>
          <p:cNvPr id="89" name="Gewinkelte Verbindung 88"/>
          <p:cNvCxnSpPr>
            <a:stCxn id="4" idx="0"/>
            <a:endCxn id="82" idx="3"/>
          </p:cNvCxnSpPr>
          <p:nvPr/>
        </p:nvCxnSpPr>
        <p:spPr>
          <a:xfrm rot="16200000" flipV="1">
            <a:off x="2728532" y="2542619"/>
            <a:ext cx="536601" cy="558049"/>
          </a:xfrm>
          <a:prstGeom prst="bentConnector2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91" name="Gewinkelte Verbindung 90"/>
          <p:cNvCxnSpPr>
            <a:stCxn id="4" idx="0"/>
            <a:endCxn id="81" idx="3"/>
          </p:cNvCxnSpPr>
          <p:nvPr/>
        </p:nvCxnSpPr>
        <p:spPr>
          <a:xfrm rot="16200000" flipV="1">
            <a:off x="2419360" y="2233447"/>
            <a:ext cx="1154945" cy="558049"/>
          </a:xfrm>
          <a:prstGeom prst="bentConnector2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98" name="Gewinkelte Verbindung 97"/>
          <p:cNvCxnSpPr>
            <a:stCxn id="27" idx="2"/>
            <a:endCxn id="4" idx="3"/>
          </p:cNvCxnSpPr>
          <p:nvPr/>
        </p:nvCxnSpPr>
        <p:spPr>
          <a:xfrm rot="5400000">
            <a:off x="3668370" y="2513540"/>
            <a:ext cx="1361531" cy="418365"/>
          </a:xfrm>
          <a:prstGeom prst="bentConnector2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99" name="Rechteck 98"/>
          <p:cNvSpPr/>
          <p:nvPr/>
        </p:nvSpPr>
        <p:spPr>
          <a:xfrm>
            <a:off x="6349611" y="4832424"/>
            <a:ext cx="2495111" cy="3166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" tIns="3600" rIns="3600" bIns="3600" rtlCol="0" anchor="ctr"/>
          <a:lstStyle/>
          <a:p>
            <a:pPr algn="ctr"/>
            <a:r>
              <a:rPr lang="de-DE" sz="1600" dirty="0" smtClean="0"/>
              <a:t>Eigenschaften abfragen</a:t>
            </a:r>
            <a:endParaRPr lang="de-DE" sz="1600" dirty="0"/>
          </a:p>
        </p:txBody>
      </p:sp>
      <p:sp>
        <p:nvSpPr>
          <p:cNvPr id="100" name="Rechteck 99"/>
          <p:cNvSpPr/>
          <p:nvPr/>
        </p:nvSpPr>
        <p:spPr>
          <a:xfrm>
            <a:off x="6349611" y="5165033"/>
            <a:ext cx="2495111" cy="3166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" tIns="3600" rIns="3600" bIns="3600" rtlCol="0" anchor="ctr"/>
          <a:lstStyle/>
          <a:p>
            <a:pPr algn="ctr"/>
            <a:r>
              <a:rPr lang="de-DE" sz="1600" dirty="0" err="1" smtClean="0"/>
              <a:t>Sparql</a:t>
            </a:r>
            <a:r>
              <a:rPr lang="de-DE" sz="1600" dirty="0" smtClean="0"/>
              <a:t>-Anfragen</a:t>
            </a:r>
            <a:endParaRPr lang="de-DE" sz="1600" dirty="0"/>
          </a:p>
        </p:txBody>
      </p:sp>
      <p:sp>
        <p:nvSpPr>
          <p:cNvPr id="101" name="Rechteck 100"/>
          <p:cNvSpPr/>
          <p:nvPr/>
        </p:nvSpPr>
        <p:spPr>
          <a:xfrm>
            <a:off x="6349611" y="5485747"/>
            <a:ext cx="2495111" cy="3166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" tIns="3600" rIns="3600" bIns="3600" rtlCol="0" anchor="ctr"/>
          <a:lstStyle/>
          <a:p>
            <a:pPr algn="ctr"/>
            <a:r>
              <a:rPr lang="de-DE" sz="1600" dirty="0" smtClean="0"/>
              <a:t>…</a:t>
            </a:r>
            <a:endParaRPr lang="de-DE" sz="1600" dirty="0"/>
          </a:p>
        </p:txBody>
      </p:sp>
      <p:sp>
        <p:nvSpPr>
          <p:cNvPr id="102" name="Geschweifte Klammer rechts 101"/>
          <p:cNvSpPr/>
          <p:nvPr/>
        </p:nvSpPr>
        <p:spPr>
          <a:xfrm>
            <a:off x="5278397" y="4509120"/>
            <a:ext cx="949787" cy="1620913"/>
          </a:xfrm>
          <a:prstGeom prst="rightBr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de-DE" sz="3200" dirty="0" smtClean="0"/>
              <a:t>Klassendiagramm (aktueller realer Stand)</a:t>
            </a:r>
            <a:endParaRPr lang="de-DE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9" t="15913" r="19627" b="13930"/>
          <a:stretch/>
        </p:blipFill>
        <p:spPr bwMode="auto">
          <a:xfrm>
            <a:off x="1043608" y="1196752"/>
            <a:ext cx="6912768" cy="537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97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" t="24320" r="50000" b="11203"/>
          <a:stretch/>
        </p:blipFill>
        <p:spPr bwMode="auto">
          <a:xfrm>
            <a:off x="179512" y="332656"/>
            <a:ext cx="8176912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4610" y="2492896"/>
            <a:ext cx="3456384" cy="208823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Ausgabe </a:t>
            </a:r>
            <a:br>
              <a:rPr lang="de-DE" dirty="0" smtClean="0"/>
            </a:br>
            <a:r>
              <a:rPr lang="de-DE" dirty="0" smtClean="0"/>
              <a:t>gelesene </a:t>
            </a:r>
            <a:br>
              <a:rPr lang="de-DE" dirty="0" smtClean="0"/>
            </a:br>
            <a:r>
              <a:rPr lang="de-DE" dirty="0" smtClean="0"/>
              <a:t>RDF-Datei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982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Sparql</a:t>
            </a:r>
            <a:r>
              <a:rPr lang="de-DE" dirty="0" smtClean="0"/>
              <a:t>-Anfrage</a:t>
            </a:r>
            <a:endParaRPr lang="de-DE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76" r="50000" b="21401"/>
          <a:stretch/>
        </p:blipFill>
        <p:spPr bwMode="auto">
          <a:xfrm>
            <a:off x="251520" y="2044776"/>
            <a:ext cx="8621829" cy="409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8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Bildschirmpräsentation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Tools</vt:lpstr>
      <vt:lpstr>Architektur</vt:lpstr>
      <vt:lpstr>Klassendiagramm (aktueller realer Stand)</vt:lpstr>
      <vt:lpstr>Ausgabe  gelesene  RDF-Datei</vt:lpstr>
      <vt:lpstr>Sparql-Anfrage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</dc:title>
  <cp:lastModifiedBy>Grotehenne, Lars</cp:lastModifiedBy>
  <cp:revision>7</cp:revision>
  <dcterms:modified xsi:type="dcterms:W3CDTF">2016-06-14T17:50:15Z</dcterms:modified>
</cp:coreProperties>
</file>