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7" r:id="rId11"/>
    <p:sldId id="270" r:id="rId12"/>
    <p:sldId id="268" r:id="rId13"/>
    <p:sldId id="271" r:id="rId14"/>
    <p:sldId id="272" r:id="rId15"/>
    <p:sldId id="273" r:id="rId16"/>
    <p:sldId id="266" r:id="rId17"/>
    <p:sldId id="274" r:id="rId18"/>
    <p:sldId id="269" r:id="rId19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5"/>
          </a:solidFill>
        </a:fill>
      </a:tcStyle>
    </a:wholeTbl>
    <a:band2H>
      <a:tcTxStyle/>
      <a:tcStyle>
        <a:tcBdr/>
        <a:fill>
          <a:solidFill>
            <a:srgbClr val="E6EAF2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68B5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68B5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68B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68B5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68B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95" autoAdjust="0"/>
  </p:normalViewPr>
  <p:slideViewPr>
    <p:cSldViewPr>
      <p:cViewPr varScale="1">
        <p:scale>
          <a:sx n="97" d="100"/>
          <a:sy n="97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864906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278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661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2581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862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903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220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2569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141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Stephan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794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91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7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474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043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Stephan</a:t>
            </a:r>
          </a:p>
          <a:p>
            <a:r>
              <a:rPr lang="de-DE" dirty="0" smtClean="0"/>
              <a:t>[]-&gt;unbekannter</a:t>
            </a:r>
            <a:r>
              <a:rPr lang="de-DE" baseline="0" dirty="0" smtClean="0"/>
              <a:t> Knoten, ähnlich zu offener Liste (Container)</a:t>
            </a:r>
          </a:p>
          <a:p>
            <a:r>
              <a:rPr lang="de-DE" baseline="0" dirty="0" smtClean="0"/>
              <a:t>()-&gt;geschlossene Liste (Collection)</a:t>
            </a:r>
          </a:p>
          <a:p>
            <a:r>
              <a:rPr lang="de-DE" baseline="0" dirty="0" smtClean="0"/>
              <a:t>Was bedeutet geschlossen?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643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Stephan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056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Stephan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844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Stephan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507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0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spc="0"/>
            </a:pPr>
            <a:r>
              <a:rPr sz="2400" b="1" spc="-100"/>
              <a:t>Titeltext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1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2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3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4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1.pdf" descr="fin-logo.wm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999" y="126000"/>
            <a:ext cx="3333707" cy="549818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/>
        </p:nvSpPr>
        <p:spPr>
          <a:xfrm>
            <a:off x="7858148" y="6572271"/>
            <a:ext cx="857225" cy="13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800" b="1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 b="0"/>
            </a:pPr>
            <a:r>
              <a:rPr sz="800" b="1"/>
              <a:t>‹Nr.› / Anzahl</a:t>
            </a:r>
          </a:p>
        </p:txBody>
      </p:sp>
      <p:sp>
        <p:nvSpPr>
          <p:cNvPr id="19" name="Shape 19"/>
          <p:cNvSpPr/>
          <p:nvPr/>
        </p:nvSpPr>
        <p:spPr>
          <a:xfrm>
            <a:off x="0" y="687387"/>
            <a:ext cx="9144000" cy="25401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" name="Shape 20"/>
          <p:cNvSpPr/>
          <p:nvPr/>
        </p:nvSpPr>
        <p:spPr>
          <a:xfrm>
            <a:off x="522000" y="6572271"/>
            <a:ext cx="3585600" cy="13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defRPr sz="8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/>
            </a:pPr>
            <a:r>
              <a:rPr sz="800"/>
              <a:t>Vorlesungstitel, Nummer, etc. (Im Master anpassen)</a:t>
            </a:r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835356"/>
          </a:xfrm>
          <a:prstGeom prst="rect">
            <a:avLst/>
          </a:prstGeom>
        </p:spPr>
        <p:txBody>
          <a:bodyPr/>
          <a:lstStyle/>
          <a:p>
            <a:pPr lvl="0">
              <a:defRPr sz="1800" b="0" spc="0"/>
            </a:pPr>
            <a:r>
              <a:rPr sz="2400" b="1" spc="-100"/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1.pdf" descr="fin-logo.wm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999" y="126000"/>
            <a:ext cx="3333707" cy="549818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7858148" y="6572271"/>
            <a:ext cx="857225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800" b="1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 b="0"/>
            </a:pPr>
            <a:fld id="{738AA647-FF34-48A4-8877-E37E27EB0BF9}" type="slidenum">
              <a:rPr lang="de-DE" sz="800" b="1" smtClean="0"/>
              <a:t>‹Nr.›</a:t>
            </a:fld>
            <a:endParaRPr lang="de-DE" sz="800" b="1" dirty="0" smtClean="0"/>
          </a:p>
        </p:txBody>
      </p:sp>
      <p:sp>
        <p:nvSpPr>
          <p:cNvPr id="31" name="Shape 31"/>
          <p:cNvSpPr/>
          <p:nvPr/>
        </p:nvSpPr>
        <p:spPr>
          <a:xfrm>
            <a:off x="0" y="687387"/>
            <a:ext cx="9144000" cy="25401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2" name="Shape 32"/>
          <p:cNvSpPr/>
          <p:nvPr/>
        </p:nvSpPr>
        <p:spPr>
          <a:xfrm>
            <a:off x="522000" y="6572271"/>
            <a:ext cx="3585600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defRPr sz="8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/>
            </a:pPr>
            <a:r>
              <a:rPr lang="de-DE" sz="800" dirty="0" smtClean="0"/>
              <a:t>Verteidigung</a:t>
            </a:r>
            <a:r>
              <a:rPr lang="de-DE" sz="800" baseline="0" dirty="0" smtClean="0"/>
              <a:t> </a:t>
            </a:r>
            <a:r>
              <a:rPr lang="de-DE" sz="800" dirty="0" smtClean="0"/>
              <a:t>Bachelorarbeit</a:t>
            </a:r>
            <a:r>
              <a:rPr lang="de-DE" sz="800" baseline="0" dirty="0" smtClean="0"/>
              <a:t>, Lars </a:t>
            </a:r>
            <a:r>
              <a:rPr lang="de-DE" sz="800" baseline="0" dirty="0" err="1" smtClean="0"/>
              <a:t>Grotehenne</a:t>
            </a:r>
            <a:endParaRPr sz="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df" descr="fin-logo.wm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1999" y="126000"/>
            <a:ext cx="3333707" cy="54981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7858148" y="6572271"/>
            <a:ext cx="857225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800" b="1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 b="0"/>
            </a:pPr>
            <a:fld id="{7D763325-F830-45A0-AA11-2A96CC010B5B}" type="slidenum">
              <a:rPr lang="de-DE" sz="800" b="1" smtClean="0"/>
              <a:t>‹Nr.›</a:t>
            </a:fld>
            <a:endParaRPr sz="800" b="1" dirty="0"/>
          </a:p>
        </p:txBody>
      </p:sp>
      <p:sp>
        <p:nvSpPr>
          <p:cNvPr id="4" name="Shape 4"/>
          <p:cNvSpPr/>
          <p:nvPr/>
        </p:nvSpPr>
        <p:spPr>
          <a:xfrm>
            <a:off x="0" y="687387"/>
            <a:ext cx="9144000" cy="25401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64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 b="0" spc="0"/>
            </a:pPr>
            <a:r>
              <a:rPr sz="2400" b="1" spc="-100"/>
              <a:t>Titeltext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533400" y="1408112"/>
            <a:ext cx="8153400" cy="5449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1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2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3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4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</a:t>
            </a:r>
          </a:p>
        </p:txBody>
      </p:sp>
      <p:sp>
        <p:nvSpPr>
          <p:cNvPr id="8" name="Shape 32"/>
          <p:cNvSpPr/>
          <p:nvPr userDrawn="1"/>
        </p:nvSpPr>
        <p:spPr>
          <a:xfrm>
            <a:off x="522000" y="6572271"/>
            <a:ext cx="3585600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defRPr sz="8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/>
            </a:pPr>
            <a:r>
              <a:rPr lang="de-DE" sz="800" baseline="0" dirty="0" smtClean="0"/>
              <a:t>Clustering </a:t>
            </a:r>
            <a:r>
              <a:rPr lang="de-DE" sz="800" baseline="0" dirty="0" err="1" smtClean="0"/>
              <a:t>Ontology</a:t>
            </a:r>
            <a:endParaRPr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transition spd="med"/>
  <p:timing>
    <p:tnLst>
      <p:par>
        <p:cTn id="1" dur="indefinite" restart="never" nodeType="tmRoot"/>
      </p:par>
    </p:tnLst>
  </p:timing>
  <p:txStyles>
    <p:titleStyle>
      <a:lvl1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1pPr>
      <a:lvl2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2pPr>
      <a:lvl3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3pPr>
      <a:lvl4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4pPr>
      <a:lvl5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5pPr>
      <a:lvl6pPr indent="4572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6pPr>
      <a:lvl7pPr indent="9144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7pPr>
      <a:lvl8pPr indent="13716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8pPr>
      <a:lvl9pPr indent="18288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179387" indent="-179387">
        <a:spcBef>
          <a:spcPts val="500"/>
        </a:spcBef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1pPr>
      <a:lvl2pPr marL="657384" indent="-298609">
        <a:spcBef>
          <a:spcPts val="500"/>
        </a:spcBef>
        <a:buSzPct val="100000"/>
        <a:buChar char="▪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2pPr>
      <a:lvl3pPr marL="1284287" indent="-279400">
        <a:spcBef>
          <a:spcPts val="500"/>
        </a:spcBef>
        <a:buSzPct val="100000"/>
        <a:buChar char="•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3pPr>
      <a:lvl4pPr marL="1664335" indent="-251460">
        <a:spcBef>
          <a:spcPts val="500"/>
        </a:spcBef>
        <a:buSzPct val="100000"/>
        <a:buChar char="–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4pPr>
      <a:lvl5pPr marL="2080260" indent="-251460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5pPr>
      <a:lvl6pPr marL="2537460" indent="-251460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6pPr>
      <a:lvl7pPr marL="2994660" indent="-251460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7pPr>
      <a:lvl8pPr marL="3451859" indent="-251459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8pPr>
      <a:lvl9pPr marL="3909059" indent="-251459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jpeg" descr="005_INF_00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536575" y="2665368"/>
            <a:ext cx="8001000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838200">
              <a:defRPr sz="1800"/>
            </a:pPr>
            <a:endParaRPr sz="2400" b="1" dirty="0">
              <a:solidFill>
                <a:srgbClr val="7A003F"/>
              </a:solidFill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0" algn="l" defTabSz="838200">
              <a:defRPr sz="1800"/>
            </a:pPr>
            <a:r>
              <a:rPr sz="2400" b="1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/>
            </a:r>
            <a:br>
              <a:rPr sz="2400" b="1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</a:br>
            <a:r>
              <a:rPr lang="de-DE" sz="24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Clustering-Ontologie</a:t>
            </a:r>
            <a:endParaRPr lang="de-DE" sz="2400" b="1" dirty="0" smtClean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algn="l" defTabSz="838200">
              <a:defRPr sz="1800"/>
            </a:pPr>
            <a:r>
              <a:rPr lang="de-DE" sz="2000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Implementierung eines Java-Programms</a:t>
            </a:r>
          </a:p>
          <a:p>
            <a:pPr algn="l" defTabSz="838200">
              <a:defRPr sz="1800"/>
            </a:pPr>
            <a:endParaRPr lang="de-DE" sz="240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algn="l" defTabSz="838200">
              <a:defRPr sz="1800"/>
            </a:pPr>
            <a:r>
              <a:rPr lang="de-DE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Andy Koch, Stephan </a:t>
            </a:r>
            <a:r>
              <a:rPr lang="de-DE" dirty="0" err="1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Besecke</a:t>
            </a:r>
            <a:r>
              <a:rPr lang="de-DE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, Lars Grotehenne</a:t>
            </a:r>
            <a:endParaRPr lang="de-DE" b="1" dirty="0" smtClean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4174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Hilfsanfragen</a:t>
            </a:r>
            <a:endParaRPr lang="de-DE" dirty="0"/>
          </a:p>
        </p:txBody>
      </p:sp>
      <p:pic>
        <p:nvPicPr>
          <p:cNvPr id="3074" name="Picture 2" descr="D:\Dropbox\ontology\projektinformationen\Abschlusspräsentation\Screenshots\alleKategori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653136"/>
            <a:ext cx="5207445" cy="18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ropbox\ontology\projektinformationen\Abschlusspräsentation\Screenshots\alleClustertyp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0" y="1988840"/>
            <a:ext cx="6628158" cy="198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54947" y="1588151"/>
            <a:ext cx="30418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Clustertypen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54947" y="4149080"/>
            <a:ext cx="28623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Kategorien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522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Hilfsanfragen</a:t>
            </a:r>
            <a:endParaRPr lang="de-DE" dirty="0"/>
          </a:p>
        </p:txBody>
      </p:sp>
      <p:pic>
        <p:nvPicPr>
          <p:cNvPr id="3075" name="Picture 3" descr="D:\Dropbox\ontology\projektinformationen\Abschlusspräsentation\Screenshots\alleAlgorithm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95290"/>
            <a:ext cx="6336704" cy="169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46503" y="4221088"/>
            <a:ext cx="29777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Algorithmen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4144" y="1340768"/>
            <a:ext cx="41062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Eigenschaften &amp; Werte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D:\Dropbox\ontology\projektinformationen\Abschlusspräsentation\Screenshots\alleEigenschaftenUndWer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44" y="1710098"/>
            <a:ext cx="6002072" cy="251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252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A: Algorithmen nach Szenarien / Clustertypen</a:t>
            </a:r>
            <a:endParaRPr lang="de-DE" dirty="0"/>
          </a:p>
        </p:txBody>
      </p:sp>
      <p:pic>
        <p:nvPicPr>
          <p:cNvPr id="3075" name="Picture 3" descr="D:\Dropbox\ontology\projektinformationen\Abschlusspräsentation\Screenshots\a_nachClustertyp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44272"/>
            <a:ext cx="5976664" cy="557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00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B: Algorithmen nach Kategorien</a:t>
            </a:r>
            <a:endParaRPr lang="de-DE" dirty="0"/>
          </a:p>
        </p:txBody>
      </p:sp>
      <p:pic>
        <p:nvPicPr>
          <p:cNvPr id="4098" name="Picture 2" descr="D:\Dropbox\ontology\projektinformationen\Abschlusspräsentation\Screenshots\b_nachKategori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568952" cy="483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60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de-DE" dirty="0" smtClean="0"/>
              <a:t>: Algorithmen nach Eigenschaften und Werten</a:t>
            </a:r>
            <a:endParaRPr lang="de-DE" dirty="0"/>
          </a:p>
        </p:txBody>
      </p:sp>
      <p:pic>
        <p:nvPicPr>
          <p:cNvPr id="5122" name="Picture 2" descr="D:\Dropbox\ontology\projektinformationen\Abschlusspräsentation\Screenshots\c_nachEigenschaft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2" y="1196752"/>
            <a:ext cx="7223619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033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D: Paper zu einem oder mehreren Algorithmen</a:t>
            </a:r>
            <a:endParaRPr lang="de-DE" dirty="0"/>
          </a:p>
        </p:txBody>
      </p:sp>
      <p:pic>
        <p:nvPicPr>
          <p:cNvPr id="6146" name="Picture 2" descr="D:\Dropbox\ontology\projektinformationen\Abschlusspräsentation\Screenshots\d_Literat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704856" cy="51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33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4973216"/>
          </a:xfrm>
        </p:spPr>
        <p:txBody>
          <a:bodyPr/>
          <a:lstStyle/>
          <a:p>
            <a:r>
              <a:rPr lang="de-DE" dirty="0" smtClean="0"/>
              <a:t>Folgendes unterstützt das Programm und die Anfragen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Problemloses hinzufügen eigener Funktionen / Anfragen (Erben vom </a:t>
            </a:r>
            <a:r>
              <a:rPr lang="de-DE" dirty="0" err="1" smtClean="0"/>
              <a:t>FunctionObject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Hinzufügen von Algorithmen, </a:t>
            </a:r>
            <a:r>
              <a:rPr lang="de-DE" dirty="0" err="1" smtClean="0"/>
              <a:t>Papern</a:t>
            </a:r>
            <a:r>
              <a:rPr lang="de-DE" dirty="0" smtClean="0"/>
              <a:t>, Eigenschaften &amp; Werten, Kategorien, Clustertypen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Auswechseln des RDF-Turtle-Files, wahlweise auch ersetzen mit RDF-XML-File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7457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Verbesserungsideen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49732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Usability </a:t>
            </a:r>
          </a:p>
          <a:p>
            <a:pPr marL="820897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Auswahlmöglichkeiten</a:t>
            </a:r>
          </a:p>
          <a:p>
            <a:pPr marL="820897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Groß-Kleinschreibung, Rechtschreibung</a:t>
            </a:r>
          </a:p>
          <a:p>
            <a:pPr marL="820897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User-Interface</a:t>
            </a:r>
          </a:p>
          <a:p>
            <a:pPr marL="820897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Struktur</a:t>
            </a:r>
          </a:p>
          <a:p>
            <a:pPr marL="820897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Sicherheitsabfragen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Kategorien verschachtelt (z.B. </a:t>
            </a:r>
            <a:r>
              <a:rPr lang="de-DE" dirty="0" err="1" smtClean="0"/>
              <a:t>Density</a:t>
            </a:r>
            <a:r>
              <a:rPr lang="de-DE" dirty="0" smtClean="0"/>
              <a:t>- &amp; </a:t>
            </a:r>
            <a:r>
              <a:rPr lang="de-DE" dirty="0" err="1" smtClean="0"/>
              <a:t>Delauney-Based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Algorithmen zu mehreren Kategorien finden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Abfragen auslagern -&gt; Programm das sich ein Turtle-File und zugehörige Abfragen lädt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866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3140968"/>
            <a:ext cx="8154000" cy="835356"/>
          </a:xfrm>
        </p:spPr>
        <p:txBody>
          <a:bodyPr/>
          <a:lstStyle/>
          <a:p>
            <a:pPr algn="ctr"/>
            <a:r>
              <a:rPr lang="de-DE" sz="3600" dirty="0" smtClean="0"/>
              <a:t>Live-Demo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45656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50452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Aufgabenverteilung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Programm-Architektur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Clustering-Turtle-File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Funktionalitäten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Anfragen &amp; Hilfsanfragen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Erweiterbarkeit &amp; </a:t>
            </a:r>
            <a:r>
              <a:rPr lang="de-DE" sz="2400" dirty="0" err="1" smtClean="0"/>
              <a:t>Verbesserungideen</a:t>
            </a:r>
            <a:endParaRPr lang="de-DE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Live-Demo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15630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50452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Architektur &amp; Implementierung Java-Programm (Lars)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Datensammlung Clustering (Stephan)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Clustering-Turtle-File (Stephan)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Erstellung erster Anfragen (Andy)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Optimierung Turtle-File (Andy &amp; Lars)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Optimierung Anfragen &amp; Hilfsanfragen (Lars</a:t>
            </a:r>
            <a:r>
              <a:rPr lang="de-DE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Tests (Andy, Stephan, Lars)</a:t>
            </a: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065723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1027" name="Picture 3" descr="D:\Dropbox\ontology\projektinformationen\Abschlusspräsentation\Screenshots\klassendiagramm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7" y="1268760"/>
            <a:ext cx="8073186" cy="524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2422613" y="1088740"/>
            <a:ext cx="177535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Turtle/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xml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-File</a:t>
            </a:r>
          </a:p>
        </p:txBody>
      </p:sp>
      <p:cxnSp>
        <p:nvCxnSpPr>
          <p:cNvPr id="6" name="Gerade Verbindung mit Pfeil 5"/>
          <p:cNvCxnSpPr>
            <a:stCxn id="10" idx="2"/>
          </p:cNvCxnSpPr>
          <p:nvPr/>
        </p:nvCxnSpPr>
        <p:spPr>
          <a:xfrm>
            <a:off x="3310290" y="1448780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23527" y="2636911"/>
            <a:ext cx="8172405" cy="3878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6732239" y="4156698"/>
            <a:ext cx="1763693" cy="3693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Hauptfunktionen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355976" y="908720"/>
            <a:ext cx="4139955" cy="165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5508104" y="910586"/>
            <a:ext cx="1763693" cy="3693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Hilfsfunktionen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6063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Algorithmen</a:t>
            </a:r>
            <a:endParaRPr lang="de-DE" dirty="0"/>
          </a:p>
        </p:txBody>
      </p:sp>
      <p:pic>
        <p:nvPicPr>
          <p:cNvPr id="1026" name="Picture 2" descr="D:\Dropbox\ontology\projektinformationen\Abschlusspräsentation\Screenshots\ttlAlgorithm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1628800"/>
            <a:ext cx="8181525" cy="424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56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Eigenschaften</a:t>
            </a:r>
            <a:endParaRPr lang="de-DE" dirty="0"/>
          </a:p>
        </p:txBody>
      </p:sp>
      <p:pic>
        <p:nvPicPr>
          <p:cNvPr id="3" name="Picture 2" descr="D:\Dropbox\ontology\projektinformationen\Abschlusspräsentation\Screenshots\ttlPropertiesAndValu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03429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437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Kategorien</a:t>
            </a:r>
            <a:endParaRPr lang="de-DE" dirty="0"/>
          </a:p>
        </p:txBody>
      </p:sp>
      <p:pic>
        <p:nvPicPr>
          <p:cNvPr id="2052" name="Picture 4" descr="D:\Dropbox\ontology\projektinformationen\Abschlusspräsentation\Screenshots\ttlKategori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09841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27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Literatur</a:t>
            </a:r>
            <a:endParaRPr lang="de-DE" dirty="0"/>
          </a:p>
        </p:txBody>
      </p:sp>
      <p:pic>
        <p:nvPicPr>
          <p:cNvPr id="2053" name="Picture 5" descr="D:\Dropbox\ontology\projektinformationen\Abschlusspräsentation\Screenshots\ttlPa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12775"/>
            <a:ext cx="8356555" cy="27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56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Funktionalitäten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268761"/>
            <a:ext cx="8153400" cy="49685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Modell ausgeben (Turtle, XML, N-Triple, N3, JSON, RDF JSON)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Grundlegende Ausgaben:</a:t>
            </a:r>
          </a:p>
          <a:p>
            <a:pPr marL="820897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Kategorien, Algorithmen, Eigenschaften, Clustertypen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A: Scenario: Auswahl von einem oder mehreren Clustertypen -&gt; Ausgabe aller passenden 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B: </a:t>
            </a:r>
            <a:r>
              <a:rPr lang="de-DE" dirty="0" err="1" smtClean="0"/>
              <a:t>Browsing</a:t>
            </a:r>
            <a:r>
              <a:rPr lang="de-DE" dirty="0" smtClean="0"/>
              <a:t>: Auswahl einer Kategorie</a:t>
            </a:r>
            <a:br>
              <a:rPr lang="de-DE" dirty="0" smtClean="0"/>
            </a:br>
            <a:r>
              <a:rPr lang="de-DE" dirty="0" smtClean="0"/>
              <a:t>-&gt; Ausgabe aller passenden 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C: Eigenschaften: Auswahl mehrerer Eigenschaften und deren Werte</a:t>
            </a:r>
          </a:p>
          <a:p>
            <a:pPr marL="477997" lvl="1" indent="0">
              <a:buNone/>
            </a:pPr>
            <a:r>
              <a:rPr lang="de-DE" dirty="0" smtClean="0"/>
              <a:t>-&gt; Ausgabe aller passenden 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D: Literatur: Auswahl von einem oder mehreren Algorithmen</a:t>
            </a:r>
            <a:br>
              <a:rPr lang="de-DE" dirty="0" smtClean="0"/>
            </a:br>
            <a:r>
              <a:rPr lang="de-DE" dirty="0" smtClean="0"/>
              <a:t>-&gt; Ausgabe aller zugehörigen Paper</a:t>
            </a:r>
          </a:p>
        </p:txBody>
      </p:sp>
    </p:spTree>
    <p:extLst>
      <p:ext uri="{BB962C8B-B14F-4D97-AF65-F5344CB8AC3E}">
        <p14:creationId xmlns:p14="http://schemas.microsoft.com/office/powerpoint/2010/main" val="2063078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68B5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68B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68B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68B5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68B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68B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Bildschirmpräsentation (4:3)</PresentationFormat>
  <Paragraphs>86</Paragraphs>
  <Slides>18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Default</vt:lpstr>
      <vt:lpstr>PowerPoint-Präsentation</vt:lpstr>
      <vt:lpstr>Inhalt</vt:lpstr>
      <vt:lpstr>Aufgabenverteilung</vt:lpstr>
      <vt:lpstr>Architektur</vt:lpstr>
      <vt:lpstr>Clustering-Turtle-File (Auszüge): Algorithmen</vt:lpstr>
      <vt:lpstr>Clustering-Turtle-File (Auszüge): Eigenschaften</vt:lpstr>
      <vt:lpstr>Clustering-Turtle-File (Auszüge): Kategorien</vt:lpstr>
      <vt:lpstr>Clustering-Turtle-File (Auszüge): Literatur</vt:lpstr>
      <vt:lpstr>Funktionalitäten</vt:lpstr>
      <vt:lpstr>Hilfsanfragen</vt:lpstr>
      <vt:lpstr>Hilfsanfragen</vt:lpstr>
      <vt:lpstr>A: Algorithmen nach Szenarien / Clustertypen</vt:lpstr>
      <vt:lpstr>B: Algorithmen nach Kategorien</vt:lpstr>
      <vt:lpstr>C: Algorithmen nach Eigenschaften und Werten</vt:lpstr>
      <vt:lpstr>D: Paper zu einem oder mehreren Algorithmen</vt:lpstr>
      <vt:lpstr>Erweiterbarkeit</vt:lpstr>
      <vt:lpstr>Verbesserungsideen</vt:lpstr>
      <vt:lpstr>Live-Demo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Grotehenne</dc:creator>
  <cp:lastModifiedBy>Grotehenne, Lars</cp:lastModifiedBy>
  <cp:revision>94</cp:revision>
  <dcterms:modified xsi:type="dcterms:W3CDTF">2016-07-28T12:45:09Z</dcterms:modified>
</cp:coreProperties>
</file>