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70" r:id="rId12"/>
    <p:sldId id="268" r:id="rId13"/>
    <p:sldId id="266" r:id="rId14"/>
    <p:sldId id="269" r:id="rId15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5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864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7858148" y="6572271"/>
            <a:ext cx="857225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r>
              <a:rPr sz="800" b="1"/>
              <a:t>‹Nr.› / Anzahl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22000" y="6572271"/>
            <a:ext cx="3585600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sz="800"/>
              <a:t>Vorlesungstitel, Nummer, etc. (Im Master anpassen)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835356"/>
          </a:xfrm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38AA647-FF34-48A4-8877-E37E27EB0BF9}" type="slidenum">
              <a:rPr lang="de-DE" sz="800" b="1" smtClean="0"/>
              <a:t>‹Nr.›</a:t>
            </a:fld>
            <a:endParaRPr lang="de-DE" sz="800" b="1" dirty="0" smtClean="0"/>
          </a:p>
        </p:txBody>
      </p:sp>
      <p:sp>
        <p:nvSpPr>
          <p:cNvPr id="31" name="Shape 31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dirty="0" smtClean="0"/>
              <a:t>Verteidigung</a:t>
            </a:r>
            <a:r>
              <a:rPr lang="de-DE" sz="800" baseline="0" dirty="0" smtClean="0"/>
              <a:t> </a:t>
            </a:r>
            <a:r>
              <a:rPr lang="de-DE" sz="800" dirty="0" smtClean="0"/>
              <a:t>Bachelorarbeit</a:t>
            </a:r>
            <a:r>
              <a:rPr lang="de-DE" sz="800" baseline="0" dirty="0" smtClean="0"/>
              <a:t>, Lars </a:t>
            </a:r>
            <a:r>
              <a:rPr lang="de-DE" sz="800" baseline="0" dirty="0" err="1" smtClean="0"/>
              <a:t>Grotehenne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fin-logo.wm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D763325-F830-45A0-AA11-2A96CC010B5B}" type="slidenum">
              <a:rPr lang="de-DE" sz="800" b="1" smtClean="0"/>
              <a:t>‹Nr.›</a:t>
            </a:fld>
            <a:endParaRPr sz="800" b="1" dirty="0"/>
          </a:p>
        </p:txBody>
      </p:sp>
      <p:sp>
        <p:nvSpPr>
          <p:cNvPr id="4" name="Shape 4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64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33400" y="1408112"/>
            <a:ext cx="8153400" cy="544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</a:t>
            </a:r>
          </a:p>
        </p:txBody>
      </p:sp>
      <p:sp>
        <p:nvSpPr>
          <p:cNvPr id="8" name="Shape 32"/>
          <p:cNvSpPr/>
          <p:nvPr userDrawn="1"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baseline="0" dirty="0" smtClean="0"/>
              <a:t>Clustering </a:t>
            </a:r>
            <a:r>
              <a:rPr lang="de-DE" sz="800" baseline="0" dirty="0" err="1" smtClean="0"/>
              <a:t>Ontology</a:t>
            </a:r>
            <a:endParaRPr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5pPr>
      <a:lvl6pPr indent="4572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6pPr>
      <a:lvl7pPr indent="9144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7pPr>
      <a:lvl8pPr indent="13716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8pPr>
      <a:lvl9pPr indent="18288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179387" indent="-179387">
        <a:spcBef>
          <a:spcPts val="500"/>
        </a:spcBef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1pPr>
      <a:lvl2pPr marL="657384" indent="-298609">
        <a:spcBef>
          <a:spcPts val="500"/>
        </a:spcBef>
        <a:buSzPct val="100000"/>
        <a:buChar char="▪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2pPr>
      <a:lvl3pPr marL="1284287" indent="-279400">
        <a:spcBef>
          <a:spcPts val="500"/>
        </a:spcBef>
        <a:buSzPct val="100000"/>
        <a:buChar char="•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3pPr>
      <a:lvl4pPr marL="1664335" indent="-251460">
        <a:spcBef>
          <a:spcPts val="500"/>
        </a:spcBef>
        <a:buSzPct val="100000"/>
        <a:buChar char="–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4pPr>
      <a:lvl5pPr marL="20802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5pPr>
      <a:lvl6pPr marL="25374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6pPr>
      <a:lvl7pPr marL="29946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7pPr>
      <a:lvl8pPr marL="34518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8pPr>
      <a:lvl9pPr marL="39090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eg" descr="005_INF_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36575" y="2665368"/>
            <a:ext cx="800100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838200">
              <a:defRPr sz="1800"/>
            </a:pPr>
            <a:endParaRPr sz="2400" b="1" dirty="0">
              <a:solidFill>
                <a:srgbClr val="7A003F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0" algn="l" defTabSz="838200">
              <a:defRPr sz="1800"/>
            </a:pPr>
            <a: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/>
            </a:r>
            <a:b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lang="de-DE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Clustering-Ontologie</a:t>
            </a:r>
            <a:endParaRPr lang="de-DE" sz="2400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sz="2000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Implementierung eines Java-Programms</a:t>
            </a:r>
          </a:p>
          <a:p>
            <a:pPr algn="l" defTabSz="838200">
              <a:defRPr sz="1800"/>
            </a:pPr>
            <a:endParaRPr lang="de-DE" sz="240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Andy Koch, Stephan </a:t>
            </a:r>
            <a:r>
              <a:rPr lang="de-DE" dirty="0" err="1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Besecke</a:t>
            </a: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, Lars Grotehenne</a:t>
            </a:r>
            <a:endParaRPr lang="de-DE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1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4" name="Picture 2" descr="D:\Dropbox\ontology\projektinformationen\Abschlusspräsentation\Screenshots\alle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53136"/>
            <a:ext cx="5207445" cy="18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ontology\projektinformationen\Abschlusspräsentation\Screenshots\alleClusterty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1988840"/>
            <a:ext cx="6628158" cy="1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4947" y="1588151"/>
            <a:ext cx="304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Clustertypen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947" y="4149080"/>
            <a:ext cx="2862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Kategorien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223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lleAlgorith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5290"/>
            <a:ext cx="6336704" cy="16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ropbox\ontology\projektinformationen\Abschlusspräsentation\Screenshots\alleEigenschaftenUndWer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6166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6503" y="4221088"/>
            <a:ext cx="2977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Algorithmen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144" y="1340768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Eigenschaften &amp; Werte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2520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00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r>
              <a:rPr lang="de-DE" dirty="0" smtClean="0"/>
              <a:t>Folgendes unterstützt das Programm und die Anfragen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Problemloses hinzufügen eigener Funktionen / Anfragen (Erben vom </a:t>
            </a:r>
            <a:r>
              <a:rPr lang="de-DE" dirty="0" err="1" smtClean="0"/>
              <a:t>FunctionObject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Hinzufügen von Algorithmen, </a:t>
            </a:r>
            <a:r>
              <a:rPr lang="de-DE" dirty="0" err="1" smtClean="0"/>
              <a:t>Papern</a:t>
            </a:r>
            <a:r>
              <a:rPr lang="de-DE" dirty="0" smtClean="0"/>
              <a:t>, Eigenschaften &amp; Werten, Kategorien,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Auswechseln des RDF-Turtle-Files, wahlweise auch ersetzen mit RDF-XML-File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4572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4000" cy="835356"/>
          </a:xfrm>
        </p:spPr>
        <p:txBody>
          <a:bodyPr/>
          <a:lstStyle/>
          <a:p>
            <a:pPr algn="ctr"/>
            <a:r>
              <a:rPr lang="de-DE" sz="3600" dirty="0" smtClean="0"/>
              <a:t>Live-Demo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56563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Programm-Architektur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Clustering-Turtle-File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Funktionalitäten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Anfragen &amp; Hilfsanfragen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Erweiterbarkeit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Live-Demo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1563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Architektur &amp; Implementierung Java-Programm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Datensammlung Clustering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Clustering-Turtle-File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Erstellung erster Anfragen (Andy)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Turtle-File (Andy &amp; 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Anfragen &amp; Hilfsanfragen (Lars)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6572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1027" name="Picture 3" descr="D:\Dropbox\ontology\projektinformationen\Abschlusspräsentation\Screenshots\klassendiagram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7" y="1268760"/>
            <a:ext cx="8073186" cy="5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2422613" y="1088740"/>
            <a:ext cx="177535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Turtle/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xml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</a:t>
            </a:r>
          </a:p>
        </p:txBody>
      </p:sp>
      <p:cxnSp>
        <p:nvCxnSpPr>
          <p:cNvPr id="6" name="Gerade Verbindung mit Pfeil 5"/>
          <p:cNvCxnSpPr>
            <a:stCxn id="10" idx="2"/>
          </p:cNvCxnSpPr>
          <p:nvPr/>
        </p:nvCxnSpPr>
        <p:spPr>
          <a:xfrm>
            <a:off x="3310290" y="1448780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3527" y="2636911"/>
            <a:ext cx="8172405" cy="3878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732239" y="4156698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Hauptfunktionen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5976" y="908720"/>
            <a:ext cx="4139955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08104" y="910586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Hilfsfunktionen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06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Algorithmen</a:t>
            </a:r>
            <a:endParaRPr lang="de-DE" dirty="0"/>
          </a:p>
        </p:txBody>
      </p:sp>
      <p:pic>
        <p:nvPicPr>
          <p:cNvPr id="2051" name="Picture 3" descr="D:\Dropbox\ontology\projektinformationen\Abschlusspräsentation\Screenshots\ttlAlgorithm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412776"/>
            <a:ext cx="85313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Eigenschaften</a:t>
            </a:r>
            <a:endParaRPr lang="de-DE" dirty="0"/>
          </a:p>
        </p:txBody>
      </p:sp>
      <p:pic>
        <p:nvPicPr>
          <p:cNvPr id="2050" name="Picture 2" descr="D:\Dropbox\ontology\projektinformationen\Abschlusspräsentation\Screenshots\ttlPropertiesAnd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75665"/>
            <a:ext cx="7056784" cy="48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377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Kategorien</a:t>
            </a:r>
            <a:endParaRPr lang="de-DE" dirty="0"/>
          </a:p>
        </p:txBody>
      </p:sp>
      <p:pic>
        <p:nvPicPr>
          <p:cNvPr id="2052" name="Picture 4" descr="D:\Dropbox\ontology\projektinformationen\Abschlusspräsentation\Screenshots\ttl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98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275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Literatur</a:t>
            </a:r>
            <a:endParaRPr lang="de-DE" dirty="0"/>
          </a:p>
        </p:txBody>
      </p:sp>
      <p:pic>
        <p:nvPicPr>
          <p:cNvPr id="2053" name="Picture 5" descr="D:\Dropbox\ontology\projektinformationen\Abschlusspräsentation\Screenshots\tt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5"/>
            <a:ext cx="8356555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124744"/>
            <a:ext cx="8153400" cy="56612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Modell ausgeben (Turtle, XML, N-Triple, N3, JSON, RDF JSON)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Ausgaben: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Kategorien, Algorithmen, Eigenschaften,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Auswahl eines Algorithmus und Ausgabe seiner Eigenschaften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A: Scenario: Auswahl von einem oder mehreren Clustertypen 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B: </a:t>
            </a:r>
            <a:r>
              <a:rPr lang="de-DE" dirty="0" err="1" smtClean="0"/>
              <a:t>Browsing</a:t>
            </a:r>
            <a:r>
              <a:rPr lang="de-DE" dirty="0" smtClean="0"/>
              <a:t>: Auswahl einer Kategorie</a:t>
            </a:r>
            <a:br>
              <a:rPr lang="de-DE" dirty="0" smtClean="0"/>
            </a:b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C: Eigenschaften: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Auswahl einer Eigenschaft mit Wert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Auswahl mehrerer Eigenschaften</a:t>
            </a:r>
          </a:p>
          <a:p>
            <a:pPr marL="477997" lvl="1" indent="0">
              <a:buNone/>
            </a:pP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D: Literatur: Auswahl von einem oder mehreren Algorithmen</a:t>
            </a:r>
            <a:br>
              <a:rPr lang="de-DE" dirty="0" smtClean="0"/>
            </a:br>
            <a:r>
              <a:rPr lang="de-DE" dirty="0" smtClean="0"/>
              <a:t>-&gt; Ausgabe aller zugehörigen Paper</a:t>
            </a:r>
          </a:p>
        </p:txBody>
      </p:sp>
    </p:spTree>
    <p:extLst>
      <p:ext uri="{BB962C8B-B14F-4D97-AF65-F5344CB8AC3E}">
        <p14:creationId xmlns:p14="http://schemas.microsoft.com/office/powerpoint/2010/main" val="2063078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Bildschirmpräsentation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Default</vt:lpstr>
      <vt:lpstr>PowerPoint-Präsentation</vt:lpstr>
      <vt:lpstr>Inhalt</vt:lpstr>
      <vt:lpstr>Aufgabenverteilung</vt:lpstr>
      <vt:lpstr>Architektur</vt:lpstr>
      <vt:lpstr>Clustering-Turtle-File (Auszüge): Algorithmen</vt:lpstr>
      <vt:lpstr>Clustering-Turtle-File (Auszüge): Eigenschaften</vt:lpstr>
      <vt:lpstr>Clustering-Turtle-File (Auszüge): Kategorien</vt:lpstr>
      <vt:lpstr>Clustering-Turtle-File (Auszüge): Literatur</vt:lpstr>
      <vt:lpstr>Funktionalitäten</vt:lpstr>
      <vt:lpstr>Hilfsanfragen</vt:lpstr>
      <vt:lpstr>Hilfsanfragen</vt:lpstr>
      <vt:lpstr>PowerPoint-Präsentation</vt:lpstr>
      <vt:lpstr>Erweiterbarkeit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Grotehenne</dc:creator>
  <cp:lastModifiedBy>Grotehenne, Lars</cp:lastModifiedBy>
  <cp:revision>80</cp:revision>
  <dcterms:modified xsi:type="dcterms:W3CDTF">2016-07-26T14:44:21Z</dcterms:modified>
</cp:coreProperties>
</file>