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71" r:id="rId14"/>
    <p:sldId id="272" r:id="rId15"/>
    <p:sldId id="273" r:id="rId16"/>
    <p:sldId id="266" r:id="rId17"/>
    <p:sldId id="274" r:id="rId18"/>
    <p:sldId id="269" r:id="rId19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6166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A: Algorithmen nach Szenarien / Clustertypen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_nachClustertyp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4272"/>
            <a:ext cx="5976664" cy="55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B: Algorithmen nach Kategorien</a:t>
            </a:r>
            <a:endParaRPr lang="de-DE" dirty="0"/>
          </a:p>
        </p:txBody>
      </p:sp>
      <p:pic>
        <p:nvPicPr>
          <p:cNvPr id="4098" name="Picture 2" descr="D:\Dropbox\ontology\projektinformationen\Abschlusspräsentation\Screenshots\b_nach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8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: Algorithmen nach Eigenschaften und Werten</a:t>
            </a:r>
            <a:endParaRPr lang="de-DE" dirty="0"/>
          </a:p>
        </p:txBody>
      </p:sp>
      <p:pic>
        <p:nvPicPr>
          <p:cNvPr id="5122" name="Picture 2" descr="D:\Dropbox\ontology\projektinformationen\Abschlusspräsentation\Screenshots\c_nachEigenschaf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2" y="1196752"/>
            <a:ext cx="72236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D: Paper zu einem oder mehreren Algorithmen</a:t>
            </a:r>
            <a:endParaRPr lang="de-DE" dirty="0"/>
          </a:p>
        </p:txBody>
      </p:sp>
      <p:pic>
        <p:nvPicPr>
          <p:cNvPr id="6146" name="Picture 2" descr="D:\Dropbox\ontology\projektinformationen\Abschlusspräsentation\Screenshots\d_Litera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04856" cy="5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3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Verbesserungsideen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Usability (Auswahl 1 2 3 4/Groß-Kleinschreibung/User-Interface/Struktur/Sicherheitsabfragen)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 verschachtelt (</a:t>
            </a:r>
            <a:r>
              <a:rPr lang="de-DE" dirty="0" err="1" smtClean="0"/>
              <a:t>Density-based</a:t>
            </a:r>
            <a:r>
              <a:rPr lang="de-DE" dirty="0" smtClean="0"/>
              <a:t> &lt;-&gt; </a:t>
            </a:r>
            <a:r>
              <a:rPr lang="de-DE" dirty="0" err="1" smtClean="0"/>
              <a:t>Delauny-Based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Algorithmen zu mehreren Kategorien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Abfragen auslagern -&gt; Programm das sich ein Turtle-File und zugehörige Abfragen lädt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Order </a:t>
            </a:r>
            <a:r>
              <a:rPr lang="de-DE" dirty="0" err="1" smtClean="0"/>
              <a:t>by</a:t>
            </a:r>
            <a:r>
              <a:rPr lang="de-DE" smtClean="0"/>
              <a:t> ?algorithm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6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 &amp; </a:t>
            </a:r>
            <a:r>
              <a:rPr lang="de-DE" sz="2400" dirty="0" err="1" smtClean="0"/>
              <a:t>Verbesserungideen</a:t>
            </a:r>
            <a:endParaRPr 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1026" name="Picture 2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181525" cy="42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3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034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268761"/>
            <a:ext cx="81534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Eigenschaften: Auswahl mehrerer Eigenschaften und deren Werte</a:t>
            </a:r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Default</vt:lpstr>
      <vt:lpstr>PowerPoint-Präsentation</vt:lpstr>
      <vt:lpstr>Inhalt</vt:lpstr>
      <vt:lpstr>Aufgabenverteilung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A: Algorithmen nach Szenarien / Clustertypen</vt:lpstr>
      <vt:lpstr>B: Algorithmen nach Kategorien</vt:lpstr>
      <vt:lpstr>C: Algorithmen nach Eigenschaften und Werten</vt:lpstr>
      <vt:lpstr>D: Paper zu einem oder mehreren Algorithmen</vt:lpstr>
      <vt:lpstr>Erweiterbarkeit</vt:lpstr>
      <vt:lpstr>Verbesserungsideen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89</cp:revision>
  <dcterms:modified xsi:type="dcterms:W3CDTF">2016-07-28T11:45:00Z</dcterms:modified>
</cp:coreProperties>
</file>