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AINI → Returns: Rejection Rates (both-method)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Rejection Rate by Year (both-method)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5354">
                <a:tc>
                  <a:txBody>
                    <a:bodyPr/>
                    <a:lstStyle/>
                    <a:p>
                      <a:r>
                        <a:rPr b="1" sz="12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16.67%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7.08%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2.92%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1.67%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1.67%</a:t>
                      </a:r>
                    </a:p>
                  </a:txBody>
                  <a:tcPr/>
                </a:tc>
              </a:tr>
              <a:tr h="385355">
                <a:tc>
                  <a:txBody>
                    <a:bodyPr/>
                    <a:lstStyle/>
                    <a:p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0.83%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j_rate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8229600" cy="3233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Rejection Rate by Ticker (Top 50, both-method)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48615">
                <a:tc>
                  <a:txBody>
                    <a:bodyPr/>
                    <a:lstStyle/>
                    <a:p>
                      <a:r>
                        <a:rPr b="1" sz="120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16.67%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14.58%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12.50%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8.33%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8.33%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j_rate_by_ticker_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8229600" cy="3229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