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/>
              <a:t>Extremes (Rows 1–8)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8"/>
              </a:tblGrid>
              <a:tr h="508000">
                <a:tc>
                  <a:txBody>
                    <a:bodyPr/>
                    <a:lstStyle/>
                    <a:p>
                      <a:r>
                        <a:rPr b="1"/>
                        <a:t>Extremum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γ₃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-0.0666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0.5367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-0.0576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-0.1427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/>
              <a:t>Extremes (Rows 73–80)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8"/>
              </a:tblGrid>
              <a:tr h="508000">
                <a:tc>
                  <a:txBody>
                    <a:bodyPr/>
                    <a:lstStyle/>
                    <a:p>
                      <a:r>
                        <a:rPr b="1"/>
                        <a:t>Extremum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γ₃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0.3003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0.2864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0.1839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0.2025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-0.5024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0.4215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-0.5389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0.5533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0.4203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0.2698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/>
              <a:t>Extremes (Rows 81–81)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8"/>
              </a:tblGrid>
              <a:tr h="2286000">
                <a:tc>
                  <a:txBody>
                    <a:bodyPr/>
                    <a:lstStyle/>
                    <a:p>
                      <a:r>
                        <a:rPr b="1"/>
                        <a:t>Extremum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γ₃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-0.0203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/>
              <a:t>Extremes (Rows 9–16)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8"/>
              </a:tblGrid>
              <a:tr h="508000">
                <a:tc>
                  <a:txBody>
                    <a:bodyPr/>
                    <a:lstStyle/>
                    <a:p>
                      <a:r>
                        <a:rPr b="1"/>
                        <a:t>Extremum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γ₃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-0.2651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0.0911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-0.7332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0.526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0.0518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/>
              <a:t>Extremes (Rows 17–24)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8"/>
              </a:tblGrid>
              <a:tr h="508000">
                <a:tc>
                  <a:txBody>
                    <a:bodyPr/>
                    <a:lstStyle/>
                    <a:p>
                      <a:r>
                        <a:rPr b="1"/>
                        <a:t>Extremum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γ₃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0.0354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-0.3258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-0.1032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/>
              <a:t>Extremes (Rows 25–32)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8"/>
              </a:tblGrid>
              <a:tr h="508000">
                <a:tc>
                  <a:txBody>
                    <a:bodyPr/>
                    <a:lstStyle/>
                    <a:p>
                      <a:r>
                        <a:rPr b="1"/>
                        <a:t>Extremum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γ₃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0.1407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0.148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AAPL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-0.1777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0.1476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/>
              <a:t>Extremes (Rows 33–40)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8"/>
              </a:tblGrid>
              <a:tr h="508000">
                <a:tc>
                  <a:txBody>
                    <a:bodyPr/>
                    <a:lstStyle/>
                    <a:p>
                      <a:r>
                        <a:rPr b="1"/>
                        <a:t>Extremum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γ₃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0.1732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0.2035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-0.3811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-0.4902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-0.1928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0.3014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0.3003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/>
              <a:t>Extremes (Rows 41–48)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8"/>
              </a:tblGrid>
              <a:tr h="508000">
                <a:tc>
                  <a:txBody>
                    <a:bodyPr/>
                    <a:lstStyle/>
                    <a:p>
                      <a:r>
                        <a:rPr b="1"/>
                        <a:t>Extremum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γ₃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0.2864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-0.0601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0.1839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0.1433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-0.1842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0.2025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-0.5024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0.4215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-0.5389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0.5533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0.1166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/>
              <a:t>Extremes (Rows 49–56)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8"/>
              </a:tblGrid>
              <a:tr h="508000">
                <a:tc>
                  <a:txBody>
                    <a:bodyPr/>
                    <a:lstStyle/>
                    <a:p>
                      <a:r>
                        <a:rPr b="1"/>
                        <a:t>Extremum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γ₃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0.4203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0.2698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normalized_AINI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-0.1869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0.113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-0.2215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-0.0666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0.5367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/>
              <a:t>Extremes (Rows 57–64)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8"/>
              </a:tblGrid>
              <a:tr h="508000">
                <a:tc>
                  <a:txBody>
                    <a:bodyPr/>
                    <a:lstStyle/>
                    <a:p>
                      <a:r>
                        <a:rPr b="1"/>
                        <a:t>Extremum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γ₃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-0.4778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-0.0576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0.6164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-0.1427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ARKQ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-0.2651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-0.7332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0.526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/>
              <a:t>Extremes (Rows 65–72)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657"/>
                <a:gridCol w="1175657"/>
                <a:gridCol w="1175657"/>
                <a:gridCol w="1175657"/>
                <a:gridCol w="1175657"/>
                <a:gridCol w="1175657"/>
                <a:gridCol w="1175658"/>
              </a:tblGrid>
              <a:tr h="508000">
                <a:tc>
                  <a:txBody>
                    <a:bodyPr/>
                    <a:lstStyle/>
                    <a:p>
                      <a:r>
                        <a:rPr b="1"/>
                        <a:t>Extremum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AINI 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Ticker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γ₃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-0.2226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-0.3258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0.1732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IRBO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0.2035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2023_24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NVDA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-0.0958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-0.3811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EMA_02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2023_24_25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-0.3956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0.3014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