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0.0248104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0.030770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0.218301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-0.104089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-0.263429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w2 (Chunk 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0.00765683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0.079692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-0.39939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0.297047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0.070383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-0.216235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0.480599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-1.08442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0.536328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0.0627398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-0.249002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0.166479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-0.14035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0.0652862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-0.25152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0.132612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-0.086399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-0.092276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0.0652862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-0.25152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0.009885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-0.006878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0.0349223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-0.155467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0.198148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-0.578146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0.283406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0.00674602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-0.156664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0.037166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-0.086108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-0.014559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0.00661758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-0.158147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0.029560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-0.06224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-0.028635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0.00661758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-0.158147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0.002203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-0.004639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0.0159599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-0.074762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-0.014318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-0.279788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0.271595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04810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0.0120476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-0.074984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-0.007667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0.030196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Model = w2 (Chunk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1188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96239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AINI_variant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adj_r2_u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β_ret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</a:tr>
              <a:tr h="396239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0.0108548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-0.003112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-0.057152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0.011143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  <a:tr h="396241"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0.0108548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-0.075751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-0.000156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-0.002856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/>
                      </a:r>
                      <a:r>
                        <a:rPr b="1" sz="1200"/>
                        <a:t>0.000557</a:t>
                      </a:r>
                      <a:r>
                        <a:rPr sz="1200"/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/>
                        <a:t>w2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