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w0 (Chunk 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0.0248104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0.030770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0.218301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-0.104089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-0.263429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0.010181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0.054114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0.038516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-0.025447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-0.049694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0.00904642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0.053950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0.024556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-0.018878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-0.042711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0.00904642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0.053950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0.000906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0.0177909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0.062223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0.162475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-0.060556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-0.322539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0.0179985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0.072270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0.011157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-0.139067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0.0194561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0.073981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-0.005333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-0.117296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0.0194561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0.073981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-0.004329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0.0034556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-0.016656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0.155728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-0.196957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-0.091380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0.00597453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-0.017036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0.041755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-0.037053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-0.087944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0.00616136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-0.016476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0.028206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-0.029154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-0.076576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0.00616136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-0.016476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0.001210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0.00971179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0.063736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0.100565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0.059398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-0.480260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0.0175862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0.075252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0.045804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-0.217119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0.0203788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0.079030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-0.012998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0.037850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-0.182138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0.0203788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0.079030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0.001198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-0.005766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0.0125345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-0.093996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-0.066320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-0.226333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0.180004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0.00908742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-0.090571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-0.024332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-0.073633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0.030532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0.00974102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-0.089193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-0.018445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-0.064212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0.019811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2917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0.00974102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-0.089193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0.000850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w0 (Chunk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0.0427008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-0.120712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0.038400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-0.178978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0.067276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0.0403891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-0.120435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0.034423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-0.132960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0.026888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0.0403891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-0.120435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0.002189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-0.008455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0.001710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0.0103334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-0.052765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0.230054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-0.372125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0.00798045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-0.045594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-0.036413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0.039073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-0.117431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0.00763423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-0.044502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-0.033601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0.024876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-0.091203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0.00763423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-0.044502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0.000918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w2 (Chunk 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0.00765683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0.079692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-0.399390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0.297047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0.070383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-0.216235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0.480599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-1.084418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0.536328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0.0627398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-0.249002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0.166479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-0.140350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0.0652862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-0.251520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0.132612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-0.086399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-0.092276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0.0652862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-0.251520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0.009885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-0.006440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-0.006878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0.0349223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-0.155467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0.198148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-0.578146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0.283406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0.00674602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-0.156664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0.037166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-0.086108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-0.014559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0.00661758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-0.158147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0.029560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-0.028635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0.00661758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-0.158147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0.002203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-0.004639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0.0159599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-0.074762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-0.014318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-0.279788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0.271595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0.0120476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-0.074984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-0.007667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0.030196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0.0108548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-0.057152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0.011143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0.0108548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0.000557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0.014897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0.058325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-0.021242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0.154344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0.0357056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0.058096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-0.009935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0.063705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0.023812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0.0384355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0.059417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-0.008253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0.052789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0.024778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0.0384355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0.059417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0.002408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0.001130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0.0254107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-0.072576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0.137108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-0.324343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0.150507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0.0148763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-0.078924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0.039816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-0.052375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0.0146795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-0.080881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0.032507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-0.035643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-0.015165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w2 (Chunk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0.0146795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-0.080881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0.001695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0.00581924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-0.064325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-0.096164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-0.013839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0.059306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0.00366563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0.044503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0.00366563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-0.062732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0.002030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0.0194802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-0.054396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0.077535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-0.369912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0.287691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-0.020683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0.197126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-0.762745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0.529676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0.00881511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-0.027177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0.068604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-0.133326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0.019298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0.00587082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-0.029310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0.053000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-0.089164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-0.008647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0.00587082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-0.029310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0.002764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-0.004650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-0.056531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0.148966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-0.344911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0.146898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0.0134359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-0.062812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0.041319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-0.054141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-0.012939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0.0133346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-0.064655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0.033058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-0.036996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-0.020608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0.0133346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-0.064655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0.001724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0.0241953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-0.061550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0.122170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-0.374107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0.210152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0.0172351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-0.072031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0.038532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-0.069816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-0.007168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0.0186212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0.031662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-0.051170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-0.019895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0.0186212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0.001651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0.0117448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0.019022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-0.302043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0.462621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-0.049182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0.0261473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0.136946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-0.324267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0.151533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2917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0.0147502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-0.050282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0.039828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-0.010638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w2 (Chunk 3)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0.0147797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0.032725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-0.034611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-0.018292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0.0147797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-0.052240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0.001707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-0.00107334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0.015641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-0.057612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-0.009749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0.037571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-0.0038129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0.015429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-0.044739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-0.012914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0.025389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-0.0038129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0.015429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0.001158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0.0317183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-0.095181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0.052252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-0.518451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0.432170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0.0186887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-0.099560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0.025904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-0.106219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0.024154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0.0178624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-0.101063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0.023602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-0.079523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0.000066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0.0178624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-0.101063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0.001231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0.000003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custom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0.066305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-0.25189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-0.096066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0.111167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0.0787272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-0.249003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-0.081873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-0.088667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0.102822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0.0787272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-0.249003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-0.006555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-0.007099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0.008233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-0.00337915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-0.14161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-0.139098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0.021418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0.073364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0.0103595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-0.148893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-0.049833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-0.026297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0.048984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0.0193123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-0.145687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-0.034054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0.049039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0.0193123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-0.145687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0.003926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0.019932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-0.191919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-0.180813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-0.004032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0.132815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0.0385664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-0.202478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-0.027885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0.067841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0.0468589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-0.20222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-0.063362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-0.035386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0.063723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0.0468589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-0.20222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-0.005073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0.005102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0.0628174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-0.274557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-0.441699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0.245887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0.025879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0.0713512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-0.283644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0.069634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0.0783545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-0.287468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-0.129831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-0.034769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0.073607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0.0783545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-0.287468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-0.010395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0.005893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0.0241416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-0.133999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-0.088337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0.066910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0.145845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7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0.0290616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-0.127241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-0.064401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0.029745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0.151797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  <a:tr h="29358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0.0290616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-0.127241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-0.005156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0.002382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0.012154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custom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w1 (Chunk 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0.0123542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-0.074439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0.020509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0.126075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0.0162361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-0.078199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0.017682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-0.064148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-0.007742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0.0204713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0.018075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-0.050803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-0.021738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0.0204713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0.000959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0.00672821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-0.065778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-0.020251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-0.169621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0.119571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0.00724207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-0.068109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-0.013046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-0.047306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0.00704208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-0.068759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-0.011606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-0.035668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-0.014083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0.00704208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-0.068759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0.0123074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-0.095162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-0.040492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-0.197817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0.148062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0.0108518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-0.095844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-0.011388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-0.054824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-0.004127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0.0110074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-0.096567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-0.007578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-0.018149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0.0110074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-0.096567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0.0122045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0.114036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-0.329874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0.190647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0.0153997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0.040013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-0.074013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0.010912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0.0128799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0.028778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-0.053099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0.001327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0.0128799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0.001129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0.000052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0.000748308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-0.031455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-0.047842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0.032439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0.000305679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-0.034614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-0.023341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-0.041917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0.017590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37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0.000305679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-0.034614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-0.001692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0.000710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2917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0.00842521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-0.041399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-0.192535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0.205096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w1 (Chunk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0.0105907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-0.076207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-0.014437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-0.066611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0.031534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0.00965272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-0.077881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-0.006592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-0.053513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0.007354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0.00965272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-0.077881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0.000363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0.0156646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-0.10182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-0.061743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-0.283747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0.313344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0.015132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0.002761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-0.096353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0.044747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0.0150995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0.010540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-0.076324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0.012242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0.0150995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0.000559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-0.004047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0.000649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