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1-7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-0.4514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-0.4411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0.5367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0.3746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0.0495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0.4905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0.4246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64-70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0.3397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71-77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0.3014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78-84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85-91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92-98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99-105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106-112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113-119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120-126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0.4215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0.0347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127-133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-0.5389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0.5533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8-14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0.0294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-0.7332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134-140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141-147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0.0224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148-154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155-161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162-168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169-175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176-182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0.4203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183-189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190-196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0.0222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197-203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15-21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0.0718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204-210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211-217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218-224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0.0276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225-231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232-238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239-245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0.3397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246-252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253-259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260-266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267-273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22-28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274-280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281-287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288-294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295-301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302-308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309-315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316-322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0.0276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323-329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330-336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0.0339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337-338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96239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0.0113</a:t>
                      </a:r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29-35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0.0254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36-42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43-49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0.0254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0.0641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50-56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0.3397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57-63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0.2414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