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1-7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0.0552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0.0136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0.0015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8-14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0.0669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0.0014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0.2168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0.2471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15-21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22-28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-0.2219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0.0552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29-35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0.0092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36-42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0.002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0.0057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0.0034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0.0048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0.0195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43-49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-0.3956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0.3014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0.0076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0.0033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0.0181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0.0168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0.0126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-0.4455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0.4203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Rows 50-55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59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26571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β₃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γ₃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(Bootstrap)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BH-corr. F (Analytic HC3)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Adj. R²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0.0157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0.0212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not tested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0.0613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normalized_AINI_z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0.0141</a:t>
                      </a:r>
                    </a:p>
                  </a:txBody>
                  <a:tcPr/>
                </a:tc>
              </a:tr>
              <a:tr h="326571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custom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0.1562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0.0961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0.0082</a:t>
                      </a:r>
                    </a:p>
                  </a:txBody>
                  <a:tcPr/>
                </a:tc>
              </a:tr>
              <a:tr h="326574"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-0.0866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-0.1318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0.0247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0"/>
                        <a:t>0.0148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