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1-8)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-0.0666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0.5367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-0.0576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-0.1427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9-16)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-0.0666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0.5367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0.1732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0.2035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0.1839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